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charts/colors1.xml" ContentType="application/vnd.ms-office.chartcolorstyle+xml"/>
  <Override PartName="/ppt/charts/style1.xml" ContentType="application/vnd.ms-office.chartstyle+xml"/>
  <Override PartName="/ppt/charts/colors2.xml" ContentType="application/vnd.ms-office.chartcolorstyle+xml"/>
  <Override PartName="/ppt/charts/style2.xml" ContentType="application/vnd.ms-office.chartstyle+xml"/>
  <Override PartName="/ppt/charts/colors3.xml" ContentType="application/vnd.ms-office.chartcolorstyle+xml"/>
  <Override PartName="/ppt/charts/style3.xml" ContentType="application/vnd.ms-office.chartstyle+xml"/>
  <Override PartName="/ppt/charts/colors4.xml" ContentType="application/vnd.ms-office.chartcolorstyle+xml"/>
  <Override PartName="/ppt/charts/style4.xml" ContentType="application/vnd.ms-office.chartstyl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2"/>
  </p:notesMasterIdLst>
  <p:sldIdLst>
    <p:sldId id="302" r:id="rId2"/>
    <p:sldId id="303" r:id="rId3"/>
    <p:sldId id="304" r:id="rId4"/>
    <p:sldId id="260" r:id="rId5"/>
    <p:sldId id="282" r:id="rId6"/>
    <p:sldId id="259" r:id="rId7"/>
    <p:sldId id="266" r:id="rId8"/>
    <p:sldId id="305" r:id="rId9"/>
    <p:sldId id="270" r:id="rId10"/>
    <p:sldId id="292" r:id="rId11"/>
    <p:sldId id="295" r:id="rId12"/>
    <p:sldId id="288" r:id="rId13"/>
    <p:sldId id="267" r:id="rId14"/>
    <p:sldId id="297" r:id="rId15"/>
    <p:sldId id="306" r:id="rId16"/>
    <p:sldId id="277" r:id="rId17"/>
    <p:sldId id="291" r:id="rId18"/>
    <p:sldId id="279" r:id="rId19"/>
    <p:sldId id="281" r:id="rId20"/>
    <p:sldId id="293" r:id="rId21"/>
    <p:sldId id="307" r:id="rId22"/>
    <p:sldId id="272" r:id="rId23"/>
    <p:sldId id="278" r:id="rId24"/>
    <p:sldId id="280" r:id="rId25"/>
    <p:sldId id="273" r:id="rId26"/>
    <p:sldId id="283" r:id="rId27"/>
    <p:sldId id="284" r:id="rId28"/>
    <p:sldId id="287" r:id="rId29"/>
    <p:sldId id="290" r:id="rId30"/>
    <p:sldId id="308" r:id="rId31"/>
  </p:sldIdLst>
  <p:sldSz cx="12192000" cy="6858000"/>
  <p:notesSz cx="6858000" cy="9144000"/>
  <p:custDataLst>
    <p:tags r:id="rId33"/>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8A7D7A"/>
    <a:srgbClr val="C1BAB8"/>
    <a:srgbClr val="A59C99"/>
    <a:srgbClr val="F0F0F0"/>
    <a:srgbClr val="EBECEC"/>
    <a:srgbClr val="EBEDED"/>
    <a:srgbClr val="E6E7E5"/>
    <a:srgbClr val="79B610"/>
    <a:srgbClr val="118C3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587" autoAdjust="0"/>
    <p:restoredTop sz="94660"/>
  </p:normalViewPr>
  <p:slideViewPr>
    <p:cSldViewPr snapToGrid="0">
      <p:cViewPr varScale="1">
        <p:scale>
          <a:sx n="87" d="100"/>
          <a:sy n="87" d="100"/>
        </p:scale>
        <p:origin x="-504" y="-8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gs" Target="tags/tag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package" Target="../embeddings/Microsoft_Excel_Worksheet1.xlsx"/></Relationships>
</file>

<file path=ppt/charts/_rels/chart2.xml.rels><?xml version="1.0" encoding="UTF-8" standalone="yes"?>
<Relationships xmlns="http://schemas.openxmlformats.org/package/2006/relationships"><Relationship Id="rId3" Type="http://schemas.microsoft.com/office/2011/relationships/chartColorStyle" Target="colors2.xml"/><Relationship Id="rId2" Type="http://schemas.microsoft.com/office/2011/relationships/chartStyle" Target="style2.xml"/><Relationship Id="rId1" Type="http://schemas.openxmlformats.org/officeDocument/2006/relationships/package" Target="../embeddings/Microsoft_Excel_Worksheet2.xlsx"/></Relationships>
</file>

<file path=ppt/charts/_rels/chart3.xml.rels><?xml version="1.0" encoding="UTF-8" standalone="yes"?>
<Relationships xmlns="http://schemas.openxmlformats.org/package/2006/relationships"><Relationship Id="rId3" Type="http://schemas.microsoft.com/office/2011/relationships/chartColorStyle" Target="colors3.xml"/><Relationship Id="rId2" Type="http://schemas.microsoft.com/office/2011/relationships/chartStyle" Target="style3.xml"/><Relationship Id="rId1" Type="http://schemas.openxmlformats.org/officeDocument/2006/relationships/package" Target="../embeddings/Microsoft_Excel_Worksheet3.xlsx"/></Relationships>
</file>

<file path=ppt/charts/_rels/chart4.xml.rels><?xml version="1.0" encoding="UTF-8" standalone="yes"?>
<Relationships xmlns="http://schemas.openxmlformats.org/package/2006/relationships"><Relationship Id="rId3" Type="http://schemas.microsoft.com/office/2011/relationships/chartColorStyle" Target="colors4.xml"/><Relationship Id="rId2" Type="http://schemas.microsoft.com/office/2011/relationships/chartStyle" Target="style4.xml"/><Relationship Id="rId1" Type="http://schemas.openxmlformats.org/officeDocument/2006/relationships/package" Target="../embeddings/Microsoft_Excel_Worksheet4.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销售额</c:v>
                </c:pt>
              </c:strCache>
            </c:strRef>
          </c:tx>
          <c:spPr>
            <a:ln w="25400">
              <a:gradFill flip="none" rotWithShape="1">
                <a:gsLst>
                  <a:gs pos="0">
                    <a:schemeClr val="bg1">
                      <a:lumMod val="75000"/>
                    </a:schemeClr>
                  </a:gs>
                  <a:gs pos="100000">
                    <a:schemeClr val="bg1"/>
                  </a:gs>
                </a:gsLst>
                <a:lin ang="2700000" scaled="1"/>
                <a:tileRect/>
              </a:gradFill>
            </a:ln>
            <a:effectLst>
              <a:outerShdw blurRad="63500" dist="38100" dir="2700000" algn="tl" rotWithShape="0">
                <a:prstClr val="black">
                  <a:alpha val="40000"/>
                </a:prstClr>
              </a:outerShdw>
            </a:effectLst>
          </c:spPr>
          <c:dPt>
            <c:idx val="0"/>
            <c:bubble3D val="0"/>
            <c:explosion val="16"/>
            <c:spPr>
              <a:solidFill>
                <a:schemeClr val="bg1">
                  <a:lumMod val="95000"/>
                </a:schemeClr>
              </a:solidFill>
              <a:ln w="19050">
                <a:gradFill flip="none" rotWithShape="1">
                  <a:gsLst>
                    <a:gs pos="0">
                      <a:schemeClr val="bg1">
                        <a:lumMod val="75000"/>
                      </a:schemeClr>
                    </a:gs>
                    <a:gs pos="100000">
                      <a:schemeClr val="bg1"/>
                    </a:gs>
                  </a:gsLst>
                  <a:lin ang="2700000" scaled="1"/>
                  <a:tileRect/>
                </a:gradFill>
              </a:ln>
              <a:effectLst>
                <a:innerShdw blurRad="76200" dist="50800" dir="13500000">
                  <a:prstClr val="black">
                    <a:alpha val="50000"/>
                  </a:prstClr>
                </a:innerShdw>
              </a:effectLst>
            </c:spPr>
          </c:dPt>
          <c:dPt>
            <c:idx val="1"/>
            <c:bubble3D val="0"/>
            <c:spPr>
              <a:solidFill>
                <a:srgbClr val="C1BAB8"/>
              </a:solidFill>
              <a:ln w="19050">
                <a:noFill/>
              </a:ln>
              <a:effectLst>
                <a:outerShdw blurRad="63500" dist="38100" dir="2700000" algn="tl" rotWithShape="0">
                  <a:prstClr val="black">
                    <a:alpha val="40000"/>
                  </a:prstClr>
                </a:outerShdw>
              </a:effectLst>
            </c:spPr>
          </c:dPt>
          <c:dPt>
            <c:idx val="2"/>
            <c:bubble3D val="0"/>
            <c:spPr>
              <a:solidFill>
                <a:schemeClr val="accent3"/>
              </a:solidFill>
              <a:ln w="25400">
                <a:gradFill flip="none" rotWithShape="1">
                  <a:gsLst>
                    <a:gs pos="0">
                      <a:schemeClr val="bg1">
                        <a:lumMod val="75000"/>
                      </a:schemeClr>
                    </a:gs>
                    <a:gs pos="100000">
                      <a:schemeClr val="bg1"/>
                    </a:gs>
                  </a:gsLst>
                  <a:lin ang="2700000" scaled="1"/>
                  <a:tileRect/>
                </a:gradFill>
              </a:ln>
              <a:effectLst>
                <a:outerShdw blurRad="63500" dist="38100" dir="2700000" algn="tl" rotWithShape="0">
                  <a:prstClr val="black">
                    <a:alpha val="40000"/>
                  </a:prstClr>
                </a:outerShdw>
              </a:effectLst>
            </c:spPr>
          </c:dPt>
          <c:dPt>
            <c:idx val="3"/>
            <c:bubble3D val="0"/>
            <c:spPr>
              <a:solidFill>
                <a:schemeClr val="accent4"/>
              </a:solidFill>
              <a:ln w="25400">
                <a:gradFill flip="none" rotWithShape="1">
                  <a:gsLst>
                    <a:gs pos="0">
                      <a:schemeClr val="bg1">
                        <a:lumMod val="75000"/>
                      </a:schemeClr>
                    </a:gs>
                    <a:gs pos="100000">
                      <a:schemeClr val="bg1"/>
                    </a:gs>
                  </a:gsLst>
                  <a:lin ang="2700000" scaled="1"/>
                  <a:tileRect/>
                </a:gradFill>
              </a:ln>
              <a:effectLst>
                <a:outerShdw blurRad="63500" dist="38100" dir="2700000" algn="tl" rotWithShape="0">
                  <a:prstClr val="black">
                    <a:alpha val="40000"/>
                  </a:prstClr>
                </a:outerShdw>
              </a:effectLst>
            </c:spPr>
          </c:dPt>
          <c:dLbls>
            <c:dLbl>
              <c:idx val="0"/>
              <c:delete val="1"/>
            </c:dLbl>
            <c:dLbl>
              <c:idx val="1"/>
              <c:layout>
                <c:manualLayout>
                  <c:x val="0.16141801658052701"/>
                  <c:y val="0.24293219601233099"/>
                </c:manualLayout>
              </c:layout>
              <c:tx>
                <c:rich>
                  <a:bodyPr/>
                  <a:lstStyle/>
                  <a:p>
                    <a:fld id="{36B7F0F5-2B8B-485A-BC6F-CE72C6E4AA48}" type="VALUE">
                      <a:rPr lang="en-US"/>
                      <a:pPr/>
                      <a:t>[VALUE]</a:t>
                    </a:fld>
                    <a:endParaRPr lang="en-US"/>
                  </a:p>
                </c:rich>
              </c:tx>
              <c:dLblPos val="bestFit"/>
              <c:showLegendKey val="0"/>
              <c:showVal val="1"/>
              <c:showCatName val="0"/>
              <c:showSerName val="0"/>
              <c:showPercent val="0"/>
              <c:showBubbleSize val="0"/>
              <c:extLst>
                <c:ext xmlns:c15="http://schemas.microsoft.com/office/drawing/2012/chart" uri="{CE6537A1-D6FC-4f65-9D91-7224C49458BB}">
                  <c15:layout/>
                </c:ext>
              </c:extLst>
            </c:dLbl>
            <c:dLbl>
              <c:idx val="2"/>
              <c:delete val="1"/>
            </c:dLbl>
            <c:dLbl>
              <c:idx val="3"/>
              <c:delete val="1"/>
            </c:dLbl>
            <c:spPr>
              <a:noFill/>
              <a:ln>
                <a:noFill/>
              </a:ln>
              <a:effectLst/>
            </c:spPr>
            <c:txPr>
              <a:bodyPr rot="0" vert="horz"/>
              <a:lstStyle/>
              <a:p>
                <a:pPr>
                  <a:defRPr/>
                </a:pPr>
                <a:endParaRPr lang="zh-CN"/>
              </a:p>
            </c:txPr>
            <c:dLblPos val="bestFit"/>
            <c:showLegendKey val="0"/>
            <c:showVal val="0"/>
            <c:showCatName val="0"/>
            <c:showSerName val="0"/>
            <c:showPercent val="0"/>
            <c:showBubbleSize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Sheet1!$A$2:$A$5</c:f>
              <c:strCache>
                <c:ptCount val="2"/>
                <c:pt idx="0">
                  <c:v>第一季度</c:v>
                </c:pt>
                <c:pt idx="1">
                  <c:v>第二季度</c:v>
                </c:pt>
              </c:strCache>
            </c:strRef>
          </c:cat>
          <c:val>
            <c:numRef>
              <c:f>Sheet1!$B$2:$B$5</c:f>
              <c:numCache>
                <c:formatCode>General</c:formatCode>
                <c:ptCount val="4"/>
                <c:pt idx="0">
                  <c:v>75</c:v>
                </c:pt>
                <c:pt idx="1">
                  <c:v>25</c:v>
                </c:pt>
              </c:numCache>
            </c:numRef>
          </c:val>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lang="zh-CN">
          <a:latin typeface="+mn-lt"/>
          <a:ea typeface="+mn-ea"/>
          <a:cs typeface="+mn-ea"/>
          <a:sym typeface="+mn-lt"/>
        </a:defRPr>
      </a:pPr>
      <a:endParaRPr lang="zh-CN"/>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销售额</c:v>
                </c:pt>
              </c:strCache>
            </c:strRef>
          </c:tx>
          <c:spPr>
            <a:ln w="19050">
              <a:gradFill flip="none" rotWithShape="1">
                <a:gsLst>
                  <a:gs pos="0">
                    <a:schemeClr val="bg1">
                      <a:lumMod val="75000"/>
                    </a:schemeClr>
                  </a:gs>
                  <a:gs pos="100000">
                    <a:schemeClr val="bg1"/>
                  </a:gs>
                </a:gsLst>
                <a:lin ang="2700000" scaled="1"/>
                <a:tileRect/>
              </a:gradFill>
            </a:ln>
            <a:effectLst>
              <a:outerShdw blurRad="63500" dist="38100" dir="2700000" algn="tl" rotWithShape="0">
                <a:prstClr val="black">
                  <a:alpha val="40000"/>
                </a:prstClr>
              </a:outerShdw>
            </a:effectLst>
          </c:spPr>
          <c:dPt>
            <c:idx val="0"/>
            <c:bubble3D val="0"/>
            <c:explosion val="16"/>
            <c:spPr>
              <a:solidFill>
                <a:schemeClr val="bg1">
                  <a:lumMod val="95000"/>
                </a:schemeClr>
              </a:solidFill>
              <a:ln w="19050">
                <a:gradFill flip="none" rotWithShape="1">
                  <a:gsLst>
                    <a:gs pos="0">
                      <a:schemeClr val="bg1">
                        <a:lumMod val="75000"/>
                      </a:schemeClr>
                    </a:gs>
                    <a:gs pos="100000">
                      <a:schemeClr val="bg1"/>
                    </a:gs>
                  </a:gsLst>
                  <a:lin ang="2700000" scaled="1"/>
                  <a:tileRect/>
                </a:gradFill>
              </a:ln>
              <a:effectLst>
                <a:innerShdw blurRad="76200" dist="50800" dir="13500000">
                  <a:prstClr val="black">
                    <a:alpha val="50000"/>
                  </a:prstClr>
                </a:innerShdw>
              </a:effectLst>
            </c:spPr>
          </c:dPt>
          <c:dPt>
            <c:idx val="1"/>
            <c:bubble3D val="0"/>
            <c:spPr>
              <a:solidFill>
                <a:srgbClr val="8A7D7A"/>
              </a:solidFill>
              <a:ln w="19050">
                <a:noFill/>
              </a:ln>
              <a:effectLst>
                <a:outerShdw blurRad="63500" dist="38100" dir="2700000" algn="tl" rotWithShape="0">
                  <a:prstClr val="black">
                    <a:alpha val="40000"/>
                  </a:prstClr>
                </a:outerShdw>
              </a:effectLst>
            </c:spPr>
          </c:dPt>
          <c:dPt>
            <c:idx val="2"/>
            <c:bubble3D val="0"/>
            <c:spPr>
              <a:solidFill>
                <a:schemeClr val="accent3"/>
              </a:solidFill>
              <a:ln w="19050">
                <a:gradFill flip="none" rotWithShape="1">
                  <a:gsLst>
                    <a:gs pos="0">
                      <a:schemeClr val="bg1">
                        <a:lumMod val="75000"/>
                      </a:schemeClr>
                    </a:gs>
                    <a:gs pos="100000">
                      <a:schemeClr val="bg1"/>
                    </a:gs>
                  </a:gsLst>
                  <a:lin ang="2700000" scaled="1"/>
                  <a:tileRect/>
                </a:gradFill>
              </a:ln>
              <a:effectLst>
                <a:outerShdw blurRad="63500" dist="38100" dir="2700000" algn="tl" rotWithShape="0">
                  <a:prstClr val="black">
                    <a:alpha val="40000"/>
                  </a:prstClr>
                </a:outerShdw>
              </a:effectLst>
            </c:spPr>
          </c:dPt>
          <c:dPt>
            <c:idx val="3"/>
            <c:bubble3D val="0"/>
            <c:spPr>
              <a:solidFill>
                <a:schemeClr val="accent4"/>
              </a:solidFill>
              <a:ln w="19050">
                <a:gradFill flip="none" rotWithShape="1">
                  <a:gsLst>
                    <a:gs pos="0">
                      <a:schemeClr val="bg1">
                        <a:lumMod val="75000"/>
                      </a:schemeClr>
                    </a:gs>
                    <a:gs pos="100000">
                      <a:schemeClr val="bg1"/>
                    </a:gs>
                  </a:gsLst>
                  <a:lin ang="2700000" scaled="1"/>
                  <a:tileRect/>
                </a:gradFill>
              </a:ln>
              <a:effectLst>
                <a:outerShdw blurRad="63500" dist="38100" dir="2700000" algn="tl" rotWithShape="0">
                  <a:prstClr val="black">
                    <a:alpha val="40000"/>
                  </a:prstClr>
                </a:outerShdw>
              </a:effectLst>
            </c:spPr>
          </c:dPt>
          <c:dLbls>
            <c:dLbl>
              <c:idx val="0"/>
              <c:delete val="1"/>
            </c:dLbl>
            <c:dLbl>
              <c:idx val="1"/>
              <c:layout>
                <c:manualLayout>
                  <c:x val="0.231902598078324"/>
                  <c:y val="-1.0798966810026E-2"/>
                </c:manualLayout>
              </c:layout>
              <c:tx>
                <c:rich>
                  <a:bodyPr/>
                  <a:lstStyle/>
                  <a:p>
                    <a:fld id="{6A1C2CAF-A139-4FEA-B941-EAABE74ADC6D}" type="VALUE">
                      <a:rPr lang="en-US"/>
                      <a:pPr/>
                      <a:t>[VALUE]</a:t>
                    </a:fld>
                    <a:endParaRPr lang="en-US"/>
                  </a:p>
                </c:rich>
              </c:tx>
              <c:dLblPos val="bestFit"/>
              <c:showLegendKey val="0"/>
              <c:showVal val="1"/>
              <c:showCatName val="0"/>
              <c:showSerName val="0"/>
              <c:showPercent val="0"/>
              <c:showBubbleSize val="0"/>
              <c:extLst>
                <c:ext xmlns:c15="http://schemas.microsoft.com/office/drawing/2012/chart" uri="{CE6537A1-D6FC-4f65-9D91-7224C49458BB}">
                  <c15:layout/>
                </c:ext>
              </c:extLst>
            </c:dLbl>
            <c:dLbl>
              <c:idx val="2"/>
              <c:delete val="1"/>
            </c:dLbl>
            <c:dLbl>
              <c:idx val="3"/>
              <c:delete val="1"/>
            </c:dLbl>
            <c:spPr>
              <a:noFill/>
              <a:ln>
                <a:noFill/>
              </a:ln>
              <a:effectLst/>
            </c:spPr>
            <c:txPr>
              <a:bodyPr rot="0" vert="horz"/>
              <a:lstStyle/>
              <a:p>
                <a:pPr>
                  <a:defRPr/>
                </a:pPr>
                <a:endParaRPr lang="zh-CN"/>
              </a:p>
            </c:txPr>
            <c:dLblPos val="bestFit"/>
            <c:showLegendKey val="0"/>
            <c:showVal val="0"/>
            <c:showCatName val="0"/>
            <c:showSerName val="0"/>
            <c:showPercent val="0"/>
            <c:showBubbleSize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Sheet1!$A$2:$A$5</c:f>
              <c:strCache>
                <c:ptCount val="2"/>
                <c:pt idx="0">
                  <c:v>第一季度</c:v>
                </c:pt>
                <c:pt idx="1">
                  <c:v>第二季度</c:v>
                </c:pt>
              </c:strCache>
            </c:strRef>
          </c:cat>
          <c:val>
            <c:numRef>
              <c:f>Sheet1!$B$2:$B$5</c:f>
              <c:numCache>
                <c:formatCode>General</c:formatCode>
                <c:ptCount val="4"/>
                <c:pt idx="0">
                  <c:v>50</c:v>
                </c:pt>
                <c:pt idx="1">
                  <c:v>50</c:v>
                </c:pt>
              </c:numCache>
            </c:numRef>
          </c:val>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lang="zh-CN">
          <a:latin typeface="+mn-lt"/>
          <a:ea typeface="+mn-ea"/>
          <a:cs typeface="+mn-ea"/>
          <a:sym typeface="+mn-lt"/>
        </a:defRPr>
      </a:pPr>
      <a:endParaRPr lang="zh-CN"/>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销售额</c:v>
                </c:pt>
              </c:strCache>
            </c:strRef>
          </c:tx>
          <c:spPr>
            <a:ln w="25400">
              <a:gradFill flip="none" rotWithShape="1">
                <a:gsLst>
                  <a:gs pos="0">
                    <a:schemeClr val="bg1">
                      <a:lumMod val="75000"/>
                    </a:schemeClr>
                  </a:gs>
                  <a:gs pos="100000">
                    <a:schemeClr val="bg1"/>
                  </a:gs>
                </a:gsLst>
                <a:lin ang="2700000" scaled="1"/>
                <a:tileRect/>
              </a:gradFill>
            </a:ln>
            <a:effectLst>
              <a:outerShdw blurRad="63500" dist="38100" dir="2700000" algn="tl" rotWithShape="0">
                <a:prstClr val="black">
                  <a:alpha val="40000"/>
                </a:prstClr>
              </a:outerShdw>
            </a:effectLst>
          </c:spPr>
          <c:dPt>
            <c:idx val="0"/>
            <c:bubble3D val="0"/>
            <c:explosion val="16"/>
            <c:spPr>
              <a:solidFill>
                <a:schemeClr val="bg1">
                  <a:lumMod val="95000"/>
                </a:schemeClr>
              </a:solidFill>
              <a:ln w="19050">
                <a:gradFill flip="none" rotWithShape="1">
                  <a:gsLst>
                    <a:gs pos="0">
                      <a:schemeClr val="bg1">
                        <a:lumMod val="75000"/>
                      </a:schemeClr>
                    </a:gs>
                    <a:gs pos="100000">
                      <a:schemeClr val="bg1"/>
                    </a:gs>
                  </a:gsLst>
                  <a:lin ang="2700000" scaled="1"/>
                  <a:tileRect/>
                </a:gradFill>
              </a:ln>
              <a:effectLst>
                <a:innerShdw blurRad="76200" dist="50800" dir="13500000">
                  <a:prstClr val="black">
                    <a:alpha val="50000"/>
                  </a:prstClr>
                </a:innerShdw>
              </a:effectLst>
            </c:spPr>
          </c:dPt>
          <c:dPt>
            <c:idx val="1"/>
            <c:bubble3D val="0"/>
            <c:spPr>
              <a:solidFill>
                <a:srgbClr val="C1BAB8"/>
              </a:solidFill>
              <a:ln w="19050">
                <a:noFill/>
              </a:ln>
              <a:effectLst>
                <a:outerShdw blurRad="63500" dist="38100" dir="2700000" algn="tl" rotWithShape="0">
                  <a:prstClr val="black">
                    <a:alpha val="40000"/>
                  </a:prstClr>
                </a:outerShdw>
              </a:effectLst>
            </c:spPr>
          </c:dPt>
          <c:dPt>
            <c:idx val="2"/>
            <c:bubble3D val="0"/>
            <c:spPr>
              <a:solidFill>
                <a:schemeClr val="accent3"/>
              </a:solidFill>
              <a:ln w="25400">
                <a:gradFill flip="none" rotWithShape="1">
                  <a:gsLst>
                    <a:gs pos="0">
                      <a:schemeClr val="bg1">
                        <a:lumMod val="75000"/>
                      </a:schemeClr>
                    </a:gs>
                    <a:gs pos="100000">
                      <a:schemeClr val="bg1"/>
                    </a:gs>
                  </a:gsLst>
                  <a:lin ang="2700000" scaled="1"/>
                  <a:tileRect/>
                </a:gradFill>
              </a:ln>
              <a:effectLst>
                <a:outerShdw blurRad="63500" dist="38100" dir="2700000" algn="tl" rotWithShape="0">
                  <a:prstClr val="black">
                    <a:alpha val="40000"/>
                  </a:prstClr>
                </a:outerShdw>
              </a:effectLst>
            </c:spPr>
          </c:dPt>
          <c:dPt>
            <c:idx val="3"/>
            <c:bubble3D val="0"/>
            <c:spPr>
              <a:solidFill>
                <a:schemeClr val="accent4"/>
              </a:solidFill>
              <a:ln w="25400">
                <a:gradFill flip="none" rotWithShape="1">
                  <a:gsLst>
                    <a:gs pos="0">
                      <a:schemeClr val="bg1">
                        <a:lumMod val="75000"/>
                      </a:schemeClr>
                    </a:gs>
                    <a:gs pos="100000">
                      <a:schemeClr val="bg1"/>
                    </a:gs>
                  </a:gsLst>
                  <a:lin ang="2700000" scaled="1"/>
                  <a:tileRect/>
                </a:gradFill>
              </a:ln>
              <a:effectLst>
                <a:outerShdw blurRad="63500" dist="38100" dir="2700000" algn="tl" rotWithShape="0">
                  <a:prstClr val="black">
                    <a:alpha val="40000"/>
                  </a:prstClr>
                </a:outerShdw>
              </a:effectLst>
            </c:spPr>
          </c:dPt>
          <c:dLbls>
            <c:dLbl>
              <c:idx val="0"/>
              <c:delete val="1"/>
            </c:dLbl>
            <c:dLbl>
              <c:idx val="1"/>
              <c:layout>
                <c:manualLayout>
                  <c:x val="0.16494224565541599"/>
                  <c:y val="-0.36236254435569798"/>
                </c:manualLayout>
              </c:layout>
              <c:tx>
                <c:rich>
                  <a:bodyPr/>
                  <a:lstStyle/>
                  <a:p>
                    <a:fld id="{FAFBCE33-9B6A-48C7-B4FC-A1BD5DF275D6}" type="VALUE">
                      <a:rPr lang="en-US"/>
                      <a:pPr/>
                      <a:t>[VALUE]</a:t>
                    </a:fld>
                    <a:endParaRPr lang="en-US"/>
                  </a:p>
                </c:rich>
              </c:tx>
              <c:dLblPos val="bestFit"/>
              <c:showLegendKey val="0"/>
              <c:showVal val="1"/>
              <c:showCatName val="0"/>
              <c:showSerName val="0"/>
              <c:showPercent val="0"/>
              <c:showBubbleSize val="0"/>
              <c:extLst>
                <c:ext xmlns:c15="http://schemas.microsoft.com/office/drawing/2012/chart" uri="{CE6537A1-D6FC-4f65-9D91-7224C49458BB}">
                  <c15:layout/>
                </c:ext>
              </c:extLst>
            </c:dLbl>
            <c:dLbl>
              <c:idx val="2"/>
              <c:delete val="1"/>
            </c:dLbl>
            <c:dLbl>
              <c:idx val="3"/>
              <c:delete val="1"/>
            </c:dLbl>
            <c:spPr>
              <a:noFill/>
              <a:ln>
                <a:noFill/>
              </a:ln>
              <a:effectLst/>
            </c:spPr>
            <c:txPr>
              <a:bodyPr rot="0" vert="horz"/>
              <a:lstStyle/>
              <a:p>
                <a:pPr>
                  <a:defRPr/>
                </a:pPr>
                <a:endParaRPr lang="zh-CN"/>
              </a:p>
            </c:txPr>
            <c:dLblPos val="bestFit"/>
            <c:showLegendKey val="0"/>
            <c:showVal val="0"/>
            <c:showCatName val="0"/>
            <c:showSerName val="0"/>
            <c:showPercent val="0"/>
            <c:showBubbleSize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Sheet1!$A$2:$A$5</c:f>
              <c:strCache>
                <c:ptCount val="2"/>
                <c:pt idx="0">
                  <c:v>第一季度</c:v>
                </c:pt>
                <c:pt idx="1">
                  <c:v>第二季度</c:v>
                </c:pt>
              </c:strCache>
            </c:strRef>
          </c:cat>
          <c:val>
            <c:numRef>
              <c:f>Sheet1!$B$2:$B$5</c:f>
              <c:numCache>
                <c:formatCode>General</c:formatCode>
                <c:ptCount val="4"/>
                <c:pt idx="0">
                  <c:v>25</c:v>
                </c:pt>
                <c:pt idx="1">
                  <c:v>75</c:v>
                </c:pt>
              </c:numCache>
            </c:numRef>
          </c:val>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lang="zh-CN">
          <a:latin typeface="+mn-lt"/>
          <a:ea typeface="+mn-ea"/>
          <a:cs typeface="+mn-ea"/>
          <a:sym typeface="+mn-lt"/>
        </a:defRPr>
      </a:pPr>
      <a:endParaRPr lang="zh-CN"/>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销售额</c:v>
                </c:pt>
              </c:strCache>
            </c:strRef>
          </c:tx>
          <c:spPr>
            <a:ln w="25400">
              <a:gradFill flip="none" rotWithShape="1">
                <a:gsLst>
                  <a:gs pos="0">
                    <a:schemeClr val="bg1">
                      <a:lumMod val="75000"/>
                    </a:schemeClr>
                  </a:gs>
                  <a:gs pos="100000">
                    <a:schemeClr val="bg1"/>
                  </a:gs>
                </a:gsLst>
                <a:lin ang="2700000" scaled="1"/>
                <a:tileRect/>
              </a:gradFill>
            </a:ln>
            <a:effectLst>
              <a:outerShdw blurRad="63500" dist="38100" dir="2700000" algn="tl" rotWithShape="0">
                <a:prstClr val="black">
                  <a:alpha val="40000"/>
                </a:prstClr>
              </a:outerShdw>
            </a:effectLst>
          </c:spPr>
          <c:dPt>
            <c:idx val="0"/>
            <c:bubble3D val="0"/>
            <c:explosion val="27"/>
            <c:spPr>
              <a:solidFill>
                <a:schemeClr val="bg1">
                  <a:lumMod val="95000"/>
                </a:schemeClr>
              </a:solidFill>
              <a:ln w="19050">
                <a:gradFill flip="none" rotWithShape="1">
                  <a:gsLst>
                    <a:gs pos="0">
                      <a:schemeClr val="bg1">
                        <a:lumMod val="75000"/>
                      </a:schemeClr>
                    </a:gs>
                    <a:gs pos="100000">
                      <a:schemeClr val="bg1"/>
                    </a:gs>
                  </a:gsLst>
                  <a:lin ang="2700000" scaled="1"/>
                  <a:tileRect/>
                </a:gradFill>
              </a:ln>
              <a:effectLst>
                <a:innerShdw blurRad="76200" dist="50800" dir="13500000">
                  <a:prstClr val="black">
                    <a:alpha val="50000"/>
                  </a:prstClr>
                </a:innerShdw>
              </a:effectLst>
            </c:spPr>
          </c:dPt>
          <c:dPt>
            <c:idx val="1"/>
            <c:bubble3D val="0"/>
            <c:spPr>
              <a:solidFill>
                <a:srgbClr val="8A7D7A"/>
              </a:solidFill>
              <a:ln w="19050">
                <a:noFill/>
              </a:ln>
              <a:effectLst>
                <a:outerShdw blurRad="63500" dist="38100" dir="2700000" algn="tl" rotWithShape="0">
                  <a:prstClr val="black">
                    <a:alpha val="40000"/>
                  </a:prstClr>
                </a:outerShdw>
              </a:effectLst>
            </c:spPr>
          </c:dPt>
          <c:dPt>
            <c:idx val="2"/>
            <c:bubble3D val="0"/>
            <c:spPr>
              <a:solidFill>
                <a:schemeClr val="accent3"/>
              </a:solidFill>
              <a:ln w="25400">
                <a:gradFill flip="none" rotWithShape="1">
                  <a:gsLst>
                    <a:gs pos="0">
                      <a:schemeClr val="bg1">
                        <a:lumMod val="75000"/>
                      </a:schemeClr>
                    </a:gs>
                    <a:gs pos="100000">
                      <a:schemeClr val="bg1"/>
                    </a:gs>
                  </a:gsLst>
                  <a:lin ang="2700000" scaled="1"/>
                  <a:tileRect/>
                </a:gradFill>
              </a:ln>
              <a:effectLst>
                <a:outerShdw blurRad="63500" dist="38100" dir="2700000" algn="tl" rotWithShape="0">
                  <a:prstClr val="black">
                    <a:alpha val="40000"/>
                  </a:prstClr>
                </a:outerShdw>
              </a:effectLst>
            </c:spPr>
          </c:dPt>
          <c:dPt>
            <c:idx val="3"/>
            <c:bubble3D val="0"/>
            <c:spPr>
              <a:solidFill>
                <a:schemeClr val="accent4"/>
              </a:solidFill>
              <a:ln w="25400">
                <a:gradFill flip="none" rotWithShape="1">
                  <a:gsLst>
                    <a:gs pos="0">
                      <a:schemeClr val="bg1">
                        <a:lumMod val="75000"/>
                      </a:schemeClr>
                    </a:gs>
                    <a:gs pos="100000">
                      <a:schemeClr val="bg1"/>
                    </a:gs>
                  </a:gsLst>
                  <a:lin ang="2700000" scaled="1"/>
                  <a:tileRect/>
                </a:gradFill>
              </a:ln>
              <a:effectLst>
                <a:outerShdw blurRad="63500" dist="38100" dir="2700000" algn="tl" rotWithShape="0">
                  <a:prstClr val="black">
                    <a:alpha val="40000"/>
                  </a:prstClr>
                </a:outerShdw>
              </a:effectLst>
            </c:spPr>
          </c:dPt>
          <c:dLbls>
            <c:dLbl>
              <c:idx val="0"/>
              <c:delete val="1"/>
            </c:dLbl>
            <c:dLbl>
              <c:idx val="1"/>
              <c:layout>
                <c:manualLayout>
                  <c:x val="0.19489819279198001"/>
                  <c:y val="-0.22691242246149301"/>
                </c:manualLayout>
              </c:layout>
              <c:tx>
                <c:rich>
                  <a:bodyPr/>
                  <a:lstStyle/>
                  <a:p>
                    <a:fld id="{53FEE020-9B9D-4C64-8D1E-9A3C6BD6B436}" type="VALUE">
                      <a:rPr lang="en-US"/>
                      <a:pPr/>
                      <a:t>[VALUE]</a:t>
                    </a:fld>
                    <a:endParaRPr lang="en-US"/>
                  </a:p>
                </c:rich>
              </c:tx>
              <c:dLblPos val="bestFit"/>
              <c:showLegendKey val="0"/>
              <c:showVal val="1"/>
              <c:showCatName val="0"/>
              <c:showSerName val="0"/>
              <c:showPercent val="0"/>
              <c:showBubbleSize val="0"/>
              <c:extLst>
                <c:ext xmlns:c15="http://schemas.microsoft.com/office/drawing/2012/chart" uri="{CE6537A1-D6FC-4f65-9D91-7224C49458BB}">
                  <c15:layout>
                    <c:manualLayout>
                      <c:w val="0.238537583683097"/>
                      <c:h val="0.336142303648228"/>
                    </c:manualLayout>
                  </c15:layout>
                </c:ext>
              </c:extLst>
            </c:dLbl>
            <c:dLbl>
              <c:idx val="2"/>
              <c:delete val="1"/>
            </c:dLbl>
            <c:dLbl>
              <c:idx val="3"/>
              <c:delete val="1"/>
            </c:dLbl>
            <c:spPr>
              <a:noFill/>
              <a:ln>
                <a:noFill/>
              </a:ln>
              <a:effectLst/>
            </c:spPr>
            <c:txPr>
              <a:bodyPr rot="0" vert="horz"/>
              <a:lstStyle/>
              <a:p>
                <a:pPr>
                  <a:defRPr/>
                </a:pPr>
                <a:endParaRPr lang="zh-CN"/>
              </a:p>
            </c:txPr>
            <c:dLblPos val="bestFit"/>
            <c:showLegendKey val="0"/>
            <c:showVal val="0"/>
            <c:showCatName val="0"/>
            <c:showSerName val="0"/>
            <c:showPercent val="0"/>
            <c:showBubbleSize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Sheet1!$A$2:$A$5</c:f>
              <c:strCache>
                <c:ptCount val="2"/>
                <c:pt idx="0">
                  <c:v>第一季度</c:v>
                </c:pt>
                <c:pt idx="1">
                  <c:v>第二季度</c:v>
                </c:pt>
              </c:strCache>
            </c:strRef>
          </c:cat>
          <c:val>
            <c:numRef>
              <c:f>Sheet1!$B$2:$B$5</c:f>
              <c:numCache>
                <c:formatCode>General</c:formatCode>
                <c:ptCount val="4"/>
                <c:pt idx="0">
                  <c:v>10</c:v>
                </c:pt>
                <c:pt idx="1">
                  <c:v>90</c:v>
                </c:pt>
              </c:numCache>
            </c:numRef>
          </c:val>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lang="zh-CN">
          <a:latin typeface="+mn-lt"/>
          <a:ea typeface="+mn-ea"/>
          <a:cs typeface="+mn-ea"/>
          <a:sym typeface="+mn-lt"/>
        </a:defRPr>
      </a:pPr>
      <a:endParaRPr lang="zh-CN"/>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5"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5"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5"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5"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995BD6C-8A89-41A3-B18B-434AEB0C2619}" type="datetimeFigureOut">
              <a:rPr lang="zh-CN" altLang="en-US" smtClean="0"/>
              <a:t>2022/3/15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ADE7703-2257-4628-B133-E1602A6B9095}" type="slidenum">
              <a:rPr lang="zh-CN" altLang="en-US" smtClean="0"/>
              <a:t>‹#›</a:t>
            </a:fld>
            <a:endParaRPr lang="zh-CN" altLang="en-US"/>
          </a:p>
        </p:txBody>
      </p:sp>
    </p:spTree>
    <p:extLst>
      <p:ext uri="{BB962C8B-B14F-4D97-AF65-F5344CB8AC3E}">
        <p14:creationId xmlns:p14="http://schemas.microsoft.com/office/powerpoint/2010/main" val="7639393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B952E57-705C-441F-94E8-E7600B5A63C6}"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ADE7703-2257-4628-B133-E1602A6B9095}" type="slidenum">
              <a:rPr lang="zh-CN" altLang="en-US" smtClean="0"/>
              <a:t>10</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ADE7703-2257-4628-B133-E1602A6B9095}" type="slidenum">
              <a:rPr lang="zh-CN" altLang="en-US" smtClean="0"/>
              <a:t>11</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ADE7703-2257-4628-B133-E1602A6B9095}" type="slidenum">
              <a:rPr lang="zh-CN" altLang="en-US" smtClean="0"/>
              <a:t>12</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ADE7703-2257-4628-B133-E1602A6B9095}" type="slidenum">
              <a:rPr lang="zh-CN" altLang="en-US" smtClean="0"/>
              <a:t>13</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ADE7703-2257-4628-B133-E1602A6B9095}" type="slidenum">
              <a:rPr lang="zh-CN" altLang="en-US" smtClean="0"/>
              <a:t>14</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B952E57-705C-441F-94E8-E7600B5A63C6}" type="slidenum">
              <a:rPr lang="zh-CN" altLang="en-US" smtClean="0"/>
              <a:t>15</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ADE7703-2257-4628-B133-E1602A6B9095}" type="slidenum">
              <a:rPr lang="zh-CN" altLang="en-US" smtClean="0"/>
              <a:t>16</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ADE7703-2257-4628-B133-E1602A6B9095}" type="slidenum">
              <a:rPr lang="zh-CN" altLang="en-US" smtClean="0"/>
              <a:t>17</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ADE7703-2257-4628-B133-E1602A6B9095}" type="slidenum">
              <a:rPr lang="zh-CN" altLang="en-US" smtClean="0"/>
              <a:t>18</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ADE7703-2257-4628-B133-E1602A6B9095}" type="slidenum">
              <a:rPr lang="zh-CN" altLang="en-US" smtClean="0"/>
              <a:t>19</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B952E57-705C-441F-94E8-E7600B5A63C6}"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ADE7703-2257-4628-B133-E1602A6B9095}" type="slidenum">
              <a:rPr lang="zh-CN" altLang="en-US" smtClean="0"/>
              <a:t>20</a:t>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B952E57-705C-441F-94E8-E7600B5A63C6}" type="slidenum">
              <a:rPr lang="zh-CN" altLang="en-US" smtClean="0"/>
              <a:t>21</a:t>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ADE7703-2257-4628-B133-E1602A6B9095}" type="slidenum">
              <a:rPr lang="zh-CN" altLang="en-US" smtClean="0"/>
              <a:t>22</a:t>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ADE7703-2257-4628-B133-E1602A6B9095}" type="slidenum">
              <a:rPr lang="zh-CN" altLang="en-US" smtClean="0"/>
              <a:t>23</a:t>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ADE7703-2257-4628-B133-E1602A6B9095}" type="slidenum">
              <a:rPr lang="zh-CN" altLang="en-US" smtClean="0"/>
              <a:t>24</a:t>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ADE7703-2257-4628-B133-E1602A6B9095}" type="slidenum">
              <a:rPr lang="zh-CN" altLang="en-US" smtClean="0"/>
              <a:t>25</a:t>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ADE7703-2257-4628-B133-E1602A6B9095}" type="slidenum">
              <a:rPr lang="zh-CN" altLang="en-US" smtClean="0"/>
              <a:t>26</a:t>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ADE7703-2257-4628-B133-E1602A6B9095}" type="slidenum">
              <a:rPr lang="zh-CN" altLang="en-US" smtClean="0"/>
              <a:t>27</a:t>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ADE7703-2257-4628-B133-E1602A6B9095}" type="slidenum">
              <a:rPr lang="zh-CN" altLang="en-US" smtClean="0"/>
              <a:t>28</a:t>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ADE7703-2257-4628-B133-E1602A6B9095}" type="slidenum">
              <a:rPr lang="zh-CN" altLang="en-US" smtClean="0"/>
              <a:t>29</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B952E57-705C-441F-94E8-E7600B5A63C6}" type="slidenum">
              <a:rPr lang="zh-CN" altLang="en-US" smtClean="0"/>
              <a:t>3</a:t>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B952E57-705C-441F-94E8-E7600B5A63C6}"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30</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ADE7703-2257-4628-B133-E1602A6B9095}" type="slidenum">
              <a:rPr lang="zh-CN" altLang="en-US" smtClean="0"/>
              <a:t>4</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ADE7703-2257-4628-B133-E1602A6B9095}" type="slidenum">
              <a:rPr lang="zh-CN" altLang="en-US" smtClean="0"/>
              <a:t>5</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ADE7703-2257-4628-B133-E1602A6B9095}" type="slidenum">
              <a:rPr lang="zh-CN" altLang="en-US" smtClean="0"/>
              <a:t>6</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ADE7703-2257-4628-B133-E1602A6B9095}" type="slidenum">
              <a:rPr lang="zh-CN" altLang="en-US" smtClean="0"/>
              <a:t>7</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B952E57-705C-441F-94E8-E7600B5A63C6}" type="slidenum">
              <a:rPr lang="zh-CN" altLang="en-US" smtClean="0"/>
              <a:t>8</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ADE7703-2257-4628-B133-E1602A6B9095}" type="slidenum">
              <a:rPr lang="zh-CN" altLang="en-US" smtClean="0"/>
              <a:t>9</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2125D997-0FA9-44A4-8122-1B977718AB2E}" type="datetimeFigureOut">
              <a:rPr lang="zh-CN" altLang="en-US" smtClean="0"/>
              <a:t>2022/3/15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7F0BCEC-9F05-4E28-87CF-FD94335C88C4}" type="slidenum">
              <a:rPr lang="zh-CN" altLang="en-US" smtClean="0"/>
              <a:t>‹#›</a:t>
            </a:fld>
            <a:endParaRPr lang="zh-CN" altLang="en-US"/>
          </a:p>
        </p:txBody>
      </p:sp>
    </p:spTree>
  </p:cSld>
  <p:clrMapOvr>
    <a:masterClrMapping/>
  </p:clrMapOvr>
  <mc:AlternateContent xmlns:mc="http://schemas.openxmlformats.org/markup-compatibility/2006">
    <mc:Choice xmlns="" xmlns:p15="http://schemas.microsoft.com/office/powerpoint/2012/main" Requires="p15">
      <p:transition xmlns:p14="http://schemas.microsoft.com/office/powerpoint/2010/main" spd="slow" Requires="p14" advTm="3000">
        <p15:prstTrans prst="drape"/>
      </p:transition>
    </mc:Choice>
    <mc:Fallback>
      <p:transition spd="slow" advTm="300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2125D997-0FA9-44A4-8122-1B977718AB2E}" type="datetimeFigureOut">
              <a:rPr lang="zh-CN" altLang="en-US" smtClean="0"/>
              <a:t>2022/3/15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7F0BCEC-9F05-4E28-87CF-FD94335C88C4}" type="slidenum">
              <a:rPr lang="zh-CN" altLang="en-US" smtClean="0"/>
              <a:t>‹#›</a:t>
            </a:fld>
            <a:endParaRPr lang="zh-CN" altLang="en-US"/>
          </a:p>
        </p:txBody>
      </p:sp>
    </p:spTree>
  </p:cSld>
  <p:clrMapOvr>
    <a:masterClrMapping/>
  </p:clrMapOvr>
  <mc:AlternateContent xmlns:mc="http://schemas.openxmlformats.org/markup-compatibility/2006">
    <mc:Choice xmlns="" xmlns:p15="http://schemas.microsoft.com/office/powerpoint/2012/main" Requires="p15">
      <p:transition xmlns:p14="http://schemas.microsoft.com/office/powerpoint/2010/main" spd="slow" Requires="p14" advTm="3000">
        <p15:prstTrans prst="drape"/>
      </p:transition>
    </mc:Choice>
    <mc:Fallback>
      <p:transition spd="slow" advTm="300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2125D997-0FA9-44A4-8122-1B977718AB2E}" type="datetimeFigureOut">
              <a:rPr lang="zh-CN" altLang="en-US" smtClean="0"/>
              <a:t>2022/3/15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7F0BCEC-9F05-4E28-87CF-FD94335C88C4}" type="slidenum">
              <a:rPr lang="zh-CN" altLang="en-US" smtClean="0"/>
              <a:t>‹#›</a:t>
            </a:fld>
            <a:endParaRPr lang="zh-CN" altLang="en-US"/>
          </a:p>
        </p:txBody>
      </p:sp>
    </p:spTree>
  </p:cSld>
  <p:clrMapOvr>
    <a:masterClrMapping/>
  </p:clrMapOvr>
  <mc:AlternateContent xmlns:mc="http://schemas.openxmlformats.org/markup-compatibility/2006">
    <mc:Choice xmlns="" xmlns:p15="http://schemas.microsoft.com/office/powerpoint/2012/main" Requires="p15">
      <p:transition xmlns:p14="http://schemas.microsoft.com/office/powerpoint/2010/main" spd="slow" Requires="p14" advTm="3000">
        <p15:prstTrans prst="drape"/>
      </p:transition>
    </mc:Choice>
    <mc:Fallback>
      <p:transition spd="slow" advTm="300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2125D997-0FA9-44A4-8122-1B977718AB2E}" type="datetimeFigureOut">
              <a:rPr lang="zh-CN" altLang="en-US" smtClean="0"/>
              <a:t>2022/3/15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7F0BCEC-9F05-4E28-87CF-FD94335C88C4}" type="slidenum">
              <a:rPr lang="zh-CN" altLang="en-US" smtClean="0"/>
              <a:t>‹#›</a:t>
            </a:fld>
            <a:endParaRPr lang="zh-CN" altLang="en-US"/>
          </a:p>
        </p:txBody>
      </p:sp>
    </p:spTree>
  </p:cSld>
  <p:clrMapOvr>
    <a:masterClrMapping/>
  </p:clrMapOvr>
  <mc:AlternateContent xmlns:mc="http://schemas.openxmlformats.org/markup-compatibility/2006">
    <mc:Choice xmlns="" xmlns:p15="http://schemas.microsoft.com/office/powerpoint/2012/main" Requires="p15">
      <p:transition xmlns:p14="http://schemas.microsoft.com/office/powerpoint/2010/main" spd="slow" Requires="p14" advTm="3000">
        <p15:prstTrans prst="drape"/>
      </p:transition>
    </mc:Choice>
    <mc:Fallback>
      <p:transition spd="slow" advTm="300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2125D997-0FA9-44A4-8122-1B977718AB2E}" type="datetimeFigureOut">
              <a:rPr lang="zh-CN" altLang="en-US" smtClean="0"/>
              <a:t>2022/3/15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7F0BCEC-9F05-4E28-87CF-FD94335C88C4}" type="slidenum">
              <a:rPr lang="zh-CN" altLang="en-US" smtClean="0"/>
              <a:t>‹#›</a:t>
            </a:fld>
            <a:endParaRPr lang="zh-CN" altLang="en-US"/>
          </a:p>
        </p:txBody>
      </p:sp>
    </p:spTree>
  </p:cSld>
  <p:clrMapOvr>
    <a:masterClrMapping/>
  </p:clrMapOvr>
  <mc:AlternateContent xmlns:mc="http://schemas.openxmlformats.org/markup-compatibility/2006">
    <mc:Choice xmlns="" xmlns:p15="http://schemas.microsoft.com/office/powerpoint/2012/main" Requires="p15">
      <p:transition xmlns:p14="http://schemas.microsoft.com/office/powerpoint/2010/main" spd="slow" Requires="p14" advTm="3000">
        <p15:prstTrans prst="drape"/>
      </p:transition>
    </mc:Choice>
    <mc:Fallback>
      <p:transition spd="slow" advTm="300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2125D997-0FA9-44A4-8122-1B977718AB2E}" type="datetimeFigureOut">
              <a:rPr lang="zh-CN" altLang="en-US" smtClean="0"/>
              <a:t>2022/3/15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7F0BCEC-9F05-4E28-87CF-FD94335C88C4}" type="slidenum">
              <a:rPr lang="zh-CN" altLang="en-US" smtClean="0"/>
              <a:t>‹#›</a:t>
            </a:fld>
            <a:endParaRPr lang="zh-CN" altLang="en-US"/>
          </a:p>
        </p:txBody>
      </p:sp>
    </p:spTree>
  </p:cSld>
  <p:clrMapOvr>
    <a:masterClrMapping/>
  </p:clrMapOvr>
  <mc:AlternateContent xmlns:mc="http://schemas.openxmlformats.org/markup-compatibility/2006">
    <mc:Choice xmlns="" xmlns:p15="http://schemas.microsoft.com/office/powerpoint/2012/main" Requires="p15">
      <p:transition xmlns:p14="http://schemas.microsoft.com/office/powerpoint/2010/main" spd="slow" Requires="p14" advTm="3000">
        <p15:prstTrans prst="drape"/>
      </p:transition>
    </mc:Choice>
    <mc:Fallback>
      <p:transition spd="slow" advTm="300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2125D997-0FA9-44A4-8122-1B977718AB2E}" type="datetimeFigureOut">
              <a:rPr lang="zh-CN" altLang="en-US" smtClean="0"/>
              <a:t>2022/3/15</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97F0BCEC-9F05-4E28-87CF-FD94335C88C4}" type="slidenum">
              <a:rPr lang="zh-CN" altLang="en-US" smtClean="0"/>
              <a:t>‹#›</a:t>
            </a:fld>
            <a:endParaRPr lang="zh-CN" altLang="en-US"/>
          </a:p>
        </p:txBody>
      </p:sp>
    </p:spTree>
  </p:cSld>
  <p:clrMapOvr>
    <a:masterClrMapping/>
  </p:clrMapOvr>
  <mc:AlternateContent xmlns:mc="http://schemas.openxmlformats.org/markup-compatibility/2006">
    <mc:Choice xmlns="" xmlns:p15="http://schemas.microsoft.com/office/powerpoint/2012/main" Requires="p15">
      <p:transition xmlns:p14="http://schemas.microsoft.com/office/powerpoint/2010/main" spd="slow" Requires="p14" advTm="3000">
        <p15:prstTrans prst="drape"/>
      </p:transition>
    </mc:Choice>
    <mc:Fallback>
      <p:transition spd="slow" advTm="300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2125D997-0FA9-44A4-8122-1B977718AB2E}" type="datetimeFigureOut">
              <a:rPr lang="zh-CN" altLang="en-US" smtClean="0"/>
              <a:t>2022/3/15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97F0BCEC-9F05-4E28-87CF-FD94335C88C4}" type="slidenum">
              <a:rPr lang="zh-CN" altLang="en-US" smtClean="0"/>
              <a:t>‹#›</a:t>
            </a:fld>
            <a:endParaRPr lang="zh-CN" altLang="en-US"/>
          </a:p>
        </p:txBody>
      </p:sp>
    </p:spTree>
  </p:cSld>
  <p:clrMapOvr>
    <a:masterClrMapping/>
  </p:clrMapOvr>
  <mc:AlternateContent xmlns:mc="http://schemas.openxmlformats.org/markup-compatibility/2006">
    <mc:Choice xmlns="" xmlns:p15="http://schemas.microsoft.com/office/powerpoint/2012/main" Requires="p15">
      <p:transition xmlns:p14="http://schemas.microsoft.com/office/powerpoint/2010/main" spd="slow" Requires="p14" advTm="3000">
        <p15:prstTrans prst="drape"/>
      </p:transition>
    </mc:Choice>
    <mc:Fallback>
      <p:transition spd="slow" advTm="300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125D997-0FA9-44A4-8122-1B977718AB2E}" type="datetimeFigureOut">
              <a:rPr lang="zh-CN" altLang="en-US" smtClean="0"/>
              <a:t>2022/3/15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97F0BCEC-9F05-4E28-87CF-FD94335C88C4}" type="slidenum">
              <a:rPr lang="zh-CN" altLang="en-US" smtClean="0"/>
              <a:t>‹#›</a:t>
            </a:fld>
            <a:endParaRPr lang="zh-CN" altLang="en-US"/>
          </a:p>
        </p:txBody>
      </p:sp>
      <p:pic>
        <p:nvPicPr>
          <p:cNvPr id="6" name="图片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cSld>
  <p:clrMapOvr>
    <a:masterClrMapping/>
  </p:clrMapOvr>
  <mc:AlternateContent xmlns:mc="http://schemas.openxmlformats.org/markup-compatibility/2006">
    <mc:Choice xmlns="" xmlns:p15="http://schemas.microsoft.com/office/powerpoint/2012/main" Requires="p15">
      <p:transition xmlns:p14="http://schemas.microsoft.com/office/powerpoint/2010/main" spd="slow" Requires="p14" advTm="3000">
        <p15:prstTrans prst="drape"/>
      </p:transition>
    </mc:Choice>
    <mc:Fallback>
      <p:transition spd="slow" advTm="300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2125D997-0FA9-44A4-8122-1B977718AB2E}" type="datetimeFigureOut">
              <a:rPr lang="zh-CN" altLang="en-US" smtClean="0"/>
              <a:t>2022/3/15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7F0BCEC-9F05-4E28-87CF-FD94335C88C4}" type="slidenum">
              <a:rPr lang="zh-CN" altLang="en-US" smtClean="0"/>
              <a:t>‹#›</a:t>
            </a:fld>
            <a:endParaRPr lang="zh-CN" altLang="en-US"/>
          </a:p>
        </p:txBody>
      </p:sp>
    </p:spTree>
  </p:cSld>
  <p:clrMapOvr>
    <a:masterClrMapping/>
  </p:clrMapOvr>
  <mc:AlternateContent xmlns:mc="http://schemas.openxmlformats.org/markup-compatibility/2006">
    <mc:Choice xmlns="" xmlns:p15="http://schemas.microsoft.com/office/powerpoint/2012/main" Requires="p15">
      <p:transition xmlns:p14="http://schemas.microsoft.com/office/powerpoint/2010/main" spd="slow" Requires="p14" advTm="3000">
        <p15:prstTrans prst="drape"/>
      </p:transition>
    </mc:Choice>
    <mc:Fallback>
      <p:transition spd="slow" advTm="300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2125D997-0FA9-44A4-8122-1B977718AB2E}" type="datetimeFigureOut">
              <a:rPr lang="zh-CN" altLang="en-US" smtClean="0"/>
              <a:t>2022/3/15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7F0BCEC-9F05-4E28-87CF-FD94335C88C4}" type="slidenum">
              <a:rPr lang="zh-CN" altLang="en-US" smtClean="0"/>
              <a:t>‹#›</a:t>
            </a:fld>
            <a:endParaRPr lang="zh-CN" altLang="en-US"/>
          </a:p>
        </p:txBody>
      </p:sp>
    </p:spTree>
  </p:cSld>
  <p:clrMapOvr>
    <a:masterClrMapping/>
  </p:clrMapOvr>
  <mc:AlternateContent xmlns:mc="http://schemas.openxmlformats.org/markup-compatibility/2006">
    <mc:Choice xmlns="" xmlns:p15="http://schemas.microsoft.com/office/powerpoint/2012/main" Requires="p15">
      <p:transition xmlns:p14="http://schemas.microsoft.com/office/powerpoint/2010/main" spd="slow" Requires="p14" advTm="3000">
        <p15:prstTrans prst="drape"/>
      </p:transition>
    </mc:Choice>
    <mc:Fallback>
      <p:transition spd="slow" advTm="3000">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125D997-0FA9-44A4-8122-1B977718AB2E}" type="datetimeFigureOut">
              <a:rPr lang="zh-CN" altLang="en-US" smtClean="0"/>
              <a:t>2022/3/15</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7F0BCEC-9F05-4E28-87CF-FD94335C88C4}" type="slidenum">
              <a:rPr lang="zh-CN" altLang="en-US" smtClean="0"/>
              <a:t>‹#›</a:t>
            </a:fld>
            <a:endParaRPr lang="zh-CN" altLang="en-US"/>
          </a:p>
        </p:txBody>
      </p:sp>
      <p:pic>
        <p:nvPicPr>
          <p:cNvPr id="7" name="Picture 37"/>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 xmlns:p15="http://schemas.microsoft.com/office/powerpoint/2012/main" Requires="p15">
      <p:transition xmlns:p14="http://schemas.microsoft.com/office/powerpoint/2010/main" spd="slow" Requires="p14" advTm="3000">
        <p15:prstTrans prst="drape"/>
      </p:transition>
    </mc:Choice>
    <mc:Fallback>
      <p:transition spd="slow" advTm="300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image" Target="../media/image3.png"/><Relationship Id="rId7" Type="http://schemas.openxmlformats.org/officeDocument/2006/relationships/image" Target="../media/image10.jpe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9.jpeg"/><Relationship Id="rId5" Type="http://schemas.openxmlformats.org/officeDocument/2006/relationships/image" Target="../media/image8.jpeg"/><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13.jpeg"/><Relationship Id="rId5" Type="http://schemas.openxmlformats.org/officeDocument/2006/relationships/image" Target="../media/image12.jpeg"/><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15.jpeg"/><Relationship Id="rId5" Type="http://schemas.openxmlformats.org/officeDocument/2006/relationships/image" Target="../media/image14.jpeg"/><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19.xml.rels><?xml version="1.0" encoding="UTF-8" standalone="yes"?>
<Relationships xmlns="http://schemas.openxmlformats.org/package/2006/relationships"><Relationship Id="rId8" Type="http://schemas.openxmlformats.org/officeDocument/2006/relationships/chart" Target="../charts/chart4.xml"/><Relationship Id="rId3" Type="http://schemas.openxmlformats.org/officeDocument/2006/relationships/image" Target="../media/image3.png"/><Relationship Id="rId7" Type="http://schemas.openxmlformats.org/officeDocument/2006/relationships/chart" Target="../charts/chart3.xml"/><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chart" Target="../charts/chart2.xml"/><Relationship Id="rId5" Type="http://schemas.openxmlformats.org/officeDocument/2006/relationships/chart" Target="../charts/chart1.xml"/><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17.jpeg"/><Relationship Id="rId5" Type="http://schemas.openxmlformats.org/officeDocument/2006/relationships/image" Target="../media/image16.jpeg"/><Relationship Id="rId4" Type="http://schemas.openxmlformats.org/officeDocument/2006/relationships/image" Target="../media/image4.png"/></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25.xml.rels><?xml version="1.0" encoding="UTF-8" standalone="yes"?>
<Relationships xmlns="http://schemas.openxmlformats.org/package/2006/relationships"><Relationship Id="rId8" Type="http://schemas.openxmlformats.org/officeDocument/2006/relationships/image" Target="../media/image21.jpeg"/><Relationship Id="rId3" Type="http://schemas.openxmlformats.org/officeDocument/2006/relationships/image" Target="../media/image3.png"/><Relationship Id="rId7" Type="http://schemas.openxmlformats.org/officeDocument/2006/relationships/image" Target="../media/image20.jpeg"/><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image" Target="../media/image19.jpeg"/><Relationship Id="rId5" Type="http://schemas.openxmlformats.org/officeDocument/2006/relationships/image" Target="../media/image18.jpeg"/><Relationship Id="rId4" Type="http://schemas.openxmlformats.org/officeDocument/2006/relationships/image" Target="../media/image4.png"/></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7.xml"/><Relationship Id="rId1" Type="http://schemas.openxmlformats.org/officeDocument/2006/relationships/slideLayout" Target="../slideLayouts/slideLayout7.xml"/><Relationship Id="rId5" Type="http://schemas.openxmlformats.org/officeDocument/2006/relationships/image" Target="../media/image22.jpeg"/><Relationship Id="rId4" Type="http://schemas.openxmlformats.org/officeDocument/2006/relationships/image" Target="../media/image4.png"/></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30.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2192000" cy="6892024"/>
          </a:xfrm>
          <a:prstGeom prst="rect">
            <a:avLst/>
          </a:prstGeom>
        </p:spPr>
      </p:pic>
      <p:pic>
        <p:nvPicPr>
          <p:cNvPr id="7" name="图片 6"/>
          <p:cNvPicPr>
            <a:picLocks noChangeAspect="1"/>
          </p:cNvPicPr>
          <p:nvPr/>
        </p:nvPicPr>
        <p:blipFill rotWithShape="1">
          <a:blip r:embed="rId4" cstate="print">
            <a:extLst>
              <a:ext uri="{28A0092B-C50C-407E-A947-70E740481C1C}">
                <a14:useLocalDpi xmlns:a14="http://schemas.microsoft.com/office/drawing/2010/main" val="0"/>
              </a:ext>
            </a:extLst>
          </a:blip>
          <a:srcRect l="50495"/>
          <a:stretch>
            <a:fillRect/>
          </a:stretch>
        </p:blipFill>
        <p:spPr>
          <a:xfrm rot="5400000">
            <a:off x="2630524" y="-2670771"/>
            <a:ext cx="6948491" cy="12191998"/>
          </a:xfrm>
          <a:prstGeom prst="rect">
            <a:avLst/>
          </a:prstGeom>
        </p:spPr>
      </p:pic>
      <p:pic>
        <p:nvPicPr>
          <p:cNvPr id="11" name="图片 10"/>
          <p:cNvPicPr>
            <a:picLocks noChangeAspect="1"/>
          </p:cNvPicPr>
          <p:nvPr/>
        </p:nvPicPr>
        <p:blipFill rotWithShape="1">
          <a:blip r:embed="rId5" cstate="print">
            <a:extLst>
              <a:ext uri="{28A0092B-C50C-407E-A947-70E740481C1C}">
                <a14:useLocalDpi xmlns:a14="http://schemas.microsoft.com/office/drawing/2010/main" val="0"/>
              </a:ext>
            </a:extLst>
          </a:blip>
          <a:srcRect l="50495"/>
          <a:stretch>
            <a:fillRect/>
          </a:stretch>
        </p:blipFill>
        <p:spPr>
          <a:xfrm rot="5400000">
            <a:off x="2656633" y="-2705650"/>
            <a:ext cx="6861196" cy="12174462"/>
          </a:xfrm>
          <a:prstGeom prst="rect">
            <a:avLst/>
          </a:prstGeom>
        </p:spPr>
      </p:pic>
      <p:sp>
        <p:nvSpPr>
          <p:cNvPr id="26" name="文本框 25" descr="e7d195523061f1c0deeec63e560781cfd59afb0ea006f2a87ABB68BF51EA6619813959095094C18C62A12F549504892A4AAA8C1554C6663626E05CA27F281A14E6983772AFC3FB97135759321DEA3D709AACD122C08E6ED1C77BAD4A88EF4CD28A80260D8F97957F436F83C1F553EF0169027D0DBFA7A77088E1513DBDFC101C4B4DFF310B01A5021663E46B6BC2AAB5"/>
          <p:cNvSpPr txBox="1"/>
          <p:nvPr/>
        </p:nvSpPr>
        <p:spPr>
          <a:xfrm>
            <a:off x="8798405" y="4096703"/>
            <a:ext cx="2425664" cy="461665"/>
          </a:xfrm>
          <a:prstGeom prst="rect">
            <a:avLst/>
          </a:prstGeom>
          <a:noFill/>
        </p:spPr>
        <p:txBody>
          <a:bodyPr wrap="none" rtlCol="0">
            <a:spAutoFit/>
          </a:bodyPr>
          <a:lstStyle/>
          <a:p>
            <a:pPr defTabSz="1218565">
              <a:defRPr/>
            </a:pPr>
            <a:r>
              <a:rPr lang="zh-CN" altLang="en-US" sz="2400" b="1" dirty="0" smtClean="0">
                <a:solidFill>
                  <a:schemeClr val="tx1">
                    <a:lumMod val="75000"/>
                    <a:lumOff val="25000"/>
                  </a:schemeClr>
                </a:solidFill>
                <a:cs typeface="+mn-ea"/>
                <a:sym typeface="+mn-lt"/>
              </a:rPr>
              <a:t>报考专业：</a:t>
            </a:r>
            <a:r>
              <a:rPr lang="en-US" altLang="zh-CN" sz="2400" b="1" dirty="0">
                <a:solidFill>
                  <a:schemeClr val="tx1">
                    <a:lumMod val="75000"/>
                    <a:lumOff val="25000"/>
                  </a:schemeClr>
                </a:solidFill>
                <a:cs typeface="+mn-ea"/>
                <a:sym typeface="+mn-lt"/>
              </a:rPr>
              <a:t>×××</a:t>
            </a:r>
          </a:p>
        </p:txBody>
      </p:sp>
      <p:sp>
        <p:nvSpPr>
          <p:cNvPr id="24" name="文本框 23" descr="e7d195523061f1c0deeec63e560781cfd59afb0ea006f2a87ABB68BF51EA6619813959095094C18C62A12F549504892A4AAA8C1554C6663626E05CA27F281A14E6983772AFC3FB97135759321DEA3D703E9D8D869A2273EEB18D790946B2A521F745ADE00CF05F4F47179BED51AD77110A7040EED305A61EF91E66FB698438EC9E5D9BF8EF8F70BE00893BA48996A684"/>
          <p:cNvSpPr txBox="1"/>
          <p:nvPr/>
        </p:nvSpPr>
        <p:spPr>
          <a:xfrm>
            <a:off x="6104769" y="2708538"/>
            <a:ext cx="4801315" cy="1200329"/>
          </a:xfrm>
          <a:prstGeom prst="rect">
            <a:avLst/>
          </a:prstGeom>
          <a:noFill/>
          <a:effectLst/>
        </p:spPr>
        <p:txBody>
          <a:bodyPr wrap="none" rtlCol="0">
            <a:spAutoFit/>
          </a:bodyPr>
          <a:lstStyle/>
          <a:p>
            <a:pPr algn="ctr" fontAlgn="auto">
              <a:spcBef>
                <a:spcPts val="0"/>
              </a:spcBef>
              <a:spcAft>
                <a:spcPts val="0"/>
              </a:spcAft>
              <a:defRPr/>
            </a:pPr>
            <a:r>
              <a:rPr lang="zh-CN" altLang="en-US" sz="7200" b="1" dirty="0" smtClean="0">
                <a:solidFill>
                  <a:schemeClr val="tx1">
                    <a:lumMod val="75000"/>
                    <a:lumOff val="25000"/>
                  </a:schemeClr>
                </a:solidFill>
                <a:cs typeface="+mn-ea"/>
                <a:sym typeface="+mn-lt"/>
              </a:rPr>
              <a:t>研究生复试</a:t>
            </a:r>
            <a:endParaRPr lang="zh-CN" altLang="en-US" sz="7200" b="1" dirty="0">
              <a:solidFill>
                <a:schemeClr val="tx1">
                  <a:lumMod val="75000"/>
                  <a:lumOff val="25000"/>
                </a:schemeClr>
              </a:solidFill>
              <a:cs typeface="+mn-ea"/>
              <a:sym typeface="+mn-lt"/>
            </a:endParaRPr>
          </a:p>
        </p:txBody>
      </p:sp>
      <p:grpSp>
        <p:nvGrpSpPr>
          <p:cNvPr id="32" name="组合 31"/>
          <p:cNvGrpSpPr/>
          <p:nvPr/>
        </p:nvGrpSpPr>
        <p:grpSpPr>
          <a:xfrm>
            <a:off x="1235233" y="1148121"/>
            <a:ext cx="4112012" cy="4595781"/>
            <a:chOff x="1235233" y="1148121"/>
            <a:chExt cx="4112012" cy="4595781"/>
          </a:xfrm>
        </p:grpSpPr>
        <p:pic>
          <p:nvPicPr>
            <p:cNvPr id="13" name="图片 12"/>
            <p:cNvPicPr>
              <a:picLocks noChangeAspect="1"/>
            </p:cNvPicPr>
            <p:nvPr/>
          </p:nvPicPr>
          <p:blipFill rotWithShape="1">
            <a:blip r:embed="rId6" cstate="print">
              <a:extLst>
                <a:ext uri="{28A0092B-C50C-407E-A947-70E740481C1C}">
                  <a14:useLocalDpi xmlns:a14="http://schemas.microsoft.com/office/drawing/2010/main" val="0"/>
                </a:ext>
              </a:extLst>
            </a:blip>
            <a:srcRect l="57595" t="8485" r="8000" b="37136"/>
            <a:stretch>
              <a:fillRect/>
            </a:stretch>
          </p:blipFill>
          <p:spPr>
            <a:xfrm>
              <a:off x="1235233" y="1148121"/>
              <a:ext cx="4112012" cy="4595781"/>
            </a:xfrm>
            <a:prstGeom prst="rect">
              <a:avLst/>
            </a:prstGeom>
          </p:spPr>
        </p:pic>
        <p:pic>
          <p:nvPicPr>
            <p:cNvPr id="23" name="图片 22"/>
            <p:cNvPicPr>
              <a:picLocks noChangeAspect="1"/>
            </p:cNvPicPr>
            <p:nvPr/>
          </p:nvPicPr>
          <p:blipFill rotWithShape="1">
            <a:blip r:embed="rId7" cstate="print">
              <a:extLst>
                <a:ext uri="{28A0092B-C50C-407E-A947-70E740481C1C}">
                  <a14:useLocalDpi xmlns:a14="http://schemas.microsoft.com/office/drawing/2010/main" val="0"/>
                </a:ext>
              </a:extLst>
            </a:blip>
            <a:srcRect l="67071" t="28788" r="17930" b="56402"/>
            <a:stretch>
              <a:fillRect/>
            </a:stretch>
          </p:blipFill>
          <p:spPr>
            <a:xfrm>
              <a:off x="2356057" y="2857114"/>
              <a:ext cx="1816811" cy="1268463"/>
            </a:xfrm>
            <a:prstGeom prst="rect">
              <a:avLst/>
            </a:prstGeom>
          </p:spPr>
        </p:pic>
      </p:grpSp>
      <p:sp>
        <p:nvSpPr>
          <p:cNvPr id="31" name="文本框 30" descr="e7d195523061f1c0deeec63e560781cfd59afb0ea006f2a87ABB68BF51EA6619813959095094C18C62A12F549504892A4AAA8C1554C6663626E05CA27F281A14E6983772AFC3FB97135759321DEA3D709AACD122C08E6ED1C77BAD4A88EF4CD28A80260D8F97957F436F83C1F553EF0169027D0DBFA7A77088E1513DBDFC101C4B4DFF310B01A5021663E46B6BC2AAB5"/>
          <p:cNvSpPr txBox="1"/>
          <p:nvPr/>
        </p:nvSpPr>
        <p:spPr>
          <a:xfrm>
            <a:off x="6104769" y="4096704"/>
            <a:ext cx="1810111" cy="461665"/>
          </a:xfrm>
          <a:prstGeom prst="rect">
            <a:avLst/>
          </a:prstGeom>
          <a:noFill/>
        </p:spPr>
        <p:txBody>
          <a:bodyPr wrap="none" rtlCol="0">
            <a:spAutoFit/>
          </a:bodyPr>
          <a:lstStyle/>
          <a:p>
            <a:pPr defTabSz="1218565">
              <a:defRPr/>
            </a:pPr>
            <a:r>
              <a:rPr lang="zh-CN" altLang="en-US" sz="2400" b="1" dirty="0" smtClean="0">
                <a:solidFill>
                  <a:schemeClr val="tx1">
                    <a:lumMod val="75000"/>
                    <a:lumOff val="25000"/>
                  </a:schemeClr>
                </a:solidFill>
                <a:cs typeface="+mn-ea"/>
                <a:sym typeface="+mn-lt"/>
              </a:rPr>
              <a:t>学生：</a:t>
            </a:r>
            <a:r>
              <a:rPr lang="en-US" altLang="zh-CN" sz="2400" b="1" dirty="0">
                <a:solidFill>
                  <a:schemeClr val="tx1">
                    <a:lumMod val="75000"/>
                    <a:lumOff val="25000"/>
                  </a:schemeClr>
                </a:solidFill>
                <a:cs typeface="+mn-ea"/>
                <a:sym typeface="+mn-lt"/>
              </a:rPr>
              <a:t>×××</a:t>
            </a:r>
          </a:p>
        </p:txBody>
      </p:sp>
      <p:sp>
        <p:nvSpPr>
          <p:cNvPr id="2" name="矩形 1"/>
          <p:cNvSpPr/>
          <p:nvPr/>
        </p:nvSpPr>
        <p:spPr>
          <a:xfrm>
            <a:off x="6230695" y="2339206"/>
            <a:ext cx="2665730" cy="369332"/>
          </a:xfrm>
          <a:prstGeom prst="rect">
            <a:avLst/>
          </a:prstGeom>
        </p:spPr>
        <p:txBody>
          <a:bodyPr wrap="none">
            <a:spAutoFit/>
          </a:bodyPr>
          <a:lstStyle/>
          <a:p>
            <a:r>
              <a:rPr lang="en-US" altLang="zh-CN" dirty="0"/>
              <a:t>Post-graduate interview</a:t>
            </a:r>
            <a:endParaRPr lang="zh-CN" altLang="en-US" dirty="0"/>
          </a:p>
        </p:txBody>
      </p:sp>
    </p:spTree>
  </p:cSld>
  <p:clrMapOvr>
    <a:masterClrMapping/>
  </p:clrMapOvr>
  <mc:AlternateContent xmlns:mc="http://schemas.openxmlformats.org/markup-compatibility/2006">
    <mc:Choice xmlns="" xmlns:p15="http://schemas.microsoft.com/office/powerpoint/2012/main" Requires="p15">
      <p:transition xmlns:p14="http://schemas.microsoft.com/office/powerpoint/2010/main" spd="slow" Requires="p14" advTm="3000">
        <p15:prstTrans prst="drape"/>
      </p:transition>
    </mc:Choice>
    <mc:Fallback>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31" presetClass="entr" presetSubtype="0" fill="hold" nodeType="clickEffect">
                                  <p:stCondLst>
                                    <p:cond delay="0"/>
                                  </p:stCondLst>
                                  <p:childTnLst>
                                    <p:set>
                                      <p:cBhvr>
                                        <p:cTn id="11" dur="1" fill="hold">
                                          <p:stCondLst>
                                            <p:cond delay="0"/>
                                          </p:stCondLst>
                                        </p:cTn>
                                        <p:tgtEl>
                                          <p:spTgt spid="32"/>
                                        </p:tgtEl>
                                        <p:attrNameLst>
                                          <p:attrName>style.visibility</p:attrName>
                                        </p:attrNameLst>
                                      </p:cBhvr>
                                      <p:to>
                                        <p:strVal val="visible"/>
                                      </p:to>
                                    </p:set>
                                    <p:anim calcmode="lin" valueType="num">
                                      <p:cBhvr>
                                        <p:cTn id="12" dur="1000" fill="hold"/>
                                        <p:tgtEl>
                                          <p:spTgt spid="32"/>
                                        </p:tgtEl>
                                        <p:attrNameLst>
                                          <p:attrName>ppt_w</p:attrName>
                                        </p:attrNameLst>
                                      </p:cBhvr>
                                      <p:tavLst>
                                        <p:tav tm="0">
                                          <p:val>
                                            <p:fltVal val="0"/>
                                          </p:val>
                                        </p:tav>
                                        <p:tav tm="100000">
                                          <p:val>
                                            <p:strVal val="#ppt_w"/>
                                          </p:val>
                                        </p:tav>
                                      </p:tavLst>
                                    </p:anim>
                                    <p:anim calcmode="lin" valueType="num">
                                      <p:cBhvr>
                                        <p:cTn id="13" dur="1000" fill="hold"/>
                                        <p:tgtEl>
                                          <p:spTgt spid="32"/>
                                        </p:tgtEl>
                                        <p:attrNameLst>
                                          <p:attrName>ppt_h</p:attrName>
                                        </p:attrNameLst>
                                      </p:cBhvr>
                                      <p:tavLst>
                                        <p:tav tm="0">
                                          <p:val>
                                            <p:fltVal val="0"/>
                                          </p:val>
                                        </p:tav>
                                        <p:tav tm="100000">
                                          <p:val>
                                            <p:strVal val="#ppt_h"/>
                                          </p:val>
                                        </p:tav>
                                      </p:tavLst>
                                    </p:anim>
                                    <p:anim calcmode="lin" valueType="num">
                                      <p:cBhvr>
                                        <p:cTn id="14" dur="1000" fill="hold"/>
                                        <p:tgtEl>
                                          <p:spTgt spid="32"/>
                                        </p:tgtEl>
                                        <p:attrNameLst>
                                          <p:attrName>style.rotation</p:attrName>
                                        </p:attrNameLst>
                                      </p:cBhvr>
                                      <p:tavLst>
                                        <p:tav tm="0">
                                          <p:val>
                                            <p:fltVal val="90"/>
                                          </p:val>
                                        </p:tav>
                                        <p:tav tm="100000">
                                          <p:val>
                                            <p:fltVal val="0"/>
                                          </p:val>
                                        </p:tav>
                                      </p:tavLst>
                                    </p:anim>
                                    <p:animEffect transition="in" filter="fade">
                                      <p:cBhvr>
                                        <p:cTn id="15" dur="1000"/>
                                        <p:tgtEl>
                                          <p:spTgt spid="32"/>
                                        </p:tgtEl>
                                      </p:cBhvr>
                                    </p:animEffect>
                                  </p:childTnLst>
                                </p:cTn>
                              </p:par>
                            </p:childTnLst>
                          </p:cTn>
                        </p:par>
                        <p:par>
                          <p:cTn id="16" fill="hold">
                            <p:stCondLst>
                              <p:cond delay="1000"/>
                            </p:stCondLst>
                            <p:childTnLst>
                              <p:par>
                                <p:cTn id="17" presetID="56" presetClass="entr" presetSubtype="0" fill="hold" grpId="0" nodeType="afterEffect">
                                  <p:stCondLst>
                                    <p:cond delay="0"/>
                                  </p:stCondLst>
                                  <p:iterate type="lt">
                                    <p:tmPct val="10000"/>
                                  </p:iterate>
                                  <p:childTnLst>
                                    <p:set>
                                      <p:cBhvr>
                                        <p:cTn id="18" dur="1" fill="hold">
                                          <p:stCondLst>
                                            <p:cond delay="0"/>
                                          </p:stCondLst>
                                        </p:cTn>
                                        <p:tgtEl>
                                          <p:spTgt spid="24"/>
                                        </p:tgtEl>
                                        <p:attrNameLst>
                                          <p:attrName>style.visibility</p:attrName>
                                        </p:attrNameLst>
                                      </p:cBhvr>
                                      <p:to>
                                        <p:strVal val="visible"/>
                                      </p:to>
                                    </p:set>
                                    <p:anim by="(-#ppt_w*2)" calcmode="lin" valueType="num">
                                      <p:cBhvr rctx="PPT">
                                        <p:cTn id="19" dur="500" autoRev="1" fill="hold">
                                          <p:stCondLst>
                                            <p:cond delay="0"/>
                                          </p:stCondLst>
                                        </p:cTn>
                                        <p:tgtEl>
                                          <p:spTgt spid="24"/>
                                        </p:tgtEl>
                                        <p:attrNameLst>
                                          <p:attrName>ppt_w</p:attrName>
                                        </p:attrNameLst>
                                      </p:cBhvr>
                                    </p:anim>
                                    <p:anim by="(#ppt_w*0.50)" calcmode="lin" valueType="num">
                                      <p:cBhvr>
                                        <p:cTn id="20" dur="500" decel="50000" autoRev="1" fill="hold">
                                          <p:stCondLst>
                                            <p:cond delay="0"/>
                                          </p:stCondLst>
                                        </p:cTn>
                                        <p:tgtEl>
                                          <p:spTgt spid="24"/>
                                        </p:tgtEl>
                                        <p:attrNameLst>
                                          <p:attrName>ppt_x</p:attrName>
                                        </p:attrNameLst>
                                      </p:cBhvr>
                                    </p:anim>
                                    <p:anim from="(-#ppt_h/2)" to="(#ppt_y)" calcmode="lin" valueType="num">
                                      <p:cBhvr>
                                        <p:cTn id="21" dur="1000" fill="hold">
                                          <p:stCondLst>
                                            <p:cond delay="0"/>
                                          </p:stCondLst>
                                        </p:cTn>
                                        <p:tgtEl>
                                          <p:spTgt spid="24"/>
                                        </p:tgtEl>
                                        <p:attrNameLst>
                                          <p:attrName>ppt_y</p:attrName>
                                        </p:attrNameLst>
                                      </p:cBhvr>
                                    </p:anim>
                                    <p:animRot by="21600000">
                                      <p:cBhvr>
                                        <p:cTn id="22" dur="1000" fill="hold">
                                          <p:stCondLst>
                                            <p:cond delay="0"/>
                                          </p:stCondLst>
                                        </p:cTn>
                                        <p:tgtEl>
                                          <p:spTgt spid="24"/>
                                        </p:tgtEl>
                                        <p:attrNameLst>
                                          <p:attrName>r</p:attrName>
                                        </p:attrNameLst>
                                      </p:cBhvr>
                                    </p:animRot>
                                  </p:childTnLst>
                                </p:cTn>
                              </p:par>
                            </p:childTnLst>
                          </p:cTn>
                        </p:par>
                        <p:par>
                          <p:cTn id="23" fill="hold">
                            <p:stCondLst>
                              <p:cond delay="2400"/>
                            </p:stCondLst>
                            <p:childTnLst>
                              <p:par>
                                <p:cTn id="24" presetID="42" presetClass="entr" presetSubtype="0" fill="hold" grpId="0" nodeType="afterEffect">
                                  <p:stCondLst>
                                    <p:cond delay="0"/>
                                  </p:stCondLst>
                                  <p:childTnLst>
                                    <p:set>
                                      <p:cBhvr>
                                        <p:cTn id="25" dur="1" fill="hold">
                                          <p:stCondLst>
                                            <p:cond delay="0"/>
                                          </p:stCondLst>
                                        </p:cTn>
                                        <p:tgtEl>
                                          <p:spTgt spid="31"/>
                                        </p:tgtEl>
                                        <p:attrNameLst>
                                          <p:attrName>style.visibility</p:attrName>
                                        </p:attrNameLst>
                                      </p:cBhvr>
                                      <p:to>
                                        <p:strVal val="visible"/>
                                      </p:to>
                                    </p:set>
                                    <p:animEffect transition="in" filter="fade">
                                      <p:cBhvr>
                                        <p:cTn id="26" dur="1000"/>
                                        <p:tgtEl>
                                          <p:spTgt spid="31"/>
                                        </p:tgtEl>
                                      </p:cBhvr>
                                    </p:animEffect>
                                    <p:anim calcmode="lin" valueType="num">
                                      <p:cBhvr>
                                        <p:cTn id="27" dur="1000" fill="hold"/>
                                        <p:tgtEl>
                                          <p:spTgt spid="31"/>
                                        </p:tgtEl>
                                        <p:attrNameLst>
                                          <p:attrName>ppt_x</p:attrName>
                                        </p:attrNameLst>
                                      </p:cBhvr>
                                      <p:tavLst>
                                        <p:tav tm="0">
                                          <p:val>
                                            <p:strVal val="#ppt_x"/>
                                          </p:val>
                                        </p:tav>
                                        <p:tav tm="100000">
                                          <p:val>
                                            <p:strVal val="#ppt_x"/>
                                          </p:val>
                                        </p:tav>
                                      </p:tavLst>
                                    </p:anim>
                                    <p:anim calcmode="lin" valueType="num">
                                      <p:cBhvr>
                                        <p:cTn id="28" dur="1000" fill="hold"/>
                                        <p:tgtEl>
                                          <p:spTgt spid="31"/>
                                        </p:tgtEl>
                                        <p:attrNameLst>
                                          <p:attrName>ppt_y</p:attrName>
                                        </p:attrNameLst>
                                      </p:cBhvr>
                                      <p:tavLst>
                                        <p:tav tm="0">
                                          <p:val>
                                            <p:strVal val="#ppt_y+.1"/>
                                          </p:val>
                                        </p:tav>
                                        <p:tav tm="100000">
                                          <p:val>
                                            <p:strVal val="#ppt_y"/>
                                          </p:val>
                                        </p:tav>
                                      </p:tavLst>
                                    </p:anim>
                                  </p:childTnLst>
                                </p:cTn>
                              </p:par>
                              <p:par>
                                <p:cTn id="29" presetID="42" presetClass="entr" presetSubtype="0" fill="hold" grpId="0" nodeType="withEffect">
                                  <p:stCondLst>
                                    <p:cond delay="0"/>
                                  </p:stCondLst>
                                  <p:childTnLst>
                                    <p:set>
                                      <p:cBhvr>
                                        <p:cTn id="30" dur="1" fill="hold">
                                          <p:stCondLst>
                                            <p:cond delay="0"/>
                                          </p:stCondLst>
                                        </p:cTn>
                                        <p:tgtEl>
                                          <p:spTgt spid="26"/>
                                        </p:tgtEl>
                                        <p:attrNameLst>
                                          <p:attrName>style.visibility</p:attrName>
                                        </p:attrNameLst>
                                      </p:cBhvr>
                                      <p:to>
                                        <p:strVal val="visible"/>
                                      </p:to>
                                    </p:set>
                                    <p:animEffect transition="in" filter="fade">
                                      <p:cBhvr>
                                        <p:cTn id="31" dur="1000"/>
                                        <p:tgtEl>
                                          <p:spTgt spid="26"/>
                                        </p:tgtEl>
                                      </p:cBhvr>
                                    </p:animEffect>
                                    <p:anim calcmode="lin" valueType="num">
                                      <p:cBhvr>
                                        <p:cTn id="32" dur="1000" fill="hold"/>
                                        <p:tgtEl>
                                          <p:spTgt spid="26"/>
                                        </p:tgtEl>
                                        <p:attrNameLst>
                                          <p:attrName>ppt_x</p:attrName>
                                        </p:attrNameLst>
                                      </p:cBhvr>
                                      <p:tavLst>
                                        <p:tav tm="0">
                                          <p:val>
                                            <p:strVal val="#ppt_x"/>
                                          </p:val>
                                        </p:tav>
                                        <p:tav tm="100000">
                                          <p:val>
                                            <p:strVal val="#ppt_x"/>
                                          </p:val>
                                        </p:tav>
                                      </p:tavLst>
                                    </p:anim>
                                    <p:anim calcmode="lin" valueType="num">
                                      <p:cBhvr>
                                        <p:cTn id="33"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4" grpId="0"/>
      <p:bldP spid="31" grpId="0"/>
    </p:bld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8" name="图片 5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2192000" cy="6892024"/>
          </a:xfrm>
          <a:prstGeom prst="rect">
            <a:avLst/>
          </a:prstGeom>
        </p:spPr>
      </p:pic>
      <p:pic>
        <p:nvPicPr>
          <p:cNvPr id="59" name="图片 58"/>
          <p:cNvPicPr>
            <a:picLocks noChangeAspect="1"/>
          </p:cNvPicPr>
          <p:nvPr/>
        </p:nvPicPr>
        <p:blipFill rotWithShape="1">
          <a:blip r:embed="rId4" cstate="print">
            <a:extLst>
              <a:ext uri="{28A0092B-C50C-407E-A947-70E740481C1C}">
                <a14:useLocalDpi xmlns:a14="http://schemas.microsoft.com/office/drawing/2010/main" val="0"/>
              </a:ext>
            </a:extLst>
          </a:blip>
          <a:srcRect l="50495"/>
          <a:stretch>
            <a:fillRect/>
          </a:stretch>
        </p:blipFill>
        <p:spPr>
          <a:xfrm rot="5400000">
            <a:off x="2630524" y="-2670771"/>
            <a:ext cx="6948491" cy="12191998"/>
          </a:xfrm>
          <a:prstGeom prst="rect">
            <a:avLst/>
          </a:prstGeom>
        </p:spPr>
      </p:pic>
      <p:sp>
        <p:nvSpPr>
          <p:cNvPr id="61" name="文本框 60" descr="e7d195523061f1c0deeec63e560781cfd59afb0ea006f2a87ABB68BF51EA6619813959095094C18C62A12F549504892A4AAA8C1554C6663626E05CA27F281A14E6983772AFC3FB97135759321DEA3D709AACD122C08E6ED192FFACBB1E1BECB2ED91EE5F1ED7B5B4D639FA608C47C1EEEE0A899CA8C6B4A60DCCA6D3BA80ED4161D4A4778988E171"/>
          <p:cNvSpPr txBox="1"/>
          <p:nvPr/>
        </p:nvSpPr>
        <p:spPr>
          <a:xfrm>
            <a:off x="4380627" y="166473"/>
            <a:ext cx="3430747" cy="523220"/>
          </a:xfrm>
          <a:prstGeom prst="rect">
            <a:avLst/>
          </a:prstGeom>
          <a:noFill/>
          <a:effectLst/>
        </p:spPr>
        <p:txBody>
          <a:bodyPr wrap="none" rtlCol="0">
            <a:spAutoFit/>
          </a:bodyPr>
          <a:lstStyle/>
          <a:p>
            <a:r>
              <a:rPr lang="zh-CN" altLang="en-US" sz="2800" b="1" dirty="0">
                <a:solidFill>
                  <a:schemeClr val="tx1">
                    <a:lumMod val="75000"/>
                    <a:lumOff val="25000"/>
                  </a:schemeClr>
                </a:solidFill>
                <a:cs typeface="+mn-ea"/>
                <a:sym typeface="+mn-lt"/>
              </a:rPr>
              <a:t>请在此输入您的标题</a:t>
            </a:r>
            <a:endParaRPr lang="en-US" altLang="zh-CN" sz="2800" b="1" dirty="0">
              <a:solidFill>
                <a:schemeClr val="tx1">
                  <a:lumMod val="75000"/>
                  <a:lumOff val="25000"/>
                </a:schemeClr>
              </a:solidFill>
              <a:cs typeface="+mn-ea"/>
              <a:sym typeface="+mn-lt"/>
            </a:endParaRPr>
          </a:p>
        </p:txBody>
      </p:sp>
      <p:sp>
        <p:nvSpPr>
          <p:cNvPr id="29" name="Line 40"/>
          <p:cNvSpPr>
            <a:spLocks noChangeShapeType="1"/>
          </p:cNvSpPr>
          <p:nvPr/>
        </p:nvSpPr>
        <p:spPr bwMode="auto">
          <a:xfrm flipH="1">
            <a:off x="3455376" y="3408242"/>
            <a:ext cx="1305434" cy="1325"/>
          </a:xfrm>
          <a:prstGeom prst="line">
            <a:avLst/>
          </a:prstGeom>
          <a:noFill/>
          <a:ln w="25400" cap="rnd">
            <a:solidFill>
              <a:srgbClr val="C1BAB8"/>
            </a:solidFill>
            <a:prstDash val="sysDot"/>
            <a:round/>
            <a:tailEnd type="triangle" w="med" len="me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pPr>
            <a:endParaRPr lang="zh-CN" altLang="en-US" sz="2400">
              <a:solidFill>
                <a:prstClr val="black"/>
              </a:solidFill>
              <a:cs typeface="+mn-ea"/>
              <a:sym typeface="+mn-lt"/>
            </a:endParaRPr>
          </a:p>
        </p:txBody>
      </p:sp>
      <p:sp>
        <p:nvSpPr>
          <p:cNvPr id="30" name="椭圆 29"/>
          <p:cNvSpPr>
            <a:spLocks noChangeAspect="1"/>
          </p:cNvSpPr>
          <p:nvPr/>
        </p:nvSpPr>
        <p:spPr>
          <a:xfrm>
            <a:off x="623423" y="856166"/>
            <a:ext cx="5119022" cy="5119022"/>
          </a:xfrm>
          <a:prstGeom prst="ellipse">
            <a:avLst/>
          </a:prstGeom>
          <a:noFill/>
          <a:ln w="25400">
            <a:gradFill>
              <a:gsLst>
                <a:gs pos="80000">
                  <a:srgbClr val="FFFFFF">
                    <a:alpha val="0"/>
                  </a:srgbClr>
                </a:gs>
                <a:gs pos="80000">
                  <a:schemeClr val="bg1">
                    <a:lumMod val="65000"/>
                  </a:schemeClr>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31" name="组合 30"/>
          <p:cNvGrpSpPr/>
          <p:nvPr/>
        </p:nvGrpSpPr>
        <p:grpSpPr>
          <a:xfrm>
            <a:off x="4740590" y="1401152"/>
            <a:ext cx="1080000" cy="1080000"/>
            <a:chOff x="5067101" y="2137183"/>
            <a:chExt cx="1080000" cy="1080000"/>
          </a:xfrm>
        </p:grpSpPr>
        <p:sp>
          <p:nvSpPr>
            <p:cNvPr id="32" name="椭圆 31"/>
            <p:cNvSpPr>
              <a:spLocks noChangeAspect="1"/>
            </p:cNvSpPr>
            <p:nvPr/>
          </p:nvSpPr>
          <p:spPr>
            <a:xfrm>
              <a:off x="5067101" y="2137183"/>
              <a:ext cx="1080000" cy="1080000"/>
            </a:xfrm>
            <a:prstGeom prst="ellipse">
              <a:avLst/>
            </a:prstGeom>
            <a:solidFill>
              <a:schemeClr val="bg1">
                <a:alpha val="2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3" name="椭圆 32"/>
            <p:cNvSpPr>
              <a:spLocks noChangeAspect="1"/>
            </p:cNvSpPr>
            <p:nvPr/>
          </p:nvSpPr>
          <p:spPr>
            <a:xfrm>
              <a:off x="5221176" y="2291257"/>
              <a:ext cx="771850" cy="771849"/>
            </a:xfrm>
            <a:prstGeom prst="ellipse">
              <a:avLst/>
            </a:prstGeom>
            <a:solidFill>
              <a:srgbClr val="C1BAB8"/>
            </a:solidFill>
            <a:ln w="25400">
              <a:noFill/>
            </a:ln>
            <a:effectLst>
              <a:outerShdw blurRad="2540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4" name="KSO_Shape"/>
            <p:cNvSpPr/>
            <p:nvPr/>
          </p:nvSpPr>
          <p:spPr bwMode="auto">
            <a:xfrm flipH="1">
              <a:off x="5444832" y="2449155"/>
              <a:ext cx="358894" cy="417320"/>
            </a:xfrm>
            <a:custGeom>
              <a:avLst/>
              <a:gdLst>
                <a:gd name="T0" fmla="*/ 2147483646 w 5822"/>
                <a:gd name="T1" fmla="*/ 2147483646 h 6759"/>
                <a:gd name="T2" fmla="*/ 2147483646 w 5822"/>
                <a:gd name="T3" fmla="*/ 2147483646 h 6759"/>
                <a:gd name="T4" fmla="*/ 2147483646 w 5822"/>
                <a:gd name="T5" fmla="*/ 2147483646 h 6759"/>
                <a:gd name="T6" fmla="*/ 2147483646 w 5822"/>
                <a:gd name="T7" fmla="*/ 2147483646 h 6759"/>
                <a:gd name="T8" fmla="*/ 2147483646 w 5822"/>
                <a:gd name="T9" fmla="*/ 2147483646 h 6759"/>
                <a:gd name="T10" fmla="*/ 2147483646 w 5822"/>
                <a:gd name="T11" fmla="*/ 1253760573 h 6759"/>
                <a:gd name="T12" fmla="*/ 2147483646 w 5822"/>
                <a:gd name="T13" fmla="*/ 2147483646 h 6759"/>
                <a:gd name="T14" fmla="*/ 2147483646 w 5822"/>
                <a:gd name="T15" fmla="*/ 2147483646 h 6759"/>
                <a:gd name="T16" fmla="*/ 2147483646 w 5822"/>
                <a:gd name="T17" fmla="*/ 2147483646 h 6759"/>
                <a:gd name="T18" fmla="*/ 2147483646 w 5822"/>
                <a:gd name="T19" fmla="*/ 2147483646 h 6759"/>
                <a:gd name="T20" fmla="*/ 2147483646 w 5822"/>
                <a:gd name="T21" fmla="*/ 2147483646 h 6759"/>
                <a:gd name="T22" fmla="*/ 2147483646 w 5822"/>
                <a:gd name="T23" fmla="*/ 2147483646 h 6759"/>
                <a:gd name="T24" fmla="*/ 2147483646 w 5822"/>
                <a:gd name="T25" fmla="*/ 2147483646 h 6759"/>
                <a:gd name="T26" fmla="*/ 2147483646 w 5822"/>
                <a:gd name="T27" fmla="*/ 2147483646 h 6759"/>
                <a:gd name="T28" fmla="*/ 2147483646 w 5822"/>
                <a:gd name="T29" fmla="*/ 2147483646 h 6759"/>
                <a:gd name="T30" fmla="*/ 2147483646 w 5822"/>
                <a:gd name="T31" fmla="*/ 2147483646 h 6759"/>
                <a:gd name="T32" fmla="*/ 2147483646 w 5822"/>
                <a:gd name="T33" fmla="*/ 2147483646 h 6759"/>
                <a:gd name="T34" fmla="*/ 2147483646 w 5822"/>
                <a:gd name="T35" fmla="*/ 2147483646 h 6759"/>
                <a:gd name="T36" fmla="*/ 2147483646 w 5822"/>
                <a:gd name="T37" fmla="*/ 2147483646 h 6759"/>
                <a:gd name="T38" fmla="*/ 2147483646 w 5822"/>
                <a:gd name="T39" fmla="*/ 2147483646 h 6759"/>
                <a:gd name="T40" fmla="*/ 0 w 5822"/>
                <a:gd name="T41" fmla="*/ 2147483646 h 6759"/>
                <a:gd name="T42" fmla="*/ 2147483646 w 5822"/>
                <a:gd name="T43" fmla="*/ 2147483646 h 6759"/>
                <a:gd name="T44" fmla="*/ 2147483646 w 5822"/>
                <a:gd name="T45" fmla="*/ 2147483646 h 6759"/>
                <a:gd name="T46" fmla="*/ 2147483646 w 5822"/>
                <a:gd name="T47" fmla="*/ 2147483646 h 6759"/>
                <a:gd name="T48" fmla="*/ 2147483646 w 5822"/>
                <a:gd name="T49" fmla="*/ 2147483646 h 6759"/>
                <a:gd name="T50" fmla="*/ 2147483646 w 5822"/>
                <a:gd name="T51" fmla="*/ 2147483646 h 6759"/>
                <a:gd name="T52" fmla="*/ 2147483646 w 5822"/>
                <a:gd name="T53" fmla="*/ 2147483646 h 6759"/>
                <a:gd name="T54" fmla="*/ 2147483646 w 5822"/>
                <a:gd name="T55" fmla="*/ 2147483646 h 6759"/>
                <a:gd name="T56" fmla="*/ 2147483646 w 5822"/>
                <a:gd name="T57" fmla="*/ 2147483646 h 6759"/>
                <a:gd name="T58" fmla="*/ 2147483646 w 5822"/>
                <a:gd name="T59" fmla="*/ 2147483646 h 6759"/>
                <a:gd name="T60" fmla="*/ 2147483646 w 5822"/>
                <a:gd name="T61" fmla="*/ 2147483646 h 6759"/>
                <a:gd name="T62" fmla="*/ 2147483646 w 5822"/>
                <a:gd name="T63" fmla="*/ 2147483646 h 6759"/>
                <a:gd name="T64" fmla="*/ 2147483646 w 5822"/>
                <a:gd name="T65" fmla="*/ 2147483646 h 6759"/>
                <a:gd name="T66" fmla="*/ 2147483646 w 5822"/>
                <a:gd name="T67" fmla="*/ 2147483646 h 6759"/>
                <a:gd name="T68" fmla="*/ 2147483646 w 5822"/>
                <a:gd name="T69" fmla="*/ 2147483646 h 6759"/>
                <a:gd name="T70" fmla="*/ 2147483646 w 5822"/>
                <a:gd name="T71" fmla="*/ 2147483646 h 6759"/>
                <a:gd name="T72" fmla="*/ 2147483646 w 5822"/>
                <a:gd name="T73" fmla="*/ 2147483646 h 6759"/>
                <a:gd name="T74" fmla="*/ 2147483646 w 5822"/>
                <a:gd name="T75" fmla="*/ 2147483646 h 6759"/>
                <a:gd name="T76" fmla="*/ 2147483646 w 5822"/>
                <a:gd name="T77" fmla="*/ 2147483646 h 6759"/>
                <a:gd name="T78" fmla="*/ 2147483646 w 5822"/>
                <a:gd name="T79" fmla="*/ 2147483646 h 6759"/>
                <a:gd name="T80" fmla="*/ 2147483646 w 5822"/>
                <a:gd name="T81" fmla="*/ 2147483646 h 6759"/>
                <a:gd name="T82" fmla="*/ 2147483646 w 5822"/>
                <a:gd name="T83" fmla="*/ 2147483646 h 6759"/>
                <a:gd name="T84" fmla="*/ 2147483646 w 5822"/>
                <a:gd name="T85" fmla="*/ 2147483646 h 6759"/>
                <a:gd name="T86" fmla="*/ 2147483646 w 5822"/>
                <a:gd name="T87" fmla="*/ 2147483646 h 6759"/>
                <a:gd name="T88" fmla="*/ 2147483646 w 5822"/>
                <a:gd name="T89" fmla="*/ 2147483646 h 6759"/>
                <a:gd name="T90" fmla="*/ 2147483646 w 5822"/>
                <a:gd name="T91" fmla="*/ 2147483646 h 6759"/>
                <a:gd name="T92" fmla="*/ 2147483646 w 5822"/>
                <a:gd name="T93" fmla="*/ 2147483646 h 6759"/>
                <a:gd name="T94" fmla="*/ 2147483646 w 5822"/>
                <a:gd name="T95" fmla="*/ 2147483646 h 6759"/>
                <a:gd name="T96" fmla="*/ 2147483646 w 5822"/>
                <a:gd name="T97" fmla="*/ 2147483646 h 6759"/>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5822" h="6759">
                  <a:moveTo>
                    <a:pt x="0" y="6351"/>
                  </a:moveTo>
                  <a:lnTo>
                    <a:pt x="129" y="6351"/>
                  </a:lnTo>
                  <a:lnTo>
                    <a:pt x="129" y="3057"/>
                  </a:lnTo>
                  <a:lnTo>
                    <a:pt x="129" y="2914"/>
                  </a:lnTo>
                  <a:lnTo>
                    <a:pt x="266" y="2865"/>
                  </a:lnTo>
                  <a:lnTo>
                    <a:pt x="1775" y="2337"/>
                  </a:lnTo>
                  <a:lnTo>
                    <a:pt x="1775" y="1515"/>
                  </a:lnTo>
                  <a:lnTo>
                    <a:pt x="1775" y="1386"/>
                  </a:lnTo>
                  <a:lnTo>
                    <a:pt x="1892" y="1331"/>
                  </a:lnTo>
                  <a:lnTo>
                    <a:pt x="4422" y="137"/>
                  </a:lnTo>
                  <a:lnTo>
                    <a:pt x="4714" y="0"/>
                  </a:lnTo>
                  <a:lnTo>
                    <a:pt x="4714" y="56"/>
                  </a:lnTo>
                  <a:lnTo>
                    <a:pt x="5511" y="532"/>
                  </a:lnTo>
                  <a:lnTo>
                    <a:pt x="5511" y="6326"/>
                  </a:lnTo>
                  <a:lnTo>
                    <a:pt x="5822" y="6326"/>
                  </a:lnTo>
                  <a:lnTo>
                    <a:pt x="5822" y="6734"/>
                  </a:lnTo>
                  <a:lnTo>
                    <a:pt x="4510" y="6734"/>
                  </a:lnTo>
                  <a:lnTo>
                    <a:pt x="4305" y="6734"/>
                  </a:lnTo>
                  <a:lnTo>
                    <a:pt x="4305" y="6529"/>
                  </a:lnTo>
                  <a:lnTo>
                    <a:pt x="4305" y="643"/>
                  </a:lnTo>
                  <a:lnTo>
                    <a:pt x="2183" y="1644"/>
                  </a:lnTo>
                  <a:lnTo>
                    <a:pt x="2183" y="2194"/>
                  </a:lnTo>
                  <a:lnTo>
                    <a:pt x="2798" y="1979"/>
                  </a:lnTo>
                  <a:lnTo>
                    <a:pt x="3035" y="1895"/>
                  </a:lnTo>
                  <a:lnTo>
                    <a:pt x="3035" y="1889"/>
                  </a:lnTo>
                  <a:lnTo>
                    <a:pt x="3042" y="1892"/>
                  </a:lnTo>
                  <a:lnTo>
                    <a:pt x="3068" y="1884"/>
                  </a:lnTo>
                  <a:lnTo>
                    <a:pt x="3068" y="1909"/>
                  </a:lnTo>
                  <a:lnTo>
                    <a:pt x="3862" y="2381"/>
                  </a:lnTo>
                  <a:lnTo>
                    <a:pt x="3862" y="6313"/>
                  </a:lnTo>
                  <a:lnTo>
                    <a:pt x="4177" y="6313"/>
                  </a:lnTo>
                  <a:lnTo>
                    <a:pt x="4177" y="6722"/>
                  </a:lnTo>
                  <a:lnTo>
                    <a:pt x="2865" y="6722"/>
                  </a:lnTo>
                  <a:lnTo>
                    <a:pt x="2661" y="6722"/>
                  </a:lnTo>
                  <a:lnTo>
                    <a:pt x="2661" y="6517"/>
                  </a:lnTo>
                  <a:lnTo>
                    <a:pt x="2661" y="2458"/>
                  </a:lnTo>
                  <a:lnTo>
                    <a:pt x="538" y="3202"/>
                  </a:lnTo>
                  <a:lnTo>
                    <a:pt x="538" y="6556"/>
                  </a:lnTo>
                  <a:lnTo>
                    <a:pt x="538" y="6759"/>
                  </a:lnTo>
                  <a:lnTo>
                    <a:pt x="334" y="6759"/>
                  </a:lnTo>
                  <a:lnTo>
                    <a:pt x="0" y="6759"/>
                  </a:lnTo>
                  <a:lnTo>
                    <a:pt x="0" y="6351"/>
                  </a:lnTo>
                  <a:close/>
                  <a:moveTo>
                    <a:pt x="776" y="6707"/>
                  </a:moveTo>
                  <a:lnTo>
                    <a:pt x="776" y="6707"/>
                  </a:lnTo>
                  <a:lnTo>
                    <a:pt x="1501" y="6707"/>
                  </a:lnTo>
                  <a:lnTo>
                    <a:pt x="2348" y="6707"/>
                  </a:lnTo>
                  <a:lnTo>
                    <a:pt x="2348" y="5989"/>
                  </a:lnTo>
                  <a:lnTo>
                    <a:pt x="1501" y="6044"/>
                  </a:lnTo>
                  <a:lnTo>
                    <a:pt x="776" y="6092"/>
                  </a:lnTo>
                  <a:lnTo>
                    <a:pt x="776" y="6707"/>
                  </a:lnTo>
                  <a:close/>
                  <a:moveTo>
                    <a:pt x="776" y="4048"/>
                  </a:moveTo>
                  <a:lnTo>
                    <a:pt x="776" y="4048"/>
                  </a:lnTo>
                  <a:lnTo>
                    <a:pt x="1501" y="3842"/>
                  </a:lnTo>
                  <a:lnTo>
                    <a:pt x="2348" y="3604"/>
                  </a:lnTo>
                  <a:lnTo>
                    <a:pt x="2348" y="2883"/>
                  </a:lnTo>
                  <a:lnTo>
                    <a:pt x="1501" y="3178"/>
                  </a:lnTo>
                  <a:lnTo>
                    <a:pt x="776" y="3431"/>
                  </a:lnTo>
                  <a:lnTo>
                    <a:pt x="776" y="4048"/>
                  </a:lnTo>
                  <a:close/>
                  <a:moveTo>
                    <a:pt x="776" y="4926"/>
                  </a:moveTo>
                  <a:lnTo>
                    <a:pt x="776" y="4926"/>
                  </a:lnTo>
                  <a:lnTo>
                    <a:pt x="1501" y="4788"/>
                  </a:lnTo>
                  <a:lnTo>
                    <a:pt x="2348" y="4628"/>
                  </a:lnTo>
                  <a:lnTo>
                    <a:pt x="2348" y="3909"/>
                  </a:lnTo>
                  <a:lnTo>
                    <a:pt x="1501" y="4124"/>
                  </a:lnTo>
                  <a:lnTo>
                    <a:pt x="776" y="4310"/>
                  </a:lnTo>
                  <a:lnTo>
                    <a:pt x="776" y="4926"/>
                  </a:lnTo>
                  <a:close/>
                  <a:moveTo>
                    <a:pt x="776" y="5811"/>
                  </a:moveTo>
                  <a:lnTo>
                    <a:pt x="776" y="5811"/>
                  </a:lnTo>
                  <a:lnTo>
                    <a:pt x="1501" y="5741"/>
                  </a:lnTo>
                  <a:lnTo>
                    <a:pt x="2348" y="5661"/>
                  </a:lnTo>
                  <a:lnTo>
                    <a:pt x="2348" y="4942"/>
                  </a:lnTo>
                  <a:lnTo>
                    <a:pt x="1501" y="5078"/>
                  </a:lnTo>
                  <a:lnTo>
                    <a:pt x="776" y="5194"/>
                  </a:lnTo>
                  <a:lnTo>
                    <a:pt x="776" y="5811"/>
                  </a:lnTo>
                  <a:close/>
                </a:path>
              </a:pathLst>
            </a:custGeom>
            <a:solidFill>
              <a:srgbClr val="FDFDFD"/>
            </a:solidFill>
            <a:ln>
              <a:noFill/>
            </a:ln>
          </p:spPr>
          <p:txBody>
            <a:bodyPr anchor="ctr">
              <a:scene3d>
                <a:camera prst="orthographicFront"/>
                <a:lightRig rig="threePt" dir="t"/>
              </a:scene3d>
              <a:sp3d>
                <a:contourClr>
                  <a:srgbClr val="FFFFFF"/>
                </a:contourClr>
              </a:sp3d>
            </a:bodyPr>
            <a:lstStyle/>
            <a:p>
              <a:pPr algn="ctr" fontAlgn="base">
                <a:spcBef>
                  <a:spcPct val="0"/>
                </a:spcBef>
                <a:spcAft>
                  <a:spcPct val="0"/>
                </a:spcAft>
                <a:defRPr/>
              </a:pPr>
              <a:endParaRPr lang="zh-CN" altLang="en-US" sz="2400" dirty="0">
                <a:solidFill>
                  <a:srgbClr val="FFFFFF"/>
                </a:solidFill>
                <a:cs typeface="+mn-ea"/>
                <a:sym typeface="+mn-lt"/>
              </a:endParaRPr>
            </a:p>
          </p:txBody>
        </p:sp>
      </p:grpSp>
      <p:grpSp>
        <p:nvGrpSpPr>
          <p:cNvPr id="35" name="组合 34"/>
          <p:cNvGrpSpPr/>
          <p:nvPr/>
        </p:nvGrpSpPr>
        <p:grpSpPr>
          <a:xfrm>
            <a:off x="5170075" y="2830432"/>
            <a:ext cx="1080000" cy="1080000"/>
            <a:chOff x="5496586" y="3566463"/>
            <a:chExt cx="1080000" cy="1080000"/>
          </a:xfrm>
        </p:grpSpPr>
        <p:sp>
          <p:nvSpPr>
            <p:cNvPr id="36" name="椭圆 35"/>
            <p:cNvSpPr>
              <a:spLocks noChangeAspect="1"/>
            </p:cNvSpPr>
            <p:nvPr/>
          </p:nvSpPr>
          <p:spPr>
            <a:xfrm>
              <a:off x="5496586" y="3566463"/>
              <a:ext cx="1080000" cy="1080000"/>
            </a:xfrm>
            <a:prstGeom prst="ellipse">
              <a:avLst/>
            </a:prstGeom>
            <a:solidFill>
              <a:schemeClr val="bg1">
                <a:alpha val="2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7" name="椭圆 36"/>
            <p:cNvSpPr>
              <a:spLocks noChangeAspect="1"/>
            </p:cNvSpPr>
            <p:nvPr/>
          </p:nvSpPr>
          <p:spPr>
            <a:xfrm>
              <a:off x="5650661" y="3720537"/>
              <a:ext cx="771850" cy="771849"/>
            </a:xfrm>
            <a:prstGeom prst="ellipse">
              <a:avLst/>
            </a:prstGeom>
            <a:solidFill>
              <a:srgbClr val="C1BAB8"/>
            </a:solidFill>
            <a:ln w="25400">
              <a:noFill/>
            </a:ln>
            <a:effectLst>
              <a:outerShdw blurRad="2540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38" name="KSO_Shape"/>
            <p:cNvSpPr/>
            <p:nvPr/>
          </p:nvSpPr>
          <p:spPr bwMode="auto">
            <a:xfrm flipH="1">
              <a:off x="5823550" y="3928378"/>
              <a:ext cx="475952" cy="356169"/>
            </a:xfrm>
            <a:custGeom>
              <a:avLst/>
              <a:gdLst>
                <a:gd name="T0" fmla="*/ 151004 w 5185"/>
                <a:gd name="T1" fmla="*/ 1065477 h 3880"/>
                <a:gd name="T2" fmla="*/ 1873403 w 5185"/>
                <a:gd name="T3" fmla="*/ 1297678 h 3880"/>
                <a:gd name="T4" fmla="*/ 751713 w 5185"/>
                <a:gd name="T5" fmla="*/ 1241832 h 3880"/>
                <a:gd name="T6" fmla="*/ 1108464 w 5185"/>
                <a:gd name="T7" fmla="*/ 1148144 h 3880"/>
                <a:gd name="T8" fmla="*/ 751713 w 5185"/>
                <a:gd name="T9" fmla="*/ 1241832 h 3880"/>
                <a:gd name="T10" fmla="*/ 1726808 w 5185"/>
                <a:gd name="T11" fmla="*/ 1012203 h 3880"/>
                <a:gd name="T12" fmla="*/ 1726073 w 5185"/>
                <a:gd name="T13" fmla="*/ 1007794 h 3880"/>
                <a:gd name="T14" fmla="*/ 1726808 w 5185"/>
                <a:gd name="T15" fmla="*/ 44089 h 3880"/>
                <a:gd name="T16" fmla="*/ 1726441 w 5185"/>
                <a:gd name="T17" fmla="*/ 39680 h 3880"/>
                <a:gd name="T18" fmla="*/ 1724604 w 5185"/>
                <a:gd name="T19" fmla="*/ 30862 h 3880"/>
                <a:gd name="T20" fmla="*/ 1721297 w 5185"/>
                <a:gd name="T21" fmla="*/ 23147 h 3880"/>
                <a:gd name="T22" fmla="*/ 1716888 w 5185"/>
                <a:gd name="T23" fmla="*/ 15798 h 3880"/>
                <a:gd name="T24" fmla="*/ 1711010 w 5185"/>
                <a:gd name="T25" fmla="*/ 9920 h 3880"/>
                <a:gd name="T26" fmla="*/ 1703662 w 5185"/>
                <a:gd name="T27" fmla="*/ 5144 h 3880"/>
                <a:gd name="T28" fmla="*/ 1695946 w 5185"/>
                <a:gd name="T29" fmla="*/ 1837 h 3880"/>
                <a:gd name="T30" fmla="*/ 1687128 w 5185"/>
                <a:gd name="T31" fmla="*/ 367 h 3880"/>
                <a:gd name="T32" fmla="*/ 222281 w 5185"/>
                <a:gd name="T33" fmla="*/ 0 h 3880"/>
                <a:gd name="T34" fmla="*/ 217872 w 5185"/>
                <a:gd name="T35" fmla="*/ 367 h 3880"/>
                <a:gd name="T36" fmla="*/ 209054 w 5185"/>
                <a:gd name="T37" fmla="*/ 1837 h 3880"/>
                <a:gd name="T38" fmla="*/ 201338 w 5185"/>
                <a:gd name="T39" fmla="*/ 5144 h 3880"/>
                <a:gd name="T40" fmla="*/ 194358 w 5185"/>
                <a:gd name="T41" fmla="*/ 9920 h 3880"/>
                <a:gd name="T42" fmla="*/ 188112 w 5185"/>
                <a:gd name="T43" fmla="*/ 15798 h 3880"/>
                <a:gd name="T44" fmla="*/ 183336 w 5185"/>
                <a:gd name="T45" fmla="*/ 23147 h 3880"/>
                <a:gd name="T46" fmla="*/ 180029 w 5185"/>
                <a:gd name="T47" fmla="*/ 30862 h 3880"/>
                <a:gd name="T48" fmla="*/ 178559 w 5185"/>
                <a:gd name="T49" fmla="*/ 39680 h 3880"/>
                <a:gd name="T50" fmla="*/ 178192 w 5185"/>
                <a:gd name="T51" fmla="*/ 1003386 h 3880"/>
                <a:gd name="T52" fmla="*/ 178559 w 5185"/>
                <a:gd name="T53" fmla="*/ 1007794 h 3880"/>
                <a:gd name="T54" fmla="*/ 178192 w 5185"/>
                <a:gd name="T55" fmla="*/ 1012203 h 3880"/>
                <a:gd name="T56" fmla="*/ 1727176 w 5185"/>
                <a:gd name="T57" fmla="*/ 1012571 h 3880"/>
                <a:gd name="T58" fmla="*/ 1616954 w 5185"/>
                <a:gd name="T59" fmla="*/ 937620 h 3880"/>
                <a:gd name="T60" fmla="*/ 288046 w 5185"/>
                <a:gd name="T61" fmla="*/ 109854 h 3880"/>
                <a:gd name="T62" fmla="*/ 1616954 w 5185"/>
                <a:gd name="T63" fmla="*/ 937620 h 3880"/>
                <a:gd name="T64" fmla="*/ 4409 w 5185"/>
                <a:gd name="T65" fmla="*/ 1350584 h 3880"/>
                <a:gd name="T66" fmla="*/ 0 w 5185"/>
                <a:gd name="T67" fmla="*/ 1359402 h 3880"/>
                <a:gd name="T68" fmla="*/ 735 w 5185"/>
                <a:gd name="T69" fmla="*/ 1369322 h 3880"/>
                <a:gd name="T70" fmla="*/ 3307 w 5185"/>
                <a:gd name="T71" fmla="*/ 1379977 h 3880"/>
                <a:gd name="T72" fmla="*/ 7348 w 5185"/>
                <a:gd name="T73" fmla="*/ 1390999 h 3880"/>
                <a:gd name="T74" fmla="*/ 13227 w 5185"/>
                <a:gd name="T75" fmla="*/ 1401654 h 3880"/>
                <a:gd name="T76" fmla="*/ 19473 w 5185"/>
                <a:gd name="T77" fmla="*/ 1411206 h 3880"/>
                <a:gd name="T78" fmla="*/ 26821 w 5185"/>
                <a:gd name="T79" fmla="*/ 1418554 h 3880"/>
                <a:gd name="T80" fmla="*/ 35271 w 5185"/>
                <a:gd name="T81" fmla="*/ 1423698 h 3880"/>
                <a:gd name="T82" fmla="*/ 41884 w 5185"/>
                <a:gd name="T83" fmla="*/ 1425168 h 3880"/>
                <a:gd name="T84" fmla="*/ 1860911 w 5185"/>
                <a:gd name="T85" fmla="*/ 1425535 h 3880"/>
                <a:gd name="T86" fmla="*/ 1863116 w 5185"/>
                <a:gd name="T87" fmla="*/ 1425168 h 3880"/>
                <a:gd name="T88" fmla="*/ 1869729 w 5185"/>
                <a:gd name="T89" fmla="*/ 1423698 h 3880"/>
                <a:gd name="T90" fmla="*/ 1878179 w 5185"/>
                <a:gd name="T91" fmla="*/ 1418554 h 3880"/>
                <a:gd name="T92" fmla="*/ 1885527 w 5185"/>
                <a:gd name="T93" fmla="*/ 1411206 h 3880"/>
                <a:gd name="T94" fmla="*/ 1892141 w 5185"/>
                <a:gd name="T95" fmla="*/ 1401654 h 3880"/>
                <a:gd name="T96" fmla="*/ 1897652 w 5185"/>
                <a:gd name="T97" fmla="*/ 1390999 h 3880"/>
                <a:gd name="T98" fmla="*/ 1901693 w 5185"/>
                <a:gd name="T99" fmla="*/ 1379977 h 3880"/>
                <a:gd name="T100" fmla="*/ 1903898 w 5185"/>
                <a:gd name="T101" fmla="*/ 1369322 h 3880"/>
                <a:gd name="T102" fmla="*/ 1905000 w 5185"/>
                <a:gd name="T103" fmla="*/ 1359402 h 388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5185" h="3880">
                  <a:moveTo>
                    <a:pt x="4775" y="2900"/>
                  </a:moveTo>
                  <a:lnTo>
                    <a:pt x="411" y="2900"/>
                  </a:lnTo>
                  <a:lnTo>
                    <a:pt x="87" y="3532"/>
                  </a:lnTo>
                  <a:lnTo>
                    <a:pt x="5099" y="3532"/>
                  </a:lnTo>
                  <a:lnTo>
                    <a:pt x="4775" y="2900"/>
                  </a:lnTo>
                  <a:close/>
                  <a:moveTo>
                    <a:pt x="2046" y="3380"/>
                  </a:moveTo>
                  <a:lnTo>
                    <a:pt x="2181" y="3125"/>
                  </a:lnTo>
                  <a:lnTo>
                    <a:pt x="3017" y="3125"/>
                  </a:lnTo>
                  <a:lnTo>
                    <a:pt x="3139" y="3380"/>
                  </a:lnTo>
                  <a:lnTo>
                    <a:pt x="2046" y="3380"/>
                  </a:lnTo>
                  <a:close/>
                  <a:moveTo>
                    <a:pt x="4700" y="2755"/>
                  </a:moveTo>
                  <a:lnTo>
                    <a:pt x="4700" y="2755"/>
                  </a:lnTo>
                  <a:lnTo>
                    <a:pt x="4698" y="2743"/>
                  </a:lnTo>
                  <a:lnTo>
                    <a:pt x="4700" y="2731"/>
                  </a:lnTo>
                  <a:lnTo>
                    <a:pt x="4700" y="120"/>
                  </a:lnTo>
                  <a:lnTo>
                    <a:pt x="4699" y="108"/>
                  </a:lnTo>
                  <a:lnTo>
                    <a:pt x="4697" y="95"/>
                  </a:lnTo>
                  <a:lnTo>
                    <a:pt x="4694" y="84"/>
                  </a:lnTo>
                  <a:lnTo>
                    <a:pt x="4690" y="73"/>
                  </a:lnTo>
                  <a:lnTo>
                    <a:pt x="4685" y="63"/>
                  </a:lnTo>
                  <a:lnTo>
                    <a:pt x="4680" y="53"/>
                  </a:lnTo>
                  <a:lnTo>
                    <a:pt x="4673" y="43"/>
                  </a:lnTo>
                  <a:lnTo>
                    <a:pt x="4665" y="34"/>
                  </a:lnTo>
                  <a:lnTo>
                    <a:pt x="4657" y="27"/>
                  </a:lnTo>
                  <a:lnTo>
                    <a:pt x="4647" y="20"/>
                  </a:lnTo>
                  <a:lnTo>
                    <a:pt x="4637" y="14"/>
                  </a:lnTo>
                  <a:lnTo>
                    <a:pt x="4627" y="9"/>
                  </a:lnTo>
                  <a:lnTo>
                    <a:pt x="4616" y="5"/>
                  </a:lnTo>
                  <a:lnTo>
                    <a:pt x="4605" y="2"/>
                  </a:lnTo>
                  <a:lnTo>
                    <a:pt x="4592" y="1"/>
                  </a:lnTo>
                  <a:lnTo>
                    <a:pt x="4580" y="0"/>
                  </a:lnTo>
                  <a:lnTo>
                    <a:pt x="605" y="0"/>
                  </a:lnTo>
                  <a:lnTo>
                    <a:pt x="593" y="1"/>
                  </a:lnTo>
                  <a:lnTo>
                    <a:pt x="581" y="2"/>
                  </a:lnTo>
                  <a:lnTo>
                    <a:pt x="569" y="5"/>
                  </a:lnTo>
                  <a:lnTo>
                    <a:pt x="558" y="9"/>
                  </a:lnTo>
                  <a:lnTo>
                    <a:pt x="548" y="14"/>
                  </a:lnTo>
                  <a:lnTo>
                    <a:pt x="538" y="20"/>
                  </a:lnTo>
                  <a:lnTo>
                    <a:pt x="529" y="27"/>
                  </a:lnTo>
                  <a:lnTo>
                    <a:pt x="521" y="34"/>
                  </a:lnTo>
                  <a:lnTo>
                    <a:pt x="512" y="43"/>
                  </a:lnTo>
                  <a:lnTo>
                    <a:pt x="505" y="53"/>
                  </a:lnTo>
                  <a:lnTo>
                    <a:pt x="499" y="63"/>
                  </a:lnTo>
                  <a:lnTo>
                    <a:pt x="494" y="73"/>
                  </a:lnTo>
                  <a:lnTo>
                    <a:pt x="490" y="84"/>
                  </a:lnTo>
                  <a:lnTo>
                    <a:pt x="488" y="95"/>
                  </a:lnTo>
                  <a:lnTo>
                    <a:pt x="486" y="108"/>
                  </a:lnTo>
                  <a:lnTo>
                    <a:pt x="485" y="120"/>
                  </a:lnTo>
                  <a:lnTo>
                    <a:pt x="485" y="2731"/>
                  </a:lnTo>
                  <a:lnTo>
                    <a:pt x="486" y="2743"/>
                  </a:lnTo>
                  <a:lnTo>
                    <a:pt x="485" y="2755"/>
                  </a:lnTo>
                  <a:lnTo>
                    <a:pt x="484" y="2756"/>
                  </a:lnTo>
                  <a:lnTo>
                    <a:pt x="4701" y="2756"/>
                  </a:lnTo>
                  <a:lnTo>
                    <a:pt x="4700" y="2755"/>
                  </a:lnTo>
                  <a:close/>
                  <a:moveTo>
                    <a:pt x="4401" y="2552"/>
                  </a:moveTo>
                  <a:lnTo>
                    <a:pt x="784" y="2552"/>
                  </a:lnTo>
                  <a:lnTo>
                    <a:pt x="784" y="299"/>
                  </a:lnTo>
                  <a:lnTo>
                    <a:pt x="4401" y="299"/>
                  </a:lnTo>
                  <a:lnTo>
                    <a:pt x="4401" y="2552"/>
                  </a:lnTo>
                  <a:close/>
                  <a:moveTo>
                    <a:pt x="5172" y="3676"/>
                  </a:moveTo>
                  <a:lnTo>
                    <a:pt x="12" y="3676"/>
                  </a:lnTo>
                  <a:lnTo>
                    <a:pt x="0" y="3700"/>
                  </a:lnTo>
                  <a:lnTo>
                    <a:pt x="1" y="3713"/>
                  </a:lnTo>
                  <a:lnTo>
                    <a:pt x="2" y="3727"/>
                  </a:lnTo>
                  <a:lnTo>
                    <a:pt x="5" y="3741"/>
                  </a:lnTo>
                  <a:lnTo>
                    <a:pt x="9" y="3756"/>
                  </a:lnTo>
                  <a:lnTo>
                    <a:pt x="14" y="3771"/>
                  </a:lnTo>
                  <a:lnTo>
                    <a:pt x="20" y="3786"/>
                  </a:lnTo>
                  <a:lnTo>
                    <a:pt x="28" y="3801"/>
                  </a:lnTo>
                  <a:lnTo>
                    <a:pt x="36" y="3815"/>
                  </a:lnTo>
                  <a:lnTo>
                    <a:pt x="44" y="3828"/>
                  </a:lnTo>
                  <a:lnTo>
                    <a:pt x="53" y="3841"/>
                  </a:lnTo>
                  <a:lnTo>
                    <a:pt x="63" y="3852"/>
                  </a:lnTo>
                  <a:lnTo>
                    <a:pt x="73" y="3861"/>
                  </a:lnTo>
                  <a:lnTo>
                    <a:pt x="85" y="3869"/>
                  </a:lnTo>
                  <a:lnTo>
                    <a:pt x="96" y="3875"/>
                  </a:lnTo>
                  <a:lnTo>
                    <a:pt x="108" y="3878"/>
                  </a:lnTo>
                  <a:lnTo>
                    <a:pt x="114" y="3879"/>
                  </a:lnTo>
                  <a:lnTo>
                    <a:pt x="120" y="3880"/>
                  </a:lnTo>
                  <a:lnTo>
                    <a:pt x="5065" y="3880"/>
                  </a:lnTo>
                  <a:lnTo>
                    <a:pt x="5071" y="3879"/>
                  </a:lnTo>
                  <a:lnTo>
                    <a:pt x="5077" y="3878"/>
                  </a:lnTo>
                  <a:lnTo>
                    <a:pt x="5089" y="3875"/>
                  </a:lnTo>
                  <a:lnTo>
                    <a:pt x="5101" y="3869"/>
                  </a:lnTo>
                  <a:lnTo>
                    <a:pt x="5112" y="3861"/>
                  </a:lnTo>
                  <a:lnTo>
                    <a:pt x="5122" y="3852"/>
                  </a:lnTo>
                  <a:lnTo>
                    <a:pt x="5132" y="3841"/>
                  </a:lnTo>
                  <a:lnTo>
                    <a:pt x="5141" y="3828"/>
                  </a:lnTo>
                  <a:lnTo>
                    <a:pt x="5150" y="3815"/>
                  </a:lnTo>
                  <a:lnTo>
                    <a:pt x="5158" y="3801"/>
                  </a:lnTo>
                  <a:lnTo>
                    <a:pt x="5165" y="3786"/>
                  </a:lnTo>
                  <a:lnTo>
                    <a:pt x="5171" y="3771"/>
                  </a:lnTo>
                  <a:lnTo>
                    <a:pt x="5176" y="3756"/>
                  </a:lnTo>
                  <a:lnTo>
                    <a:pt x="5180" y="3741"/>
                  </a:lnTo>
                  <a:lnTo>
                    <a:pt x="5182" y="3727"/>
                  </a:lnTo>
                  <a:lnTo>
                    <a:pt x="5184" y="3713"/>
                  </a:lnTo>
                  <a:lnTo>
                    <a:pt x="5185" y="3700"/>
                  </a:lnTo>
                  <a:lnTo>
                    <a:pt x="5172" y="3676"/>
                  </a:lnTo>
                  <a:close/>
                </a:path>
              </a:pathLst>
            </a:custGeom>
            <a:solidFill>
              <a:srgbClr val="FDFDFD"/>
            </a:solidFill>
            <a:ln>
              <a:noFill/>
            </a:ln>
          </p:spPr>
          <p:txBody>
            <a:bodyPr bIns="480000" anchor="ctr">
              <a:scene3d>
                <a:camera prst="orthographicFront"/>
                <a:lightRig rig="threePt" dir="t"/>
              </a:scene3d>
              <a:sp3d>
                <a:contourClr>
                  <a:srgbClr val="FFFFFF"/>
                </a:contourClr>
              </a:sp3d>
            </a:bodyPr>
            <a:lstStyle/>
            <a:p>
              <a:pPr algn="ctr" fontAlgn="base">
                <a:spcBef>
                  <a:spcPct val="0"/>
                </a:spcBef>
                <a:spcAft>
                  <a:spcPct val="0"/>
                </a:spcAft>
                <a:defRPr/>
              </a:pPr>
              <a:endParaRPr lang="zh-CN" altLang="en-US" sz="2400" dirty="0">
                <a:solidFill>
                  <a:prstClr val="black">
                    <a:lumMod val="75000"/>
                    <a:lumOff val="25000"/>
                  </a:prstClr>
                </a:solidFill>
                <a:cs typeface="+mn-ea"/>
                <a:sym typeface="+mn-lt"/>
              </a:endParaRPr>
            </a:p>
          </p:txBody>
        </p:sp>
      </p:grpSp>
      <p:grpSp>
        <p:nvGrpSpPr>
          <p:cNvPr id="39" name="组合 38"/>
          <p:cNvGrpSpPr/>
          <p:nvPr/>
        </p:nvGrpSpPr>
        <p:grpSpPr>
          <a:xfrm>
            <a:off x="4706083" y="4395232"/>
            <a:ext cx="1080000" cy="1080000"/>
            <a:chOff x="5032594" y="5131263"/>
            <a:chExt cx="1080000" cy="1080000"/>
          </a:xfrm>
        </p:grpSpPr>
        <p:sp>
          <p:nvSpPr>
            <p:cNvPr id="40" name="椭圆 39"/>
            <p:cNvSpPr>
              <a:spLocks noChangeAspect="1"/>
            </p:cNvSpPr>
            <p:nvPr/>
          </p:nvSpPr>
          <p:spPr>
            <a:xfrm>
              <a:off x="5032594" y="5131263"/>
              <a:ext cx="1080000" cy="1080000"/>
            </a:xfrm>
            <a:prstGeom prst="ellipse">
              <a:avLst/>
            </a:prstGeom>
            <a:solidFill>
              <a:schemeClr val="bg1">
                <a:alpha val="2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1" name="椭圆 40"/>
            <p:cNvSpPr>
              <a:spLocks noChangeAspect="1"/>
            </p:cNvSpPr>
            <p:nvPr/>
          </p:nvSpPr>
          <p:spPr>
            <a:xfrm>
              <a:off x="5186669" y="5285337"/>
              <a:ext cx="771850" cy="771849"/>
            </a:xfrm>
            <a:prstGeom prst="ellipse">
              <a:avLst/>
            </a:prstGeom>
            <a:solidFill>
              <a:srgbClr val="C1BAB8"/>
            </a:solidFill>
            <a:ln w="25400">
              <a:noFill/>
            </a:ln>
            <a:effectLst>
              <a:outerShdw blurRad="2540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42" name="KSO_Shape"/>
            <p:cNvSpPr>
              <a:spLocks noChangeAspect="1"/>
            </p:cNvSpPr>
            <p:nvPr/>
          </p:nvSpPr>
          <p:spPr bwMode="auto">
            <a:xfrm flipH="1">
              <a:off x="5381598" y="5509127"/>
              <a:ext cx="426879" cy="360000"/>
            </a:xfrm>
            <a:custGeom>
              <a:avLst/>
              <a:gdLst>
                <a:gd name="T0" fmla="*/ 332222 w 2301876"/>
                <a:gd name="T1" fmla="*/ 1410232 h 1941513"/>
                <a:gd name="T2" fmla="*/ 321717 w 2301876"/>
                <a:gd name="T3" fmla="*/ 1470415 h 1941513"/>
                <a:gd name="T4" fmla="*/ 382384 w 2301876"/>
                <a:gd name="T5" fmla="*/ 1525343 h 1941513"/>
                <a:gd name="T6" fmla="*/ 696485 w 2301876"/>
                <a:gd name="T7" fmla="*/ 1509573 h 1941513"/>
                <a:gd name="T8" fmla="*/ 723010 w 2301876"/>
                <a:gd name="T9" fmla="*/ 1444398 h 1941513"/>
                <a:gd name="T10" fmla="*/ 671273 w 2301876"/>
                <a:gd name="T11" fmla="*/ 1380797 h 1941513"/>
                <a:gd name="T12" fmla="*/ 1348867 w 2301876"/>
                <a:gd name="T13" fmla="*/ 1247408 h 1941513"/>
                <a:gd name="T14" fmla="*/ 1327043 w 2301876"/>
                <a:gd name="T15" fmla="*/ 1320445 h 1941513"/>
                <a:gd name="T16" fmla="*/ 1593934 w 2301876"/>
                <a:gd name="T17" fmla="*/ 1356438 h 1941513"/>
                <a:gd name="T18" fmla="*/ 1647838 w 2301876"/>
                <a:gd name="T19" fmla="*/ 1303105 h 1941513"/>
                <a:gd name="T20" fmla="*/ 1606030 w 2301876"/>
                <a:gd name="T21" fmla="*/ 1239789 h 1941513"/>
                <a:gd name="T22" fmla="*/ 1529191 w 2301876"/>
                <a:gd name="T23" fmla="*/ 516517 h 1941513"/>
                <a:gd name="T24" fmla="*/ 1584982 w 2301876"/>
                <a:gd name="T25" fmla="*/ 576970 h 1941513"/>
                <a:gd name="T26" fmla="*/ 1601035 w 2301876"/>
                <a:gd name="T27" fmla="*/ 667649 h 1941513"/>
                <a:gd name="T28" fmla="*/ 1640510 w 2301876"/>
                <a:gd name="T29" fmla="*/ 716799 h 1941513"/>
                <a:gd name="T30" fmla="*/ 1583140 w 2301876"/>
                <a:gd name="T31" fmla="*/ 840071 h 1941513"/>
                <a:gd name="T32" fmla="*/ 1691827 w 2301876"/>
                <a:gd name="T33" fmla="*/ 916820 h 1941513"/>
                <a:gd name="T34" fmla="*/ 1229710 w 2301876"/>
                <a:gd name="T35" fmla="*/ 1106063 h 1941513"/>
                <a:gd name="T36" fmla="*/ 1284448 w 2301876"/>
                <a:gd name="T37" fmla="*/ 909460 h 1941513"/>
                <a:gd name="T38" fmla="*/ 1396556 w 2301876"/>
                <a:gd name="T39" fmla="*/ 836654 h 1941513"/>
                <a:gd name="T40" fmla="*/ 1335239 w 2301876"/>
                <a:gd name="T41" fmla="*/ 712857 h 1941513"/>
                <a:gd name="T42" fmla="*/ 1370240 w 2301876"/>
                <a:gd name="T43" fmla="*/ 660815 h 1941513"/>
                <a:gd name="T44" fmla="*/ 1388398 w 2301876"/>
                <a:gd name="T45" fmla="*/ 571451 h 1941513"/>
                <a:gd name="T46" fmla="*/ 1446031 w 2301876"/>
                <a:gd name="T47" fmla="*/ 514152 h 1941513"/>
                <a:gd name="T48" fmla="*/ 570227 w 2301876"/>
                <a:gd name="T49" fmla="*/ 477627 h 1941513"/>
                <a:gd name="T50" fmla="*/ 641756 w 2301876"/>
                <a:gd name="T51" fmla="*/ 549062 h 1941513"/>
                <a:gd name="T52" fmla="*/ 661216 w 2301876"/>
                <a:gd name="T53" fmla="*/ 657005 h 1941513"/>
                <a:gd name="T54" fmla="*/ 633078 w 2301876"/>
                <a:gd name="T55" fmla="*/ 739471 h 1941513"/>
                <a:gd name="T56" fmla="*/ 574697 w 2301876"/>
                <a:gd name="T57" fmla="*/ 792786 h 1941513"/>
                <a:gd name="T58" fmla="*/ 708552 w 2301876"/>
                <a:gd name="T59" fmla="*/ 915697 h 1941513"/>
                <a:gd name="T60" fmla="*/ 815320 w 2301876"/>
                <a:gd name="T61" fmla="*/ 1036508 h 1941513"/>
                <a:gd name="T62" fmla="*/ 222836 w 2301876"/>
                <a:gd name="T63" fmla="*/ 1047276 h 1941513"/>
                <a:gd name="T64" fmla="*/ 324870 w 2301876"/>
                <a:gd name="T65" fmla="*/ 922526 h 1941513"/>
                <a:gd name="T66" fmla="*/ 473189 w 2301876"/>
                <a:gd name="T67" fmla="*/ 794886 h 1941513"/>
                <a:gd name="T68" fmla="*/ 413493 w 2301876"/>
                <a:gd name="T69" fmla="*/ 744461 h 1941513"/>
                <a:gd name="T70" fmla="*/ 382462 w 2301876"/>
                <a:gd name="T71" fmla="*/ 663570 h 1941513"/>
                <a:gd name="T72" fmla="*/ 397978 w 2301876"/>
                <a:gd name="T73" fmla="*/ 556154 h 1941513"/>
                <a:gd name="T74" fmla="*/ 466878 w 2301876"/>
                <a:gd name="T75" fmla="*/ 480778 h 1941513"/>
                <a:gd name="T76" fmla="*/ 140242 w 2301876"/>
                <a:gd name="T77" fmla="*/ 134558 h 1941513"/>
                <a:gd name="T78" fmla="*/ 133677 w 2301876"/>
                <a:gd name="T79" fmla="*/ 1210760 h 1941513"/>
                <a:gd name="T80" fmla="*/ 198545 w 2301876"/>
                <a:gd name="T81" fmla="*/ 1290654 h 1941513"/>
                <a:gd name="T82" fmla="*/ 905010 w 2301876"/>
                <a:gd name="T83" fmla="*/ 1223901 h 1941513"/>
                <a:gd name="T84" fmla="*/ 906061 w 2301876"/>
                <a:gd name="T85" fmla="*/ 137186 h 1941513"/>
                <a:gd name="T86" fmla="*/ 1795088 w 2301876"/>
                <a:gd name="T87" fmla="*/ 130835 h 1941513"/>
                <a:gd name="T88" fmla="*/ 1869239 w 2301876"/>
                <a:gd name="T89" fmla="*/ 166040 h 1941513"/>
                <a:gd name="T90" fmla="*/ 1904211 w 2301876"/>
                <a:gd name="T91" fmla="*/ 240391 h 1941513"/>
                <a:gd name="T92" fmla="*/ 1879757 w 2301876"/>
                <a:gd name="T93" fmla="*/ 1330166 h 1941513"/>
                <a:gd name="T94" fmla="*/ 1769057 w 2301876"/>
                <a:gd name="T95" fmla="*/ 1410033 h 1941513"/>
                <a:gd name="T96" fmla="*/ 1237904 w 2301876"/>
                <a:gd name="T97" fmla="*/ 1415550 h 1941513"/>
                <a:gd name="T98" fmla="*/ 1189785 w 2301876"/>
                <a:gd name="T99" fmla="*/ 1139429 h 1941513"/>
                <a:gd name="T100" fmla="*/ 1756435 w 2301876"/>
                <a:gd name="T101" fmla="*/ 1159921 h 1941513"/>
                <a:gd name="T102" fmla="*/ 1799821 w 2301876"/>
                <a:gd name="T103" fmla="*/ 1088198 h 1941513"/>
                <a:gd name="T104" fmla="*/ 898445 w 2301876"/>
                <a:gd name="T105" fmla="*/ 262 h 1941513"/>
                <a:gd name="T106" fmla="*/ 992990 w 2301876"/>
                <a:gd name="T107" fmla="*/ 39421 h 1941513"/>
                <a:gd name="T108" fmla="*/ 1041313 w 2301876"/>
                <a:gd name="T109" fmla="*/ 129302 h 1941513"/>
                <a:gd name="T110" fmla="*/ 1017414 w 2301876"/>
                <a:gd name="T111" fmla="*/ 1483030 h 1941513"/>
                <a:gd name="T112" fmla="*/ 887939 w 2301876"/>
                <a:gd name="T113" fmla="*/ 1588417 h 1941513"/>
                <a:gd name="T114" fmla="*/ 200909 w 2301876"/>
                <a:gd name="T115" fmla="*/ 1599454 h 1941513"/>
                <a:gd name="T116" fmla="*/ 45959 w 2301876"/>
                <a:gd name="T117" fmla="*/ 1513779 h 1941513"/>
                <a:gd name="T118" fmla="*/ 0 w 2301876"/>
                <a:gd name="T119" fmla="*/ 152429 h 1941513"/>
                <a:gd name="T120" fmla="*/ 34667 w 2301876"/>
                <a:gd name="T121" fmla="*/ 55452 h 1941513"/>
                <a:gd name="T122" fmla="*/ 121596 w 2301876"/>
                <a:gd name="T123" fmla="*/ 2891 h 1941513"/>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301876" h="1941513">
                  <a:moveTo>
                    <a:pt x="475693" y="1664563"/>
                  </a:moveTo>
                  <a:lnTo>
                    <a:pt x="471250" y="1664880"/>
                  </a:lnTo>
                  <a:lnTo>
                    <a:pt x="466490" y="1665198"/>
                  </a:lnTo>
                  <a:lnTo>
                    <a:pt x="462047" y="1665515"/>
                  </a:lnTo>
                  <a:lnTo>
                    <a:pt x="457605" y="1666468"/>
                  </a:lnTo>
                  <a:lnTo>
                    <a:pt x="453162" y="1667421"/>
                  </a:lnTo>
                  <a:lnTo>
                    <a:pt x="449354" y="1668691"/>
                  </a:lnTo>
                  <a:lnTo>
                    <a:pt x="440786" y="1671550"/>
                  </a:lnTo>
                  <a:lnTo>
                    <a:pt x="433170" y="1675679"/>
                  </a:lnTo>
                  <a:lnTo>
                    <a:pt x="425553" y="1680125"/>
                  </a:lnTo>
                  <a:lnTo>
                    <a:pt x="418572" y="1685207"/>
                  </a:lnTo>
                  <a:lnTo>
                    <a:pt x="412542" y="1691241"/>
                  </a:lnTo>
                  <a:lnTo>
                    <a:pt x="406513" y="1697276"/>
                  </a:lnTo>
                  <a:lnTo>
                    <a:pt x="401435" y="1704263"/>
                  </a:lnTo>
                  <a:lnTo>
                    <a:pt x="396993" y="1711886"/>
                  </a:lnTo>
                  <a:lnTo>
                    <a:pt x="392867" y="1719508"/>
                  </a:lnTo>
                  <a:lnTo>
                    <a:pt x="390011" y="1728083"/>
                  </a:lnTo>
                  <a:lnTo>
                    <a:pt x="388742" y="1732212"/>
                  </a:lnTo>
                  <a:lnTo>
                    <a:pt x="387790" y="1736341"/>
                  </a:lnTo>
                  <a:lnTo>
                    <a:pt x="386838" y="1740787"/>
                  </a:lnTo>
                  <a:lnTo>
                    <a:pt x="386203" y="1745552"/>
                  </a:lnTo>
                  <a:lnTo>
                    <a:pt x="385886" y="1749998"/>
                  </a:lnTo>
                  <a:lnTo>
                    <a:pt x="385886" y="1754444"/>
                  </a:lnTo>
                  <a:lnTo>
                    <a:pt x="385886" y="1759209"/>
                  </a:lnTo>
                  <a:lnTo>
                    <a:pt x="386203" y="1763655"/>
                  </a:lnTo>
                  <a:lnTo>
                    <a:pt x="386838" y="1768419"/>
                  </a:lnTo>
                  <a:lnTo>
                    <a:pt x="387790" y="1772865"/>
                  </a:lnTo>
                  <a:lnTo>
                    <a:pt x="388742" y="1776994"/>
                  </a:lnTo>
                  <a:lnTo>
                    <a:pt x="390011" y="1781441"/>
                  </a:lnTo>
                  <a:lnTo>
                    <a:pt x="392867" y="1789698"/>
                  </a:lnTo>
                  <a:lnTo>
                    <a:pt x="396993" y="1797639"/>
                  </a:lnTo>
                  <a:lnTo>
                    <a:pt x="401435" y="1804943"/>
                  </a:lnTo>
                  <a:lnTo>
                    <a:pt x="406513" y="1812248"/>
                  </a:lnTo>
                  <a:lnTo>
                    <a:pt x="412542" y="1818283"/>
                  </a:lnTo>
                  <a:lnTo>
                    <a:pt x="418572" y="1824317"/>
                  </a:lnTo>
                  <a:lnTo>
                    <a:pt x="425553" y="1829399"/>
                  </a:lnTo>
                  <a:lnTo>
                    <a:pt x="433170" y="1833845"/>
                  </a:lnTo>
                  <a:lnTo>
                    <a:pt x="440786" y="1837657"/>
                  </a:lnTo>
                  <a:lnTo>
                    <a:pt x="449354" y="1840515"/>
                  </a:lnTo>
                  <a:lnTo>
                    <a:pt x="453162" y="1842103"/>
                  </a:lnTo>
                  <a:lnTo>
                    <a:pt x="457605" y="1842738"/>
                  </a:lnTo>
                  <a:lnTo>
                    <a:pt x="462047" y="1843374"/>
                  </a:lnTo>
                  <a:lnTo>
                    <a:pt x="466490" y="1844326"/>
                  </a:lnTo>
                  <a:lnTo>
                    <a:pt x="471250" y="1844644"/>
                  </a:lnTo>
                  <a:lnTo>
                    <a:pt x="475693" y="1844644"/>
                  </a:lnTo>
                  <a:lnTo>
                    <a:pt x="784465" y="1844644"/>
                  </a:lnTo>
                  <a:lnTo>
                    <a:pt x="788908" y="1844644"/>
                  </a:lnTo>
                  <a:lnTo>
                    <a:pt x="793668" y="1844326"/>
                  </a:lnTo>
                  <a:lnTo>
                    <a:pt x="798111" y="1843374"/>
                  </a:lnTo>
                  <a:lnTo>
                    <a:pt x="802553" y="1842738"/>
                  </a:lnTo>
                  <a:lnTo>
                    <a:pt x="806996" y="1842103"/>
                  </a:lnTo>
                  <a:lnTo>
                    <a:pt x="811122" y="1840515"/>
                  </a:lnTo>
                  <a:lnTo>
                    <a:pt x="819690" y="1837657"/>
                  </a:lnTo>
                  <a:lnTo>
                    <a:pt x="827306" y="1833845"/>
                  </a:lnTo>
                  <a:lnTo>
                    <a:pt x="834605" y="1829399"/>
                  </a:lnTo>
                  <a:lnTo>
                    <a:pt x="841586" y="1824317"/>
                  </a:lnTo>
                  <a:lnTo>
                    <a:pt x="847933" y="1818283"/>
                  </a:lnTo>
                  <a:lnTo>
                    <a:pt x="853963" y="1812248"/>
                  </a:lnTo>
                  <a:lnTo>
                    <a:pt x="859040" y="1804943"/>
                  </a:lnTo>
                  <a:lnTo>
                    <a:pt x="863483" y="1797639"/>
                  </a:lnTo>
                  <a:lnTo>
                    <a:pt x="867608" y="1789698"/>
                  </a:lnTo>
                  <a:lnTo>
                    <a:pt x="870464" y="1781441"/>
                  </a:lnTo>
                  <a:lnTo>
                    <a:pt x="871734" y="1776994"/>
                  </a:lnTo>
                  <a:lnTo>
                    <a:pt x="872686" y="1772865"/>
                  </a:lnTo>
                  <a:lnTo>
                    <a:pt x="873320" y="1768419"/>
                  </a:lnTo>
                  <a:lnTo>
                    <a:pt x="873638" y="1763655"/>
                  </a:lnTo>
                  <a:lnTo>
                    <a:pt x="874272" y="1759209"/>
                  </a:lnTo>
                  <a:lnTo>
                    <a:pt x="874590" y="1754444"/>
                  </a:lnTo>
                  <a:lnTo>
                    <a:pt x="874272" y="1749998"/>
                  </a:lnTo>
                  <a:lnTo>
                    <a:pt x="873638" y="1745552"/>
                  </a:lnTo>
                  <a:lnTo>
                    <a:pt x="873320" y="1740787"/>
                  </a:lnTo>
                  <a:lnTo>
                    <a:pt x="872686" y="1736341"/>
                  </a:lnTo>
                  <a:lnTo>
                    <a:pt x="871734" y="1732212"/>
                  </a:lnTo>
                  <a:lnTo>
                    <a:pt x="870464" y="1728083"/>
                  </a:lnTo>
                  <a:lnTo>
                    <a:pt x="867608" y="1719508"/>
                  </a:lnTo>
                  <a:lnTo>
                    <a:pt x="863483" y="1711886"/>
                  </a:lnTo>
                  <a:lnTo>
                    <a:pt x="859040" y="1704263"/>
                  </a:lnTo>
                  <a:lnTo>
                    <a:pt x="853963" y="1697276"/>
                  </a:lnTo>
                  <a:lnTo>
                    <a:pt x="847933" y="1691241"/>
                  </a:lnTo>
                  <a:lnTo>
                    <a:pt x="841586" y="1685207"/>
                  </a:lnTo>
                  <a:lnTo>
                    <a:pt x="834605" y="1680125"/>
                  </a:lnTo>
                  <a:lnTo>
                    <a:pt x="827306" y="1675679"/>
                  </a:lnTo>
                  <a:lnTo>
                    <a:pt x="819690" y="1671550"/>
                  </a:lnTo>
                  <a:lnTo>
                    <a:pt x="811122" y="1668691"/>
                  </a:lnTo>
                  <a:lnTo>
                    <a:pt x="806996" y="1667421"/>
                  </a:lnTo>
                  <a:lnTo>
                    <a:pt x="802553" y="1666468"/>
                  </a:lnTo>
                  <a:lnTo>
                    <a:pt x="798111" y="1665515"/>
                  </a:lnTo>
                  <a:lnTo>
                    <a:pt x="793668" y="1665198"/>
                  </a:lnTo>
                  <a:lnTo>
                    <a:pt x="788908" y="1664880"/>
                  </a:lnTo>
                  <a:lnTo>
                    <a:pt x="784465" y="1664563"/>
                  </a:lnTo>
                  <a:lnTo>
                    <a:pt x="475693" y="1664563"/>
                  </a:lnTo>
                  <a:close/>
                  <a:moveTo>
                    <a:pt x="1670551" y="1495108"/>
                  </a:moveTo>
                  <a:lnTo>
                    <a:pt x="1662926" y="1495425"/>
                  </a:lnTo>
                  <a:lnTo>
                    <a:pt x="1655936" y="1496695"/>
                  </a:lnTo>
                  <a:lnTo>
                    <a:pt x="1648946" y="1498283"/>
                  </a:lnTo>
                  <a:lnTo>
                    <a:pt x="1642274" y="1500823"/>
                  </a:lnTo>
                  <a:lnTo>
                    <a:pt x="1636237" y="1503998"/>
                  </a:lnTo>
                  <a:lnTo>
                    <a:pt x="1629882" y="1507490"/>
                  </a:lnTo>
                  <a:lnTo>
                    <a:pt x="1624481" y="1511618"/>
                  </a:lnTo>
                  <a:lnTo>
                    <a:pt x="1619080" y="1516380"/>
                  </a:lnTo>
                  <a:lnTo>
                    <a:pt x="1614631" y="1521778"/>
                  </a:lnTo>
                  <a:lnTo>
                    <a:pt x="1610183" y="1527175"/>
                  </a:lnTo>
                  <a:lnTo>
                    <a:pt x="1606688" y="1533208"/>
                  </a:lnTo>
                  <a:lnTo>
                    <a:pt x="1603511" y="1539240"/>
                  </a:lnTo>
                  <a:lnTo>
                    <a:pt x="1601605" y="1545908"/>
                  </a:lnTo>
                  <a:lnTo>
                    <a:pt x="1599698" y="1552893"/>
                  </a:lnTo>
                  <a:lnTo>
                    <a:pt x="1598427" y="1559878"/>
                  </a:lnTo>
                  <a:lnTo>
                    <a:pt x="1598110" y="1567498"/>
                  </a:lnTo>
                  <a:lnTo>
                    <a:pt x="1598427" y="1574800"/>
                  </a:lnTo>
                  <a:lnTo>
                    <a:pt x="1599698" y="1582103"/>
                  </a:lnTo>
                  <a:lnTo>
                    <a:pt x="1601605" y="1589088"/>
                  </a:lnTo>
                  <a:lnTo>
                    <a:pt x="1603511" y="1595755"/>
                  </a:lnTo>
                  <a:lnTo>
                    <a:pt x="1606688" y="1602105"/>
                  </a:lnTo>
                  <a:lnTo>
                    <a:pt x="1610183" y="1607820"/>
                  </a:lnTo>
                  <a:lnTo>
                    <a:pt x="1614631" y="1613535"/>
                  </a:lnTo>
                  <a:lnTo>
                    <a:pt x="1619080" y="1618615"/>
                  </a:lnTo>
                  <a:lnTo>
                    <a:pt x="1624481" y="1623378"/>
                  </a:lnTo>
                  <a:lnTo>
                    <a:pt x="1629882" y="1627505"/>
                  </a:lnTo>
                  <a:lnTo>
                    <a:pt x="1636237" y="1630998"/>
                  </a:lnTo>
                  <a:lnTo>
                    <a:pt x="1642274" y="1634173"/>
                  </a:lnTo>
                  <a:lnTo>
                    <a:pt x="1648946" y="1636713"/>
                  </a:lnTo>
                  <a:lnTo>
                    <a:pt x="1655936" y="1638300"/>
                  </a:lnTo>
                  <a:lnTo>
                    <a:pt x="1662926" y="1639253"/>
                  </a:lnTo>
                  <a:lnTo>
                    <a:pt x="1670551" y="1639570"/>
                  </a:lnTo>
                  <a:lnTo>
                    <a:pt x="1918697" y="1639570"/>
                  </a:lnTo>
                  <a:lnTo>
                    <a:pt x="1926004" y="1639253"/>
                  </a:lnTo>
                  <a:lnTo>
                    <a:pt x="1933630" y="1638300"/>
                  </a:lnTo>
                  <a:lnTo>
                    <a:pt x="1940620" y="1636713"/>
                  </a:lnTo>
                  <a:lnTo>
                    <a:pt x="1947292" y="1634173"/>
                  </a:lnTo>
                  <a:lnTo>
                    <a:pt x="1953329" y="1630998"/>
                  </a:lnTo>
                  <a:lnTo>
                    <a:pt x="1959366" y="1627505"/>
                  </a:lnTo>
                  <a:lnTo>
                    <a:pt x="1964767" y="1623378"/>
                  </a:lnTo>
                  <a:lnTo>
                    <a:pt x="1970168" y="1618615"/>
                  </a:lnTo>
                  <a:lnTo>
                    <a:pt x="1974934" y="1613535"/>
                  </a:lnTo>
                  <a:lnTo>
                    <a:pt x="1979065" y="1607820"/>
                  </a:lnTo>
                  <a:lnTo>
                    <a:pt x="1982560" y="1602105"/>
                  </a:lnTo>
                  <a:lnTo>
                    <a:pt x="1985419" y="1595755"/>
                  </a:lnTo>
                  <a:lnTo>
                    <a:pt x="1988279" y="1589088"/>
                  </a:lnTo>
                  <a:lnTo>
                    <a:pt x="1989868" y="1582103"/>
                  </a:lnTo>
                  <a:lnTo>
                    <a:pt x="1991138" y="1574800"/>
                  </a:lnTo>
                  <a:lnTo>
                    <a:pt x="1991456" y="1567498"/>
                  </a:lnTo>
                  <a:lnTo>
                    <a:pt x="1991138" y="1559878"/>
                  </a:lnTo>
                  <a:lnTo>
                    <a:pt x="1989868" y="1552893"/>
                  </a:lnTo>
                  <a:lnTo>
                    <a:pt x="1988279" y="1545908"/>
                  </a:lnTo>
                  <a:lnTo>
                    <a:pt x="1985419" y="1539240"/>
                  </a:lnTo>
                  <a:lnTo>
                    <a:pt x="1982560" y="1533208"/>
                  </a:lnTo>
                  <a:lnTo>
                    <a:pt x="1979065" y="1527175"/>
                  </a:lnTo>
                  <a:lnTo>
                    <a:pt x="1974934" y="1521778"/>
                  </a:lnTo>
                  <a:lnTo>
                    <a:pt x="1970168" y="1516380"/>
                  </a:lnTo>
                  <a:lnTo>
                    <a:pt x="1964767" y="1511618"/>
                  </a:lnTo>
                  <a:lnTo>
                    <a:pt x="1959366" y="1507490"/>
                  </a:lnTo>
                  <a:lnTo>
                    <a:pt x="1953329" y="1503998"/>
                  </a:lnTo>
                  <a:lnTo>
                    <a:pt x="1947292" y="1500823"/>
                  </a:lnTo>
                  <a:lnTo>
                    <a:pt x="1940620" y="1498283"/>
                  </a:lnTo>
                  <a:lnTo>
                    <a:pt x="1933630" y="1496695"/>
                  </a:lnTo>
                  <a:lnTo>
                    <a:pt x="1926004" y="1495425"/>
                  </a:lnTo>
                  <a:lnTo>
                    <a:pt x="1918697" y="1495108"/>
                  </a:lnTo>
                  <a:lnTo>
                    <a:pt x="1670551" y="1495108"/>
                  </a:lnTo>
                  <a:close/>
                  <a:moveTo>
                    <a:pt x="1787673" y="611187"/>
                  </a:moveTo>
                  <a:lnTo>
                    <a:pt x="1794669" y="611187"/>
                  </a:lnTo>
                  <a:lnTo>
                    <a:pt x="1801665" y="611187"/>
                  </a:lnTo>
                  <a:lnTo>
                    <a:pt x="1808661" y="612140"/>
                  </a:lnTo>
                  <a:lnTo>
                    <a:pt x="1815338" y="613093"/>
                  </a:lnTo>
                  <a:lnTo>
                    <a:pt x="1822016" y="614681"/>
                  </a:lnTo>
                  <a:lnTo>
                    <a:pt x="1828694" y="616587"/>
                  </a:lnTo>
                  <a:lnTo>
                    <a:pt x="1835372" y="618810"/>
                  </a:lnTo>
                  <a:lnTo>
                    <a:pt x="1841732" y="621352"/>
                  </a:lnTo>
                  <a:lnTo>
                    <a:pt x="1847773" y="624210"/>
                  </a:lnTo>
                  <a:lnTo>
                    <a:pt x="1853815" y="627387"/>
                  </a:lnTo>
                  <a:lnTo>
                    <a:pt x="1859539" y="631198"/>
                  </a:lnTo>
                  <a:lnTo>
                    <a:pt x="1865581" y="635010"/>
                  </a:lnTo>
                  <a:lnTo>
                    <a:pt x="1870987" y="639457"/>
                  </a:lnTo>
                  <a:lnTo>
                    <a:pt x="1876393" y="643904"/>
                  </a:lnTo>
                  <a:lnTo>
                    <a:pt x="1881480" y="648986"/>
                  </a:lnTo>
                  <a:lnTo>
                    <a:pt x="1886568" y="654068"/>
                  </a:lnTo>
                  <a:lnTo>
                    <a:pt x="1891338" y="659151"/>
                  </a:lnTo>
                  <a:lnTo>
                    <a:pt x="1895790" y="665186"/>
                  </a:lnTo>
                  <a:lnTo>
                    <a:pt x="1900242" y="670903"/>
                  </a:lnTo>
                  <a:lnTo>
                    <a:pt x="1904376" y="677256"/>
                  </a:lnTo>
                  <a:lnTo>
                    <a:pt x="1908192" y="683609"/>
                  </a:lnTo>
                  <a:lnTo>
                    <a:pt x="1911690" y="690597"/>
                  </a:lnTo>
                  <a:lnTo>
                    <a:pt x="1915188" y="697267"/>
                  </a:lnTo>
                  <a:lnTo>
                    <a:pt x="1918049" y="704255"/>
                  </a:lnTo>
                  <a:lnTo>
                    <a:pt x="1920593" y="711561"/>
                  </a:lnTo>
                  <a:lnTo>
                    <a:pt x="1923137" y="718867"/>
                  </a:lnTo>
                  <a:lnTo>
                    <a:pt x="1925363" y="726808"/>
                  </a:lnTo>
                  <a:lnTo>
                    <a:pt x="1927271" y="734431"/>
                  </a:lnTo>
                  <a:lnTo>
                    <a:pt x="1928861" y="742690"/>
                  </a:lnTo>
                  <a:lnTo>
                    <a:pt x="1929815" y="750631"/>
                  </a:lnTo>
                  <a:lnTo>
                    <a:pt x="1930451" y="758889"/>
                  </a:lnTo>
                  <a:lnTo>
                    <a:pt x="1931405" y="767466"/>
                  </a:lnTo>
                  <a:lnTo>
                    <a:pt x="1931405" y="775724"/>
                  </a:lnTo>
                  <a:lnTo>
                    <a:pt x="1931723" y="784301"/>
                  </a:lnTo>
                  <a:lnTo>
                    <a:pt x="1932359" y="791924"/>
                  </a:lnTo>
                  <a:lnTo>
                    <a:pt x="1933313" y="799865"/>
                  </a:lnTo>
                  <a:lnTo>
                    <a:pt x="1934585" y="806853"/>
                  </a:lnTo>
                  <a:lnTo>
                    <a:pt x="1936175" y="813206"/>
                  </a:lnTo>
                  <a:lnTo>
                    <a:pt x="1938401" y="819241"/>
                  </a:lnTo>
                  <a:lnTo>
                    <a:pt x="1940627" y="824958"/>
                  </a:lnTo>
                  <a:lnTo>
                    <a:pt x="1943171" y="830041"/>
                  </a:lnTo>
                  <a:lnTo>
                    <a:pt x="1945715" y="834805"/>
                  </a:lnTo>
                  <a:lnTo>
                    <a:pt x="1948576" y="839252"/>
                  </a:lnTo>
                  <a:lnTo>
                    <a:pt x="1951756" y="843381"/>
                  </a:lnTo>
                  <a:lnTo>
                    <a:pt x="1954936" y="846875"/>
                  </a:lnTo>
                  <a:lnTo>
                    <a:pt x="1958116" y="850687"/>
                  </a:lnTo>
                  <a:lnTo>
                    <a:pt x="1961614" y="853546"/>
                  </a:lnTo>
                  <a:lnTo>
                    <a:pt x="1965430" y="856087"/>
                  </a:lnTo>
                  <a:lnTo>
                    <a:pt x="1968610" y="858946"/>
                  </a:lnTo>
                  <a:lnTo>
                    <a:pt x="1975606" y="862757"/>
                  </a:lnTo>
                  <a:lnTo>
                    <a:pt x="1982284" y="866251"/>
                  </a:lnTo>
                  <a:lnTo>
                    <a:pt x="1988643" y="868475"/>
                  </a:lnTo>
                  <a:lnTo>
                    <a:pt x="1994049" y="869745"/>
                  </a:lnTo>
                  <a:lnTo>
                    <a:pt x="1998819" y="871016"/>
                  </a:lnTo>
                  <a:lnTo>
                    <a:pt x="2002635" y="871334"/>
                  </a:lnTo>
                  <a:lnTo>
                    <a:pt x="2005815" y="871651"/>
                  </a:lnTo>
                  <a:lnTo>
                    <a:pt x="2005815" y="932320"/>
                  </a:lnTo>
                  <a:lnTo>
                    <a:pt x="1841096" y="932320"/>
                  </a:lnTo>
                  <a:lnTo>
                    <a:pt x="1841096" y="997119"/>
                  </a:lnTo>
                  <a:lnTo>
                    <a:pt x="1853815" y="999025"/>
                  </a:lnTo>
                  <a:lnTo>
                    <a:pt x="1865899" y="1001566"/>
                  </a:lnTo>
                  <a:lnTo>
                    <a:pt x="1877983" y="1004107"/>
                  </a:lnTo>
                  <a:lnTo>
                    <a:pt x="1890066" y="1007601"/>
                  </a:lnTo>
                  <a:lnTo>
                    <a:pt x="1901514" y="1011095"/>
                  </a:lnTo>
                  <a:lnTo>
                    <a:pt x="1912962" y="1015224"/>
                  </a:lnTo>
                  <a:lnTo>
                    <a:pt x="1923773" y="1019354"/>
                  </a:lnTo>
                  <a:lnTo>
                    <a:pt x="1934903" y="1024118"/>
                  </a:lnTo>
                  <a:lnTo>
                    <a:pt x="1945715" y="1029200"/>
                  </a:lnTo>
                  <a:lnTo>
                    <a:pt x="1956208" y="1034918"/>
                  </a:lnTo>
                  <a:lnTo>
                    <a:pt x="1966384" y="1040635"/>
                  </a:lnTo>
                  <a:lnTo>
                    <a:pt x="1976242" y="1046988"/>
                  </a:lnTo>
                  <a:lnTo>
                    <a:pt x="1986099" y="1053659"/>
                  </a:lnTo>
                  <a:lnTo>
                    <a:pt x="1995321" y="1060329"/>
                  </a:lnTo>
                  <a:lnTo>
                    <a:pt x="2003907" y="1067635"/>
                  </a:lnTo>
                  <a:lnTo>
                    <a:pt x="2012811" y="1074940"/>
                  </a:lnTo>
                  <a:lnTo>
                    <a:pt x="2021396" y="1082881"/>
                  </a:lnTo>
                  <a:lnTo>
                    <a:pt x="2029028" y="1090822"/>
                  </a:lnTo>
                  <a:lnTo>
                    <a:pt x="2036978" y="1099081"/>
                  </a:lnTo>
                  <a:lnTo>
                    <a:pt x="2044292" y="1107975"/>
                  </a:lnTo>
                  <a:lnTo>
                    <a:pt x="2051288" y="1116551"/>
                  </a:lnTo>
                  <a:lnTo>
                    <a:pt x="2057965" y="1125445"/>
                  </a:lnTo>
                  <a:lnTo>
                    <a:pt x="2064325" y="1135292"/>
                  </a:lnTo>
                  <a:lnTo>
                    <a:pt x="2069731" y="1144821"/>
                  </a:lnTo>
                  <a:lnTo>
                    <a:pt x="2075455" y="1154350"/>
                  </a:lnTo>
                  <a:lnTo>
                    <a:pt x="2080225" y="1164515"/>
                  </a:lnTo>
                  <a:lnTo>
                    <a:pt x="2084995" y="1174679"/>
                  </a:lnTo>
                  <a:lnTo>
                    <a:pt x="2089128" y="1185161"/>
                  </a:lnTo>
                  <a:lnTo>
                    <a:pt x="2092626" y="1195643"/>
                  </a:lnTo>
                  <a:lnTo>
                    <a:pt x="2095488" y="1206761"/>
                  </a:lnTo>
                  <a:lnTo>
                    <a:pt x="2098668" y="1217560"/>
                  </a:lnTo>
                  <a:lnTo>
                    <a:pt x="2100894" y="1228995"/>
                  </a:lnTo>
                  <a:lnTo>
                    <a:pt x="2103438" y="1336675"/>
                  </a:lnTo>
                  <a:lnTo>
                    <a:pt x="1485900" y="1336675"/>
                  </a:lnTo>
                  <a:lnTo>
                    <a:pt x="1488444" y="1228995"/>
                  </a:lnTo>
                  <a:lnTo>
                    <a:pt x="1490670" y="1217560"/>
                  </a:lnTo>
                  <a:lnTo>
                    <a:pt x="1493214" y="1206761"/>
                  </a:lnTo>
                  <a:lnTo>
                    <a:pt x="1496712" y="1195643"/>
                  </a:lnTo>
                  <a:lnTo>
                    <a:pt x="1500210" y="1185161"/>
                  </a:lnTo>
                  <a:lnTo>
                    <a:pt x="1504343" y="1174679"/>
                  </a:lnTo>
                  <a:lnTo>
                    <a:pt x="1508795" y="1164515"/>
                  </a:lnTo>
                  <a:lnTo>
                    <a:pt x="1513565" y="1154350"/>
                  </a:lnTo>
                  <a:lnTo>
                    <a:pt x="1519289" y="1144821"/>
                  </a:lnTo>
                  <a:lnTo>
                    <a:pt x="1525013" y="1135292"/>
                  </a:lnTo>
                  <a:lnTo>
                    <a:pt x="1531055" y="1125763"/>
                  </a:lnTo>
                  <a:lnTo>
                    <a:pt x="1537732" y="1116551"/>
                  </a:lnTo>
                  <a:lnTo>
                    <a:pt x="1544728" y="1107975"/>
                  </a:lnTo>
                  <a:lnTo>
                    <a:pt x="1552042" y="1099081"/>
                  </a:lnTo>
                  <a:lnTo>
                    <a:pt x="1559674" y="1090822"/>
                  </a:lnTo>
                  <a:lnTo>
                    <a:pt x="1567942" y="1082881"/>
                  </a:lnTo>
                  <a:lnTo>
                    <a:pt x="1576209" y="1074940"/>
                  </a:lnTo>
                  <a:lnTo>
                    <a:pt x="1584795" y="1067635"/>
                  </a:lnTo>
                  <a:lnTo>
                    <a:pt x="1593699" y="1060329"/>
                  </a:lnTo>
                  <a:lnTo>
                    <a:pt x="1603239" y="1053659"/>
                  </a:lnTo>
                  <a:lnTo>
                    <a:pt x="1613096" y="1046988"/>
                  </a:lnTo>
                  <a:lnTo>
                    <a:pt x="1622954" y="1040635"/>
                  </a:lnTo>
                  <a:lnTo>
                    <a:pt x="1632812" y="1034918"/>
                  </a:lnTo>
                  <a:lnTo>
                    <a:pt x="1643305" y="1029200"/>
                  </a:lnTo>
                  <a:lnTo>
                    <a:pt x="1654117" y="1024118"/>
                  </a:lnTo>
                  <a:lnTo>
                    <a:pt x="1664929" y="1019671"/>
                  </a:lnTo>
                  <a:lnTo>
                    <a:pt x="1676058" y="1015224"/>
                  </a:lnTo>
                  <a:lnTo>
                    <a:pt x="1687506" y="1011095"/>
                  </a:lnTo>
                  <a:lnTo>
                    <a:pt x="1699272" y="1007601"/>
                  </a:lnTo>
                  <a:lnTo>
                    <a:pt x="1711355" y="1004107"/>
                  </a:lnTo>
                  <a:lnTo>
                    <a:pt x="1723439" y="1001566"/>
                  </a:lnTo>
                  <a:lnTo>
                    <a:pt x="1735523" y="999025"/>
                  </a:lnTo>
                  <a:lnTo>
                    <a:pt x="1747924" y="997119"/>
                  </a:lnTo>
                  <a:lnTo>
                    <a:pt x="1747924" y="932320"/>
                  </a:lnTo>
                  <a:lnTo>
                    <a:pt x="1583205" y="932320"/>
                  </a:lnTo>
                  <a:lnTo>
                    <a:pt x="1583205" y="871651"/>
                  </a:lnTo>
                  <a:lnTo>
                    <a:pt x="1586385" y="871334"/>
                  </a:lnTo>
                  <a:lnTo>
                    <a:pt x="1590201" y="870698"/>
                  </a:lnTo>
                  <a:lnTo>
                    <a:pt x="1594971" y="869110"/>
                  </a:lnTo>
                  <a:lnTo>
                    <a:pt x="1600377" y="867204"/>
                  </a:lnTo>
                  <a:lnTo>
                    <a:pt x="1606736" y="864663"/>
                  </a:lnTo>
                  <a:lnTo>
                    <a:pt x="1613414" y="861487"/>
                  </a:lnTo>
                  <a:lnTo>
                    <a:pt x="1620410" y="857358"/>
                  </a:lnTo>
                  <a:lnTo>
                    <a:pt x="1624226" y="854816"/>
                  </a:lnTo>
                  <a:lnTo>
                    <a:pt x="1627406" y="851958"/>
                  </a:lnTo>
                  <a:lnTo>
                    <a:pt x="1630586" y="848464"/>
                  </a:lnTo>
                  <a:lnTo>
                    <a:pt x="1634084" y="845287"/>
                  </a:lnTo>
                  <a:lnTo>
                    <a:pt x="1637264" y="841476"/>
                  </a:lnTo>
                  <a:lnTo>
                    <a:pt x="1640444" y="837346"/>
                  </a:lnTo>
                  <a:lnTo>
                    <a:pt x="1643305" y="832899"/>
                  </a:lnTo>
                  <a:lnTo>
                    <a:pt x="1646167" y="828135"/>
                  </a:lnTo>
                  <a:lnTo>
                    <a:pt x="1648393" y="823052"/>
                  </a:lnTo>
                  <a:lnTo>
                    <a:pt x="1650619" y="817653"/>
                  </a:lnTo>
                  <a:lnTo>
                    <a:pt x="1652845" y="811617"/>
                  </a:lnTo>
                  <a:lnTo>
                    <a:pt x="1654435" y="805265"/>
                  </a:lnTo>
                  <a:lnTo>
                    <a:pt x="1655707" y="798594"/>
                  </a:lnTo>
                  <a:lnTo>
                    <a:pt x="1656979" y="791289"/>
                  </a:lnTo>
                  <a:lnTo>
                    <a:pt x="1657297" y="783983"/>
                  </a:lnTo>
                  <a:lnTo>
                    <a:pt x="1657615" y="775724"/>
                  </a:lnTo>
                  <a:lnTo>
                    <a:pt x="1657933" y="767466"/>
                  </a:lnTo>
                  <a:lnTo>
                    <a:pt x="1658569" y="758889"/>
                  </a:lnTo>
                  <a:lnTo>
                    <a:pt x="1659205" y="750631"/>
                  </a:lnTo>
                  <a:lnTo>
                    <a:pt x="1660477" y="742690"/>
                  </a:lnTo>
                  <a:lnTo>
                    <a:pt x="1662067" y="734431"/>
                  </a:lnTo>
                  <a:lnTo>
                    <a:pt x="1663975" y="726808"/>
                  </a:lnTo>
                  <a:lnTo>
                    <a:pt x="1666201" y="718867"/>
                  </a:lnTo>
                  <a:lnTo>
                    <a:pt x="1668427" y="711561"/>
                  </a:lnTo>
                  <a:lnTo>
                    <a:pt x="1671289" y="704255"/>
                  </a:lnTo>
                  <a:lnTo>
                    <a:pt x="1674151" y="697267"/>
                  </a:lnTo>
                  <a:lnTo>
                    <a:pt x="1677648" y="690597"/>
                  </a:lnTo>
                  <a:lnTo>
                    <a:pt x="1680828" y="683609"/>
                  </a:lnTo>
                  <a:lnTo>
                    <a:pt x="1684962" y="677256"/>
                  </a:lnTo>
                  <a:lnTo>
                    <a:pt x="1689096" y="670903"/>
                  </a:lnTo>
                  <a:lnTo>
                    <a:pt x="1693230" y="665186"/>
                  </a:lnTo>
                  <a:lnTo>
                    <a:pt x="1698000" y="659151"/>
                  </a:lnTo>
                  <a:lnTo>
                    <a:pt x="1702770" y="654068"/>
                  </a:lnTo>
                  <a:lnTo>
                    <a:pt x="1707540" y="648986"/>
                  </a:lnTo>
                  <a:lnTo>
                    <a:pt x="1712627" y="643904"/>
                  </a:lnTo>
                  <a:lnTo>
                    <a:pt x="1718351" y="639457"/>
                  </a:lnTo>
                  <a:lnTo>
                    <a:pt x="1723757" y="635010"/>
                  </a:lnTo>
                  <a:lnTo>
                    <a:pt x="1729163" y="631198"/>
                  </a:lnTo>
                  <a:lnTo>
                    <a:pt x="1735205" y="627387"/>
                  </a:lnTo>
                  <a:lnTo>
                    <a:pt x="1741565" y="624210"/>
                  </a:lnTo>
                  <a:lnTo>
                    <a:pt x="1747288" y="621352"/>
                  </a:lnTo>
                  <a:lnTo>
                    <a:pt x="1753966" y="618810"/>
                  </a:lnTo>
                  <a:lnTo>
                    <a:pt x="1760326" y="616587"/>
                  </a:lnTo>
                  <a:lnTo>
                    <a:pt x="1767004" y="614681"/>
                  </a:lnTo>
                  <a:lnTo>
                    <a:pt x="1773682" y="613093"/>
                  </a:lnTo>
                  <a:lnTo>
                    <a:pt x="1780677" y="612140"/>
                  </a:lnTo>
                  <a:lnTo>
                    <a:pt x="1787673" y="611187"/>
                  </a:lnTo>
                  <a:close/>
                  <a:moveTo>
                    <a:pt x="630238" y="565150"/>
                  </a:moveTo>
                  <a:lnTo>
                    <a:pt x="639136" y="565468"/>
                  </a:lnTo>
                  <a:lnTo>
                    <a:pt x="647397" y="566420"/>
                  </a:lnTo>
                  <a:lnTo>
                    <a:pt x="655977" y="567372"/>
                  </a:lnTo>
                  <a:lnTo>
                    <a:pt x="664557" y="569276"/>
                  </a:lnTo>
                  <a:lnTo>
                    <a:pt x="672501" y="571498"/>
                  </a:lnTo>
                  <a:lnTo>
                    <a:pt x="680762" y="574354"/>
                  </a:lnTo>
                  <a:lnTo>
                    <a:pt x="689024" y="577211"/>
                  </a:lnTo>
                  <a:lnTo>
                    <a:pt x="696333" y="581020"/>
                  </a:lnTo>
                  <a:lnTo>
                    <a:pt x="703959" y="585463"/>
                  </a:lnTo>
                  <a:lnTo>
                    <a:pt x="711268" y="589907"/>
                  </a:lnTo>
                  <a:lnTo>
                    <a:pt x="718258" y="594667"/>
                  </a:lnTo>
                  <a:lnTo>
                    <a:pt x="725249" y="600063"/>
                  </a:lnTo>
                  <a:lnTo>
                    <a:pt x="731922" y="605776"/>
                  </a:lnTo>
                  <a:lnTo>
                    <a:pt x="738278" y="611489"/>
                  </a:lnTo>
                  <a:lnTo>
                    <a:pt x="744633" y="618154"/>
                  </a:lnTo>
                  <a:lnTo>
                    <a:pt x="750353" y="624820"/>
                  </a:lnTo>
                  <a:lnTo>
                    <a:pt x="756072" y="632437"/>
                  </a:lnTo>
                  <a:lnTo>
                    <a:pt x="761474" y="639737"/>
                  </a:lnTo>
                  <a:lnTo>
                    <a:pt x="766241" y="647354"/>
                  </a:lnTo>
                  <a:lnTo>
                    <a:pt x="771007" y="655289"/>
                  </a:lnTo>
                  <a:lnTo>
                    <a:pt x="775456" y="663541"/>
                  </a:lnTo>
                  <a:lnTo>
                    <a:pt x="779587" y="672111"/>
                  </a:lnTo>
                  <a:lnTo>
                    <a:pt x="783400" y="680998"/>
                  </a:lnTo>
                  <a:lnTo>
                    <a:pt x="786895" y="690202"/>
                  </a:lnTo>
                  <a:lnTo>
                    <a:pt x="790073" y="699406"/>
                  </a:lnTo>
                  <a:lnTo>
                    <a:pt x="792615" y="708611"/>
                  </a:lnTo>
                  <a:lnTo>
                    <a:pt x="794839" y="718450"/>
                  </a:lnTo>
                  <a:lnTo>
                    <a:pt x="796746" y="728606"/>
                  </a:lnTo>
                  <a:lnTo>
                    <a:pt x="798017" y="738445"/>
                  </a:lnTo>
                  <a:lnTo>
                    <a:pt x="799288" y="748919"/>
                  </a:lnTo>
                  <a:lnTo>
                    <a:pt x="799923" y="759076"/>
                  </a:lnTo>
                  <a:lnTo>
                    <a:pt x="800241" y="769550"/>
                  </a:lnTo>
                  <a:lnTo>
                    <a:pt x="799923" y="777802"/>
                  </a:lnTo>
                  <a:lnTo>
                    <a:pt x="799606" y="786054"/>
                  </a:lnTo>
                  <a:lnTo>
                    <a:pt x="798970" y="793989"/>
                  </a:lnTo>
                  <a:lnTo>
                    <a:pt x="798017" y="801923"/>
                  </a:lnTo>
                  <a:lnTo>
                    <a:pt x="797064" y="809541"/>
                  </a:lnTo>
                  <a:lnTo>
                    <a:pt x="795475" y="817476"/>
                  </a:lnTo>
                  <a:lnTo>
                    <a:pt x="793568" y="825093"/>
                  </a:lnTo>
                  <a:lnTo>
                    <a:pt x="791979" y="832710"/>
                  </a:lnTo>
                  <a:lnTo>
                    <a:pt x="789755" y="840328"/>
                  </a:lnTo>
                  <a:lnTo>
                    <a:pt x="787531" y="847310"/>
                  </a:lnTo>
                  <a:lnTo>
                    <a:pt x="784671" y="854293"/>
                  </a:lnTo>
                  <a:lnTo>
                    <a:pt x="781811" y="861276"/>
                  </a:lnTo>
                  <a:lnTo>
                    <a:pt x="778951" y="868258"/>
                  </a:lnTo>
                  <a:lnTo>
                    <a:pt x="775456" y="874923"/>
                  </a:lnTo>
                  <a:lnTo>
                    <a:pt x="772278" y="880954"/>
                  </a:lnTo>
                  <a:lnTo>
                    <a:pt x="768465" y="887619"/>
                  </a:lnTo>
                  <a:lnTo>
                    <a:pt x="764970" y="893649"/>
                  </a:lnTo>
                  <a:lnTo>
                    <a:pt x="760839" y="899680"/>
                  </a:lnTo>
                  <a:lnTo>
                    <a:pt x="756708" y="905393"/>
                  </a:lnTo>
                  <a:lnTo>
                    <a:pt x="752259" y="911106"/>
                  </a:lnTo>
                  <a:lnTo>
                    <a:pt x="747810" y="916501"/>
                  </a:lnTo>
                  <a:lnTo>
                    <a:pt x="743044" y="921580"/>
                  </a:lnTo>
                  <a:lnTo>
                    <a:pt x="738278" y="926341"/>
                  </a:lnTo>
                  <a:lnTo>
                    <a:pt x="733193" y="931101"/>
                  </a:lnTo>
                  <a:lnTo>
                    <a:pt x="728109" y="936180"/>
                  </a:lnTo>
                  <a:lnTo>
                    <a:pt x="722707" y="939988"/>
                  </a:lnTo>
                  <a:lnTo>
                    <a:pt x="717305" y="944114"/>
                  </a:lnTo>
                  <a:lnTo>
                    <a:pt x="711903" y="948241"/>
                  </a:lnTo>
                  <a:lnTo>
                    <a:pt x="706183" y="951414"/>
                  </a:lnTo>
                  <a:lnTo>
                    <a:pt x="700464" y="954906"/>
                  </a:lnTo>
                  <a:lnTo>
                    <a:pt x="694426" y="958080"/>
                  </a:lnTo>
                  <a:lnTo>
                    <a:pt x="688071" y="960619"/>
                  </a:lnTo>
                  <a:lnTo>
                    <a:pt x="688071" y="1044727"/>
                  </a:lnTo>
                  <a:lnTo>
                    <a:pt x="703641" y="1047266"/>
                  </a:lnTo>
                  <a:lnTo>
                    <a:pt x="718894" y="1050440"/>
                  </a:lnTo>
                  <a:lnTo>
                    <a:pt x="733829" y="1053614"/>
                  </a:lnTo>
                  <a:lnTo>
                    <a:pt x="748764" y="1057740"/>
                  </a:lnTo>
                  <a:lnTo>
                    <a:pt x="763063" y="1062184"/>
                  </a:lnTo>
                  <a:lnTo>
                    <a:pt x="777045" y="1066945"/>
                  </a:lnTo>
                  <a:lnTo>
                    <a:pt x="791026" y="1072340"/>
                  </a:lnTo>
                  <a:lnTo>
                    <a:pt x="804690" y="1078371"/>
                  </a:lnTo>
                  <a:lnTo>
                    <a:pt x="818036" y="1085036"/>
                  </a:lnTo>
                  <a:lnTo>
                    <a:pt x="831064" y="1091701"/>
                  </a:lnTo>
                  <a:lnTo>
                    <a:pt x="843775" y="1099001"/>
                  </a:lnTo>
                  <a:lnTo>
                    <a:pt x="856167" y="1106618"/>
                  </a:lnTo>
                  <a:lnTo>
                    <a:pt x="867925" y="1114871"/>
                  </a:lnTo>
                  <a:lnTo>
                    <a:pt x="879682" y="1123440"/>
                  </a:lnTo>
                  <a:lnTo>
                    <a:pt x="890804" y="1132010"/>
                  </a:lnTo>
                  <a:lnTo>
                    <a:pt x="901925" y="1141214"/>
                  </a:lnTo>
                  <a:lnTo>
                    <a:pt x="912094" y="1151370"/>
                  </a:lnTo>
                  <a:lnTo>
                    <a:pt x="921944" y="1161210"/>
                  </a:lnTo>
                  <a:lnTo>
                    <a:pt x="931795" y="1171683"/>
                  </a:lnTo>
                  <a:lnTo>
                    <a:pt x="940692" y="1182157"/>
                  </a:lnTo>
                  <a:lnTo>
                    <a:pt x="949272" y="1193266"/>
                  </a:lnTo>
                  <a:lnTo>
                    <a:pt x="957534" y="1204692"/>
                  </a:lnTo>
                  <a:lnTo>
                    <a:pt x="965160" y="1216118"/>
                  </a:lnTo>
                  <a:lnTo>
                    <a:pt x="972151" y="1227862"/>
                  </a:lnTo>
                  <a:lnTo>
                    <a:pt x="979142" y="1240557"/>
                  </a:lnTo>
                  <a:lnTo>
                    <a:pt x="985179" y="1252618"/>
                  </a:lnTo>
                  <a:lnTo>
                    <a:pt x="991217" y="1265631"/>
                  </a:lnTo>
                  <a:lnTo>
                    <a:pt x="995983" y="1278327"/>
                  </a:lnTo>
                  <a:lnTo>
                    <a:pt x="1000749" y="1291657"/>
                  </a:lnTo>
                  <a:lnTo>
                    <a:pt x="1004880" y="1304988"/>
                  </a:lnTo>
                  <a:lnTo>
                    <a:pt x="1008058" y="1318635"/>
                  </a:lnTo>
                  <a:lnTo>
                    <a:pt x="1010600" y="1332600"/>
                  </a:lnTo>
                  <a:lnTo>
                    <a:pt x="1014413" y="1484313"/>
                  </a:lnTo>
                  <a:lnTo>
                    <a:pt x="246063" y="1484313"/>
                  </a:lnTo>
                  <a:lnTo>
                    <a:pt x="249876" y="1332600"/>
                  </a:lnTo>
                  <a:lnTo>
                    <a:pt x="252419" y="1318635"/>
                  </a:lnTo>
                  <a:lnTo>
                    <a:pt x="255596" y="1304988"/>
                  </a:lnTo>
                  <a:lnTo>
                    <a:pt x="259727" y="1291657"/>
                  </a:lnTo>
                  <a:lnTo>
                    <a:pt x="264176" y="1278327"/>
                  </a:lnTo>
                  <a:lnTo>
                    <a:pt x="269260" y="1265631"/>
                  </a:lnTo>
                  <a:lnTo>
                    <a:pt x="275297" y="1252618"/>
                  </a:lnTo>
                  <a:lnTo>
                    <a:pt x="281017" y="1240557"/>
                  </a:lnTo>
                  <a:lnTo>
                    <a:pt x="288008" y="1227862"/>
                  </a:lnTo>
                  <a:lnTo>
                    <a:pt x="294999" y="1216118"/>
                  </a:lnTo>
                  <a:lnTo>
                    <a:pt x="302943" y="1204692"/>
                  </a:lnTo>
                  <a:lnTo>
                    <a:pt x="310887" y="1193266"/>
                  </a:lnTo>
                  <a:lnTo>
                    <a:pt x="319784" y="1182157"/>
                  </a:lnTo>
                  <a:lnTo>
                    <a:pt x="328682" y="1171683"/>
                  </a:lnTo>
                  <a:lnTo>
                    <a:pt x="338214" y="1161210"/>
                  </a:lnTo>
                  <a:lnTo>
                    <a:pt x="348383" y="1151370"/>
                  </a:lnTo>
                  <a:lnTo>
                    <a:pt x="358869" y="1141214"/>
                  </a:lnTo>
                  <a:lnTo>
                    <a:pt x="369673" y="1132010"/>
                  </a:lnTo>
                  <a:lnTo>
                    <a:pt x="380795" y="1123440"/>
                  </a:lnTo>
                  <a:lnTo>
                    <a:pt x="392552" y="1114871"/>
                  </a:lnTo>
                  <a:lnTo>
                    <a:pt x="404309" y="1106618"/>
                  </a:lnTo>
                  <a:lnTo>
                    <a:pt x="417020" y="1099001"/>
                  </a:lnTo>
                  <a:lnTo>
                    <a:pt x="429412" y="1091701"/>
                  </a:lnTo>
                  <a:lnTo>
                    <a:pt x="442441" y="1085036"/>
                  </a:lnTo>
                  <a:lnTo>
                    <a:pt x="455787" y="1078371"/>
                  </a:lnTo>
                  <a:lnTo>
                    <a:pt x="469450" y="1072340"/>
                  </a:lnTo>
                  <a:lnTo>
                    <a:pt x="483432" y="1066945"/>
                  </a:lnTo>
                  <a:lnTo>
                    <a:pt x="497413" y="1062184"/>
                  </a:lnTo>
                  <a:lnTo>
                    <a:pt x="511713" y="1057740"/>
                  </a:lnTo>
                  <a:lnTo>
                    <a:pt x="526648" y="1053614"/>
                  </a:lnTo>
                  <a:lnTo>
                    <a:pt x="541582" y="1050440"/>
                  </a:lnTo>
                  <a:lnTo>
                    <a:pt x="556835" y="1047266"/>
                  </a:lnTo>
                  <a:lnTo>
                    <a:pt x="571770" y="1044727"/>
                  </a:lnTo>
                  <a:lnTo>
                    <a:pt x="571770" y="960619"/>
                  </a:lnTo>
                  <a:lnTo>
                    <a:pt x="566050" y="958080"/>
                  </a:lnTo>
                  <a:lnTo>
                    <a:pt x="560013" y="954906"/>
                  </a:lnTo>
                  <a:lnTo>
                    <a:pt x="554293" y="951414"/>
                  </a:lnTo>
                  <a:lnTo>
                    <a:pt x="548573" y="948241"/>
                  </a:lnTo>
                  <a:lnTo>
                    <a:pt x="543171" y="944114"/>
                  </a:lnTo>
                  <a:lnTo>
                    <a:pt x="537452" y="939988"/>
                  </a:lnTo>
                  <a:lnTo>
                    <a:pt x="532367" y="935545"/>
                  </a:lnTo>
                  <a:lnTo>
                    <a:pt x="527283" y="931101"/>
                  </a:lnTo>
                  <a:lnTo>
                    <a:pt x="522199" y="926341"/>
                  </a:lnTo>
                  <a:lnTo>
                    <a:pt x="517433" y="921580"/>
                  </a:lnTo>
                  <a:lnTo>
                    <a:pt x="512348" y="916501"/>
                  </a:lnTo>
                  <a:lnTo>
                    <a:pt x="507900" y="911106"/>
                  </a:lnTo>
                  <a:lnTo>
                    <a:pt x="503769" y="905393"/>
                  </a:lnTo>
                  <a:lnTo>
                    <a:pt x="499638" y="899680"/>
                  </a:lnTo>
                  <a:lnTo>
                    <a:pt x="495507" y="893649"/>
                  </a:lnTo>
                  <a:lnTo>
                    <a:pt x="491694" y="887302"/>
                  </a:lnTo>
                  <a:lnTo>
                    <a:pt x="488198" y="880954"/>
                  </a:lnTo>
                  <a:lnTo>
                    <a:pt x="484385" y="874923"/>
                  </a:lnTo>
                  <a:lnTo>
                    <a:pt x="481525" y="868258"/>
                  </a:lnTo>
                  <a:lnTo>
                    <a:pt x="478665" y="861276"/>
                  </a:lnTo>
                  <a:lnTo>
                    <a:pt x="475488" y="854293"/>
                  </a:lnTo>
                  <a:lnTo>
                    <a:pt x="472946" y="847310"/>
                  </a:lnTo>
                  <a:lnTo>
                    <a:pt x="470404" y="839693"/>
                  </a:lnTo>
                  <a:lnTo>
                    <a:pt x="468497" y="832393"/>
                  </a:lnTo>
                  <a:lnTo>
                    <a:pt x="466273" y="825093"/>
                  </a:lnTo>
                  <a:lnTo>
                    <a:pt x="465002" y="817476"/>
                  </a:lnTo>
                  <a:lnTo>
                    <a:pt x="463413" y="809541"/>
                  </a:lnTo>
                  <a:lnTo>
                    <a:pt x="462142" y="801923"/>
                  </a:lnTo>
                  <a:lnTo>
                    <a:pt x="461189" y="793989"/>
                  </a:lnTo>
                  <a:lnTo>
                    <a:pt x="460871" y="786054"/>
                  </a:lnTo>
                  <a:lnTo>
                    <a:pt x="460235" y="777802"/>
                  </a:lnTo>
                  <a:lnTo>
                    <a:pt x="460235" y="769550"/>
                  </a:lnTo>
                  <a:lnTo>
                    <a:pt x="460553" y="759076"/>
                  </a:lnTo>
                  <a:lnTo>
                    <a:pt x="460871" y="748919"/>
                  </a:lnTo>
                  <a:lnTo>
                    <a:pt x="461824" y="738445"/>
                  </a:lnTo>
                  <a:lnTo>
                    <a:pt x="463413" y="728606"/>
                  </a:lnTo>
                  <a:lnTo>
                    <a:pt x="465637" y="718450"/>
                  </a:lnTo>
                  <a:lnTo>
                    <a:pt x="467862" y="708611"/>
                  </a:lnTo>
                  <a:lnTo>
                    <a:pt x="470404" y="699406"/>
                  </a:lnTo>
                  <a:lnTo>
                    <a:pt x="473264" y="690202"/>
                  </a:lnTo>
                  <a:lnTo>
                    <a:pt x="477077" y="680998"/>
                  </a:lnTo>
                  <a:lnTo>
                    <a:pt x="480890" y="672111"/>
                  </a:lnTo>
                  <a:lnTo>
                    <a:pt x="484703" y="663541"/>
                  </a:lnTo>
                  <a:lnTo>
                    <a:pt x="489152" y="655289"/>
                  </a:lnTo>
                  <a:lnTo>
                    <a:pt x="493918" y="647354"/>
                  </a:lnTo>
                  <a:lnTo>
                    <a:pt x="498685" y="639737"/>
                  </a:lnTo>
                  <a:lnTo>
                    <a:pt x="504404" y="632437"/>
                  </a:lnTo>
                  <a:lnTo>
                    <a:pt x="509806" y="624820"/>
                  </a:lnTo>
                  <a:lnTo>
                    <a:pt x="515844" y="618154"/>
                  </a:lnTo>
                  <a:lnTo>
                    <a:pt x="522199" y="611489"/>
                  </a:lnTo>
                  <a:lnTo>
                    <a:pt x="528236" y="605776"/>
                  </a:lnTo>
                  <a:lnTo>
                    <a:pt x="534909" y="600063"/>
                  </a:lnTo>
                  <a:lnTo>
                    <a:pt x="541900" y="594667"/>
                  </a:lnTo>
                  <a:lnTo>
                    <a:pt x="548891" y="589907"/>
                  </a:lnTo>
                  <a:lnTo>
                    <a:pt x="556517" y="585463"/>
                  </a:lnTo>
                  <a:lnTo>
                    <a:pt x="564144" y="581020"/>
                  </a:lnTo>
                  <a:lnTo>
                    <a:pt x="571770" y="577211"/>
                  </a:lnTo>
                  <a:lnTo>
                    <a:pt x="579714" y="574354"/>
                  </a:lnTo>
                  <a:lnTo>
                    <a:pt x="587658" y="571498"/>
                  </a:lnTo>
                  <a:lnTo>
                    <a:pt x="595920" y="569276"/>
                  </a:lnTo>
                  <a:lnTo>
                    <a:pt x="604499" y="567372"/>
                  </a:lnTo>
                  <a:lnTo>
                    <a:pt x="612761" y="566420"/>
                  </a:lnTo>
                  <a:lnTo>
                    <a:pt x="621659" y="565468"/>
                  </a:lnTo>
                  <a:lnTo>
                    <a:pt x="630238" y="565150"/>
                  </a:lnTo>
                  <a:close/>
                  <a:moveTo>
                    <a:pt x="181836" y="158167"/>
                  </a:moveTo>
                  <a:lnTo>
                    <a:pt x="178980" y="158484"/>
                  </a:lnTo>
                  <a:lnTo>
                    <a:pt x="176441" y="159119"/>
                  </a:lnTo>
                  <a:lnTo>
                    <a:pt x="173902" y="160390"/>
                  </a:lnTo>
                  <a:lnTo>
                    <a:pt x="171681" y="161343"/>
                  </a:lnTo>
                  <a:lnTo>
                    <a:pt x="169459" y="162613"/>
                  </a:lnTo>
                  <a:lnTo>
                    <a:pt x="167238" y="163884"/>
                  </a:lnTo>
                  <a:lnTo>
                    <a:pt x="165651" y="165789"/>
                  </a:lnTo>
                  <a:lnTo>
                    <a:pt x="164065" y="167695"/>
                  </a:lnTo>
                  <a:lnTo>
                    <a:pt x="162478" y="169918"/>
                  </a:lnTo>
                  <a:lnTo>
                    <a:pt x="161209" y="171824"/>
                  </a:lnTo>
                  <a:lnTo>
                    <a:pt x="159939" y="174364"/>
                  </a:lnTo>
                  <a:lnTo>
                    <a:pt x="159305" y="176588"/>
                  </a:lnTo>
                  <a:lnTo>
                    <a:pt x="158352" y="179128"/>
                  </a:lnTo>
                  <a:lnTo>
                    <a:pt x="158035" y="181669"/>
                  </a:lnTo>
                  <a:lnTo>
                    <a:pt x="157718" y="184210"/>
                  </a:lnTo>
                  <a:lnTo>
                    <a:pt x="157718" y="1440334"/>
                  </a:lnTo>
                  <a:lnTo>
                    <a:pt x="158352" y="1447639"/>
                  </a:lnTo>
                  <a:lnTo>
                    <a:pt x="159622" y="1454944"/>
                  </a:lnTo>
                  <a:lnTo>
                    <a:pt x="161526" y="1463202"/>
                  </a:lnTo>
                  <a:lnTo>
                    <a:pt x="164065" y="1471142"/>
                  </a:lnTo>
                  <a:lnTo>
                    <a:pt x="167238" y="1479717"/>
                  </a:lnTo>
                  <a:lnTo>
                    <a:pt x="171363" y="1488610"/>
                  </a:lnTo>
                  <a:lnTo>
                    <a:pt x="175806" y="1497185"/>
                  </a:lnTo>
                  <a:lnTo>
                    <a:pt x="181201" y="1506078"/>
                  </a:lnTo>
                  <a:lnTo>
                    <a:pt x="187230" y="1514336"/>
                  </a:lnTo>
                  <a:lnTo>
                    <a:pt x="193577" y="1522594"/>
                  </a:lnTo>
                  <a:lnTo>
                    <a:pt x="200876" y="1530534"/>
                  </a:lnTo>
                  <a:lnTo>
                    <a:pt x="208492" y="1538156"/>
                  </a:lnTo>
                  <a:lnTo>
                    <a:pt x="216743" y="1545143"/>
                  </a:lnTo>
                  <a:lnTo>
                    <a:pt x="225629" y="1551178"/>
                  </a:lnTo>
                  <a:lnTo>
                    <a:pt x="230389" y="1554354"/>
                  </a:lnTo>
                  <a:lnTo>
                    <a:pt x="235149" y="1557212"/>
                  </a:lnTo>
                  <a:lnTo>
                    <a:pt x="239909" y="1559753"/>
                  </a:lnTo>
                  <a:lnTo>
                    <a:pt x="244669" y="1561976"/>
                  </a:lnTo>
                  <a:lnTo>
                    <a:pt x="1018979" y="1561976"/>
                  </a:lnTo>
                  <a:lnTo>
                    <a:pt x="1018979" y="1559436"/>
                  </a:lnTo>
                  <a:lnTo>
                    <a:pt x="1028182" y="1554354"/>
                  </a:lnTo>
                  <a:lnTo>
                    <a:pt x="1037068" y="1548637"/>
                  </a:lnTo>
                  <a:lnTo>
                    <a:pt x="1045636" y="1542603"/>
                  </a:lnTo>
                  <a:lnTo>
                    <a:pt x="1053252" y="1535298"/>
                  </a:lnTo>
                  <a:lnTo>
                    <a:pt x="1060551" y="1527993"/>
                  </a:lnTo>
                  <a:lnTo>
                    <a:pt x="1067532" y="1520370"/>
                  </a:lnTo>
                  <a:lnTo>
                    <a:pt x="1073879" y="1512113"/>
                  </a:lnTo>
                  <a:lnTo>
                    <a:pt x="1079908" y="1504173"/>
                  </a:lnTo>
                  <a:lnTo>
                    <a:pt x="1084986" y="1495597"/>
                  </a:lnTo>
                  <a:lnTo>
                    <a:pt x="1089429" y="1487022"/>
                  </a:lnTo>
                  <a:lnTo>
                    <a:pt x="1093554" y="1479082"/>
                  </a:lnTo>
                  <a:lnTo>
                    <a:pt x="1096728" y="1470507"/>
                  </a:lnTo>
                  <a:lnTo>
                    <a:pt x="1099266" y="1462884"/>
                  </a:lnTo>
                  <a:lnTo>
                    <a:pt x="1101170" y="1454626"/>
                  </a:lnTo>
                  <a:lnTo>
                    <a:pt x="1102122" y="1447321"/>
                  </a:lnTo>
                  <a:lnTo>
                    <a:pt x="1102757" y="1440334"/>
                  </a:lnTo>
                  <a:lnTo>
                    <a:pt x="1102757" y="184210"/>
                  </a:lnTo>
                  <a:lnTo>
                    <a:pt x="1102122" y="181669"/>
                  </a:lnTo>
                  <a:lnTo>
                    <a:pt x="1101805" y="179128"/>
                  </a:lnTo>
                  <a:lnTo>
                    <a:pt x="1101170" y="176588"/>
                  </a:lnTo>
                  <a:lnTo>
                    <a:pt x="1100536" y="174364"/>
                  </a:lnTo>
                  <a:lnTo>
                    <a:pt x="1099266" y="171824"/>
                  </a:lnTo>
                  <a:lnTo>
                    <a:pt x="1097997" y="169918"/>
                  </a:lnTo>
                  <a:lnTo>
                    <a:pt x="1096410" y="167695"/>
                  </a:lnTo>
                  <a:lnTo>
                    <a:pt x="1094824" y="165789"/>
                  </a:lnTo>
                  <a:lnTo>
                    <a:pt x="1092919" y="163884"/>
                  </a:lnTo>
                  <a:lnTo>
                    <a:pt x="1090698" y="162613"/>
                  </a:lnTo>
                  <a:lnTo>
                    <a:pt x="1088794" y="161343"/>
                  </a:lnTo>
                  <a:lnTo>
                    <a:pt x="1086573" y="160390"/>
                  </a:lnTo>
                  <a:lnTo>
                    <a:pt x="1083716" y="159119"/>
                  </a:lnTo>
                  <a:lnTo>
                    <a:pt x="1081178" y="158484"/>
                  </a:lnTo>
                  <a:lnTo>
                    <a:pt x="1078639" y="158167"/>
                  </a:lnTo>
                  <a:lnTo>
                    <a:pt x="1076100" y="158167"/>
                  </a:lnTo>
                  <a:lnTo>
                    <a:pt x="184374" y="158167"/>
                  </a:lnTo>
                  <a:lnTo>
                    <a:pt x="181836" y="158167"/>
                  </a:lnTo>
                  <a:close/>
                  <a:moveTo>
                    <a:pt x="1414463" y="157162"/>
                  </a:moveTo>
                  <a:lnTo>
                    <a:pt x="2153497" y="157162"/>
                  </a:lnTo>
                  <a:lnTo>
                    <a:pt x="2161123" y="157162"/>
                  </a:lnTo>
                  <a:lnTo>
                    <a:pt x="2169066" y="158114"/>
                  </a:lnTo>
                  <a:lnTo>
                    <a:pt x="2176374" y="158749"/>
                  </a:lnTo>
                  <a:lnTo>
                    <a:pt x="2183364" y="160337"/>
                  </a:lnTo>
                  <a:lnTo>
                    <a:pt x="2190671" y="161924"/>
                  </a:lnTo>
                  <a:lnTo>
                    <a:pt x="2197661" y="163829"/>
                  </a:lnTo>
                  <a:lnTo>
                    <a:pt x="2204651" y="166052"/>
                  </a:lnTo>
                  <a:lnTo>
                    <a:pt x="2211324" y="168909"/>
                  </a:lnTo>
                  <a:lnTo>
                    <a:pt x="2217996" y="172084"/>
                  </a:lnTo>
                  <a:lnTo>
                    <a:pt x="2224350" y="174942"/>
                  </a:lnTo>
                  <a:lnTo>
                    <a:pt x="2230387" y="178752"/>
                  </a:lnTo>
                  <a:lnTo>
                    <a:pt x="2236424" y="182562"/>
                  </a:lnTo>
                  <a:lnTo>
                    <a:pt x="2242461" y="186689"/>
                  </a:lnTo>
                  <a:lnTo>
                    <a:pt x="2247862" y="191134"/>
                  </a:lnTo>
                  <a:lnTo>
                    <a:pt x="2253264" y="195579"/>
                  </a:lnTo>
                  <a:lnTo>
                    <a:pt x="2258665" y="200659"/>
                  </a:lnTo>
                  <a:lnTo>
                    <a:pt x="2263431" y="206057"/>
                  </a:lnTo>
                  <a:lnTo>
                    <a:pt x="2268197" y="211137"/>
                  </a:lnTo>
                  <a:lnTo>
                    <a:pt x="2272645" y="216852"/>
                  </a:lnTo>
                  <a:lnTo>
                    <a:pt x="2276776" y="222567"/>
                  </a:lnTo>
                  <a:lnTo>
                    <a:pt x="2280270" y="228917"/>
                  </a:lnTo>
                  <a:lnTo>
                    <a:pt x="2284083" y="234949"/>
                  </a:lnTo>
                  <a:lnTo>
                    <a:pt x="2287261" y="241299"/>
                  </a:lnTo>
                  <a:lnTo>
                    <a:pt x="2290438" y="247967"/>
                  </a:lnTo>
                  <a:lnTo>
                    <a:pt x="2292980" y="254634"/>
                  </a:lnTo>
                  <a:lnTo>
                    <a:pt x="2295204" y="261619"/>
                  </a:lnTo>
                  <a:lnTo>
                    <a:pt x="2297428" y="268604"/>
                  </a:lnTo>
                  <a:lnTo>
                    <a:pt x="2298699" y="275589"/>
                  </a:lnTo>
                  <a:lnTo>
                    <a:pt x="2300287" y="282892"/>
                  </a:lnTo>
                  <a:lnTo>
                    <a:pt x="2300923" y="290512"/>
                  </a:lnTo>
                  <a:lnTo>
                    <a:pt x="2301876" y="297814"/>
                  </a:lnTo>
                  <a:lnTo>
                    <a:pt x="2301876" y="305434"/>
                  </a:lnTo>
                  <a:lnTo>
                    <a:pt x="2301876" y="1484630"/>
                  </a:lnTo>
                  <a:lnTo>
                    <a:pt x="2301876" y="1497013"/>
                  </a:lnTo>
                  <a:lnTo>
                    <a:pt x="2300923" y="1509078"/>
                  </a:lnTo>
                  <a:lnTo>
                    <a:pt x="2299652" y="1521143"/>
                  </a:lnTo>
                  <a:lnTo>
                    <a:pt x="2298063" y="1533208"/>
                  </a:lnTo>
                  <a:lnTo>
                    <a:pt x="2295839" y="1544638"/>
                  </a:lnTo>
                  <a:lnTo>
                    <a:pt x="2292980" y="1555433"/>
                  </a:lnTo>
                  <a:lnTo>
                    <a:pt x="2289802" y="1566545"/>
                  </a:lnTo>
                  <a:lnTo>
                    <a:pt x="2285990" y="1577340"/>
                  </a:lnTo>
                  <a:lnTo>
                    <a:pt x="2281859" y="1587500"/>
                  </a:lnTo>
                  <a:lnTo>
                    <a:pt x="2277093" y="1597660"/>
                  </a:lnTo>
                  <a:lnTo>
                    <a:pt x="2271374" y="1607503"/>
                  </a:lnTo>
                  <a:lnTo>
                    <a:pt x="2265655" y="1616710"/>
                  </a:lnTo>
                  <a:lnTo>
                    <a:pt x="2259300" y="1625918"/>
                  </a:lnTo>
                  <a:lnTo>
                    <a:pt x="2252310" y="1634808"/>
                  </a:lnTo>
                  <a:lnTo>
                    <a:pt x="2244685" y="1643063"/>
                  </a:lnTo>
                  <a:lnTo>
                    <a:pt x="2236424" y="1651000"/>
                  </a:lnTo>
                  <a:lnTo>
                    <a:pt x="2227846" y="1658938"/>
                  </a:lnTo>
                  <a:lnTo>
                    <a:pt x="2218631" y="1665923"/>
                  </a:lnTo>
                  <a:lnTo>
                    <a:pt x="2208782" y="1672908"/>
                  </a:lnTo>
                  <a:lnTo>
                    <a:pt x="2198297" y="1678940"/>
                  </a:lnTo>
                  <a:lnTo>
                    <a:pt x="2187494" y="1684973"/>
                  </a:lnTo>
                  <a:lnTo>
                    <a:pt x="2176056" y="1690370"/>
                  </a:lnTo>
                  <a:lnTo>
                    <a:pt x="2163664" y="1695450"/>
                  </a:lnTo>
                  <a:lnTo>
                    <a:pt x="2150955" y="1700213"/>
                  </a:lnTo>
                  <a:lnTo>
                    <a:pt x="2137611" y="1704023"/>
                  </a:lnTo>
                  <a:lnTo>
                    <a:pt x="2123631" y="1707515"/>
                  </a:lnTo>
                  <a:lnTo>
                    <a:pt x="2108698" y="1710373"/>
                  </a:lnTo>
                  <a:lnTo>
                    <a:pt x="2093764" y="1712913"/>
                  </a:lnTo>
                  <a:lnTo>
                    <a:pt x="2077878" y="1715135"/>
                  </a:lnTo>
                  <a:lnTo>
                    <a:pt x="2061038" y="1716405"/>
                  </a:lnTo>
                  <a:lnTo>
                    <a:pt x="2044199" y="1717358"/>
                  </a:lnTo>
                  <a:lnTo>
                    <a:pt x="2026406" y="1717675"/>
                  </a:lnTo>
                  <a:lnTo>
                    <a:pt x="1563159" y="1717675"/>
                  </a:lnTo>
                  <a:lnTo>
                    <a:pt x="1551721" y="1717358"/>
                  </a:lnTo>
                  <a:lnTo>
                    <a:pt x="1540601" y="1716723"/>
                  </a:lnTo>
                  <a:lnTo>
                    <a:pt x="1529163" y="1715453"/>
                  </a:lnTo>
                  <a:lnTo>
                    <a:pt x="1518042" y="1714500"/>
                  </a:lnTo>
                  <a:lnTo>
                    <a:pt x="1506922" y="1712913"/>
                  </a:lnTo>
                  <a:lnTo>
                    <a:pt x="1495801" y="1710690"/>
                  </a:lnTo>
                  <a:lnTo>
                    <a:pt x="1485634" y="1709103"/>
                  </a:lnTo>
                  <a:lnTo>
                    <a:pt x="1475149" y="1706880"/>
                  </a:lnTo>
                  <a:lnTo>
                    <a:pt x="1456085" y="1701800"/>
                  </a:lnTo>
                  <a:lnTo>
                    <a:pt x="1439246" y="1697038"/>
                  </a:lnTo>
                  <a:lnTo>
                    <a:pt x="1424948" y="1692593"/>
                  </a:lnTo>
                  <a:lnTo>
                    <a:pt x="1414463" y="1688783"/>
                  </a:lnTo>
                  <a:lnTo>
                    <a:pt x="1414463" y="1342708"/>
                  </a:lnTo>
                  <a:lnTo>
                    <a:pt x="1416687" y="1347470"/>
                  </a:lnTo>
                  <a:lnTo>
                    <a:pt x="1419229" y="1352233"/>
                  </a:lnTo>
                  <a:lnTo>
                    <a:pt x="1422088" y="1357630"/>
                  </a:lnTo>
                  <a:lnTo>
                    <a:pt x="1425583" y="1362393"/>
                  </a:lnTo>
                  <a:lnTo>
                    <a:pt x="1429078" y="1367473"/>
                  </a:lnTo>
                  <a:lnTo>
                    <a:pt x="1433209" y="1372235"/>
                  </a:lnTo>
                  <a:lnTo>
                    <a:pt x="1437657" y="1376998"/>
                  </a:lnTo>
                  <a:lnTo>
                    <a:pt x="1442105" y="1381760"/>
                  </a:lnTo>
                  <a:lnTo>
                    <a:pt x="1446871" y="1386523"/>
                  </a:lnTo>
                  <a:lnTo>
                    <a:pt x="1451637" y="1390968"/>
                  </a:lnTo>
                  <a:lnTo>
                    <a:pt x="1456721" y="1395413"/>
                  </a:lnTo>
                  <a:lnTo>
                    <a:pt x="1462440" y="1399540"/>
                  </a:lnTo>
                  <a:lnTo>
                    <a:pt x="1467523" y="1403350"/>
                  </a:lnTo>
                  <a:lnTo>
                    <a:pt x="1472925" y="1406525"/>
                  </a:lnTo>
                  <a:lnTo>
                    <a:pt x="1478644" y="1410018"/>
                  </a:lnTo>
                  <a:lnTo>
                    <a:pt x="1484045" y="1412558"/>
                  </a:lnTo>
                  <a:lnTo>
                    <a:pt x="1484045" y="1413510"/>
                  </a:lnTo>
                  <a:lnTo>
                    <a:pt x="2108062" y="1413510"/>
                  </a:lnTo>
                  <a:lnTo>
                    <a:pt x="2108062" y="1410335"/>
                  </a:lnTo>
                  <a:lnTo>
                    <a:pt x="2115370" y="1406208"/>
                  </a:lnTo>
                  <a:lnTo>
                    <a:pt x="2122360" y="1401763"/>
                  </a:lnTo>
                  <a:lnTo>
                    <a:pt x="2129032" y="1396683"/>
                  </a:lnTo>
                  <a:lnTo>
                    <a:pt x="2135387" y="1390968"/>
                  </a:lnTo>
                  <a:lnTo>
                    <a:pt x="2141106" y="1385253"/>
                  </a:lnTo>
                  <a:lnTo>
                    <a:pt x="2146825" y="1378903"/>
                  </a:lnTo>
                  <a:lnTo>
                    <a:pt x="2151909" y="1372235"/>
                  </a:lnTo>
                  <a:lnTo>
                    <a:pt x="2156357" y="1365568"/>
                  </a:lnTo>
                  <a:lnTo>
                    <a:pt x="2160805" y="1358900"/>
                  </a:lnTo>
                  <a:lnTo>
                    <a:pt x="2163982" y="1352233"/>
                  </a:lnTo>
                  <a:lnTo>
                    <a:pt x="2167477" y="1345883"/>
                  </a:lnTo>
                  <a:lnTo>
                    <a:pt x="2170019" y="1339215"/>
                  </a:lnTo>
                  <a:lnTo>
                    <a:pt x="2172243" y="1332865"/>
                  </a:lnTo>
                  <a:lnTo>
                    <a:pt x="2173832" y="1326515"/>
                  </a:lnTo>
                  <a:lnTo>
                    <a:pt x="2174467" y="1320800"/>
                  </a:lnTo>
                  <a:lnTo>
                    <a:pt x="2174785" y="1315085"/>
                  </a:lnTo>
                  <a:lnTo>
                    <a:pt x="2174785" y="305434"/>
                  </a:lnTo>
                  <a:lnTo>
                    <a:pt x="2174467" y="301307"/>
                  </a:lnTo>
                  <a:lnTo>
                    <a:pt x="2172879" y="297497"/>
                  </a:lnTo>
                  <a:lnTo>
                    <a:pt x="2171290" y="293687"/>
                  </a:lnTo>
                  <a:lnTo>
                    <a:pt x="2168430" y="290829"/>
                  </a:lnTo>
                  <a:lnTo>
                    <a:pt x="2165571" y="288289"/>
                  </a:lnTo>
                  <a:lnTo>
                    <a:pt x="2162076" y="286067"/>
                  </a:lnTo>
                  <a:lnTo>
                    <a:pt x="2157945" y="284797"/>
                  </a:lnTo>
                  <a:lnTo>
                    <a:pt x="2153497" y="284479"/>
                  </a:lnTo>
                  <a:lnTo>
                    <a:pt x="1414463" y="284479"/>
                  </a:lnTo>
                  <a:lnTo>
                    <a:pt x="1414463" y="157162"/>
                  </a:lnTo>
                  <a:close/>
                  <a:moveTo>
                    <a:pt x="184374" y="0"/>
                  </a:moveTo>
                  <a:lnTo>
                    <a:pt x="1076100" y="0"/>
                  </a:lnTo>
                  <a:lnTo>
                    <a:pt x="1085621" y="317"/>
                  </a:lnTo>
                  <a:lnTo>
                    <a:pt x="1094824" y="953"/>
                  </a:lnTo>
                  <a:lnTo>
                    <a:pt x="1104026" y="1905"/>
                  </a:lnTo>
                  <a:lnTo>
                    <a:pt x="1113229" y="3494"/>
                  </a:lnTo>
                  <a:lnTo>
                    <a:pt x="1122115" y="5717"/>
                  </a:lnTo>
                  <a:lnTo>
                    <a:pt x="1131000" y="8258"/>
                  </a:lnTo>
                  <a:lnTo>
                    <a:pt x="1139568" y="11434"/>
                  </a:lnTo>
                  <a:lnTo>
                    <a:pt x="1147502" y="14610"/>
                  </a:lnTo>
                  <a:lnTo>
                    <a:pt x="1156070" y="18421"/>
                  </a:lnTo>
                  <a:lnTo>
                    <a:pt x="1163686" y="22232"/>
                  </a:lnTo>
                  <a:lnTo>
                    <a:pt x="1171620" y="26679"/>
                  </a:lnTo>
                  <a:lnTo>
                    <a:pt x="1178919" y="31443"/>
                  </a:lnTo>
                  <a:lnTo>
                    <a:pt x="1186217" y="36842"/>
                  </a:lnTo>
                  <a:lnTo>
                    <a:pt x="1193199" y="42241"/>
                  </a:lnTo>
                  <a:lnTo>
                    <a:pt x="1199863" y="47640"/>
                  </a:lnTo>
                  <a:lnTo>
                    <a:pt x="1206210" y="53993"/>
                  </a:lnTo>
                  <a:lnTo>
                    <a:pt x="1212557" y="60345"/>
                  </a:lnTo>
                  <a:lnTo>
                    <a:pt x="1218269" y="67014"/>
                  </a:lnTo>
                  <a:lnTo>
                    <a:pt x="1223981" y="74002"/>
                  </a:lnTo>
                  <a:lnTo>
                    <a:pt x="1229058" y="81306"/>
                  </a:lnTo>
                  <a:lnTo>
                    <a:pt x="1233818" y="88611"/>
                  </a:lnTo>
                  <a:lnTo>
                    <a:pt x="1238261" y="96551"/>
                  </a:lnTo>
                  <a:lnTo>
                    <a:pt x="1242387" y="104492"/>
                  </a:lnTo>
                  <a:lnTo>
                    <a:pt x="1245877" y="112749"/>
                  </a:lnTo>
                  <a:lnTo>
                    <a:pt x="1249368" y="121325"/>
                  </a:lnTo>
                  <a:lnTo>
                    <a:pt x="1252224" y="129582"/>
                  </a:lnTo>
                  <a:lnTo>
                    <a:pt x="1254446" y="138475"/>
                  </a:lnTo>
                  <a:lnTo>
                    <a:pt x="1256667" y="147368"/>
                  </a:lnTo>
                  <a:lnTo>
                    <a:pt x="1258254" y="156261"/>
                  </a:lnTo>
                  <a:lnTo>
                    <a:pt x="1259523" y="165472"/>
                  </a:lnTo>
                  <a:lnTo>
                    <a:pt x="1259840" y="175000"/>
                  </a:lnTo>
                  <a:lnTo>
                    <a:pt x="1260475" y="184210"/>
                  </a:lnTo>
                  <a:lnTo>
                    <a:pt x="1260475" y="1651541"/>
                  </a:lnTo>
                  <a:lnTo>
                    <a:pt x="1259840" y="1667103"/>
                  </a:lnTo>
                  <a:lnTo>
                    <a:pt x="1259206" y="1682348"/>
                  </a:lnTo>
                  <a:lnTo>
                    <a:pt x="1257936" y="1696958"/>
                  </a:lnTo>
                  <a:lnTo>
                    <a:pt x="1255715" y="1711886"/>
                  </a:lnTo>
                  <a:lnTo>
                    <a:pt x="1252542" y="1725860"/>
                  </a:lnTo>
                  <a:lnTo>
                    <a:pt x="1249368" y="1739835"/>
                  </a:lnTo>
                  <a:lnTo>
                    <a:pt x="1245243" y="1753492"/>
                  </a:lnTo>
                  <a:lnTo>
                    <a:pt x="1240483" y="1766831"/>
                  </a:lnTo>
                  <a:lnTo>
                    <a:pt x="1235405" y="1779535"/>
                  </a:lnTo>
                  <a:lnTo>
                    <a:pt x="1229376" y="1792239"/>
                  </a:lnTo>
                  <a:lnTo>
                    <a:pt x="1222712" y="1804308"/>
                  </a:lnTo>
                  <a:lnTo>
                    <a:pt x="1215413" y="1816060"/>
                  </a:lnTo>
                  <a:lnTo>
                    <a:pt x="1207162" y="1827493"/>
                  </a:lnTo>
                  <a:lnTo>
                    <a:pt x="1198594" y="1838292"/>
                  </a:lnTo>
                  <a:lnTo>
                    <a:pt x="1189391" y="1848773"/>
                  </a:lnTo>
                  <a:lnTo>
                    <a:pt x="1179236" y="1858619"/>
                  </a:lnTo>
                  <a:lnTo>
                    <a:pt x="1168129" y="1868147"/>
                  </a:lnTo>
                  <a:lnTo>
                    <a:pt x="1156705" y="1877040"/>
                  </a:lnTo>
                  <a:lnTo>
                    <a:pt x="1144646" y="1885615"/>
                  </a:lnTo>
                  <a:lnTo>
                    <a:pt x="1131635" y="1893555"/>
                  </a:lnTo>
                  <a:lnTo>
                    <a:pt x="1117989" y="1900860"/>
                  </a:lnTo>
                  <a:lnTo>
                    <a:pt x="1103709" y="1907530"/>
                  </a:lnTo>
                  <a:lnTo>
                    <a:pt x="1088794" y="1913882"/>
                  </a:lnTo>
                  <a:lnTo>
                    <a:pt x="1072927" y="1919599"/>
                  </a:lnTo>
                  <a:lnTo>
                    <a:pt x="1056108" y="1924680"/>
                  </a:lnTo>
                  <a:lnTo>
                    <a:pt x="1038654" y="1929127"/>
                  </a:lnTo>
                  <a:lnTo>
                    <a:pt x="1020566" y="1932620"/>
                  </a:lnTo>
                  <a:lnTo>
                    <a:pt x="1001526" y="1936114"/>
                  </a:lnTo>
                  <a:lnTo>
                    <a:pt x="981851" y="1938337"/>
                  </a:lnTo>
                  <a:lnTo>
                    <a:pt x="961541" y="1940243"/>
                  </a:lnTo>
                  <a:lnTo>
                    <a:pt x="940279" y="1941196"/>
                  </a:lnTo>
                  <a:lnTo>
                    <a:pt x="918065" y="1941513"/>
                  </a:lnTo>
                  <a:lnTo>
                    <a:pt x="342410" y="1941513"/>
                  </a:lnTo>
                  <a:lnTo>
                    <a:pt x="321148" y="1941196"/>
                  </a:lnTo>
                  <a:lnTo>
                    <a:pt x="300839" y="1940243"/>
                  </a:lnTo>
                  <a:lnTo>
                    <a:pt x="280846" y="1938337"/>
                  </a:lnTo>
                  <a:lnTo>
                    <a:pt x="261806" y="1936114"/>
                  </a:lnTo>
                  <a:lnTo>
                    <a:pt x="242765" y="1932938"/>
                  </a:lnTo>
                  <a:lnTo>
                    <a:pt x="225311" y="1929444"/>
                  </a:lnTo>
                  <a:lnTo>
                    <a:pt x="208175" y="1924998"/>
                  </a:lnTo>
                  <a:lnTo>
                    <a:pt x="191673" y="1920234"/>
                  </a:lnTo>
                  <a:lnTo>
                    <a:pt x="175806" y="1914517"/>
                  </a:lnTo>
                  <a:lnTo>
                    <a:pt x="160574" y="1908800"/>
                  </a:lnTo>
                  <a:lnTo>
                    <a:pt x="146294" y="1902130"/>
                  </a:lnTo>
                  <a:lnTo>
                    <a:pt x="132648" y="1894825"/>
                  </a:lnTo>
                  <a:lnTo>
                    <a:pt x="119954" y="1886885"/>
                  </a:lnTo>
                  <a:lnTo>
                    <a:pt x="107261" y="1878628"/>
                  </a:lnTo>
                  <a:lnTo>
                    <a:pt x="95836" y="1869735"/>
                  </a:lnTo>
                  <a:lnTo>
                    <a:pt x="84730" y="1860524"/>
                  </a:lnTo>
                  <a:lnTo>
                    <a:pt x="74575" y="1850361"/>
                  </a:lnTo>
                  <a:lnTo>
                    <a:pt x="64737" y="1840198"/>
                  </a:lnTo>
                  <a:lnTo>
                    <a:pt x="55534" y="1829399"/>
                  </a:lnTo>
                  <a:lnTo>
                    <a:pt x="47601" y="1817965"/>
                  </a:lnTo>
                  <a:lnTo>
                    <a:pt x="39985" y="1806532"/>
                  </a:lnTo>
                  <a:lnTo>
                    <a:pt x="32686" y="1794463"/>
                  </a:lnTo>
                  <a:lnTo>
                    <a:pt x="26656" y="1781758"/>
                  </a:lnTo>
                  <a:lnTo>
                    <a:pt x="20944" y="1768419"/>
                  </a:lnTo>
                  <a:lnTo>
                    <a:pt x="16184" y="1755397"/>
                  </a:lnTo>
                  <a:lnTo>
                    <a:pt x="11741" y="1741740"/>
                  </a:lnTo>
                  <a:lnTo>
                    <a:pt x="8251" y="1727131"/>
                  </a:lnTo>
                  <a:lnTo>
                    <a:pt x="5077" y="1712838"/>
                  </a:lnTo>
                  <a:lnTo>
                    <a:pt x="2856" y="1698229"/>
                  </a:lnTo>
                  <a:lnTo>
                    <a:pt x="1269" y="1682984"/>
                  </a:lnTo>
                  <a:lnTo>
                    <a:pt x="317" y="1667421"/>
                  </a:lnTo>
                  <a:lnTo>
                    <a:pt x="0" y="1651541"/>
                  </a:lnTo>
                  <a:lnTo>
                    <a:pt x="0" y="184210"/>
                  </a:lnTo>
                  <a:lnTo>
                    <a:pt x="0" y="175000"/>
                  </a:lnTo>
                  <a:lnTo>
                    <a:pt x="634" y="165472"/>
                  </a:lnTo>
                  <a:lnTo>
                    <a:pt x="1904" y="156261"/>
                  </a:lnTo>
                  <a:lnTo>
                    <a:pt x="3808" y="147368"/>
                  </a:lnTo>
                  <a:lnTo>
                    <a:pt x="6029" y="138475"/>
                  </a:lnTo>
                  <a:lnTo>
                    <a:pt x="8251" y="129582"/>
                  </a:lnTo>
                  <a:lnTo>
                    <a:pt x="11107" y="121325"/>
                  </a:lnTo>
                  <a:lnTo>
                    <a:pt x="14280" y="112749"/>
                  </a:lnTo>
                  <a:lnTo>
                    <a:pt x="18088" y="104492"/>
                  </a:lnTo>
                  <a:lnTo>
                    <a:pt x="22214" y="96551"/>
                  </a:lnTo>
                  <a:lnTo>
                    <a:pt x="26656" y="88611"/>
                  </a:lnTo>
                  <a:lnTo>
                    <a:pt x="31416" y="81306"/>
                  </a:lnTo>
                  <a:lnTo>
                    <a:pt x="36494" y="74002"/>
                  </a:lnTo>
                  <a:lnTo>
                    <a:pt x="41889" y="67014"/>
                  </a:lnTo>
                  <a:lnTo>
                    <a:pt x="47918" y="60345"/>
                  </a:lnTo>
                  <a:lnTo>
                    <a:pt x="53948" y="53993"/>
                  </a:lnTo>
                  <a:lnTo>
                    <a:pt x="60612" y="47640"/>
                  </a:lnTo>
                  <a:lnTo>
                    <a:pt x="66959" y="42241"/>
                  </a:lnTo>
                  <a:lnTo>
                    <a:pt x="74257" y="36842"/>
                  </a:lnTo>
                  <a:lnTo>
                    <a:pt x="81556" y="31443"/>
                  </a:lnTo>
                  <a:lnTo>
                    <a:pt x="88855" y="26679"/>
                  </a:lnTo>
                  <a:lnTo>
                    <a:pt x="96471" y="22232"/>
                  </a:lnTo>
                  <a:lnTo>
                    <a:pt x="104405" y="18421"/>
                  </a:lnTo>
                  <a:lnTo>
                    <a:pt x="112338" y="14610"/>
                  </a:lnTo>
                  <a:lnTo>
                    <a:pt x="120906" y="11434"/>
                  </a:lnTo>
                  <a:lnTo>
                    <a:pt x="129475" y="8258"/>
                  </a:lnTo>
                  <a:lnTo>
                    <a:pt x="138360" y="5717"/>
                  </a:lnTo>
                  <a:lnTo>
                    <a:pt x="146928" y="3494"/>
                  </a:lnTo>
                  <a:lnTo>
                    <a:pt x="156131" y="1905"/>
                  </a:lnTo>
                  <a:lnTo>
                    <a:pt x="165651" y="953"/>
                  </a:lnTo>
                  <a:lnTo>
                    <a:pt x="174854" y="317"/>
                  </a:lnTo>
                  <a:lnTo>
                    <a:pt x="184374" y="0"/>
                  </a:lnTo>
                  <a:close/>
                </a:path>
              </a:pathLst>
            </a:custGeom>
            <a:solidFill>
              <a:srgbClr val="FDFDFD"/>
            </a:solidFill>
            <a:ln>
              <a:noFill/>
            </a:ln>
          </p:spPr>
          <p:txBody>
            <a:bodyPr anchor="ctr">
              <a:scene3d>
                <a:camera prst="orthographicFront"/>
                <a:lightRig rig="threePt" dir="t"/>
              </a:scene3d>
              <a:sp3d>
                <a:contourClr>
                  <a:srgbClr val="FFFFFF"/>
                </a:contourClr>
              </a:sp3d>
            </a:bodyPr>
            <a:lstStyle/>
            <a:p>
              <a:pPr algn="ctr" fontAlgn="base">
                <a:spcBef>
                  <a:spcPct val="0"/>
                </a:spcBef>
                <a:spcAft>
                  <a:spcPct val="0"/>
                </a:spcAft>
                <a:defRPr/>
              </a:pPr>
              <a:endParaRPr lang="zh-CN" altLang="en-US" sz="2400" dirty="0">
                <a:solidFill>
                  <a:srgbClr val="FFFFFF"/>
                </a:solidFill>
                <a:cs typeface="+mn-ea"/>
                <a:sym typeface="+mn-lt"/>
              </a:endParaRPr>
            </a:p>
          </p:txBody>
        </p:sp>
      </p:grpSp>
      <p:sp>
        <p:nvSpPr>
          <p:cNvPr id="43" name="Line 39"/>
          <p:cNvSpPr>
            <a:spLocks noChangeShapeType="1"/>
          </p:cNvSpPr>
          <p:nvPr/>
        </p:nvSpPr>
        <p:spPr bwMode="auto">
          <a:xfrm flipH="1">
            <a:off x="3301029" y="2364166"/>
            <a:ext cx="962178" cy="473138"/>
          </a:xfrm>
          <a:prstGeom prst="line">
            <a:avLst/>
          </a:prstGeom>
          <a:noFill/>
          <a:ln w="25400" cap="rnd">
            <a:solidFill>
              <a:srgbClr val="C1BAB8"/>
            </a:solidFill>
            <a:prstDash val="sysDot"/>
            <a:round/>
            <a:tailEnd type="triangle" w="med" len="med"/>
          </a:ln>
          <a:scene3d>
            <a:camera prst="orthographicFront">
              <a:rot lat="0" lon="0" rev="300000"/>
            </a:camera>
            <a:lightRig rig="threePt" dir="t"/>
          </a:scene3d>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pPr>
            <a:endParaRPr lang="zh-CN" altLang="en-US" sz="2400">
              <a:solidFill>
                <a:prstClr val="black"/>
              </a:solidFill>
              <a:cs typeface="+mn-ea"/>
              <a:sym typeface="+mn-lt"/>
            </a:endParaRPr>
          </a:p>
        </p:txBody>
      </p:sp>
      <p:sp>
        <p:nvSpPr>
          <p:cNvPr id="44" name="Line 41"/>
          <p:cNvSpPr>
            <a:spLocks noChangeShapeType="1"/>
          </p:cNvSpPr>
          <p:nvPr/>
        </p:nvSpPr>
        <p:spPr bwMode="auto">
          <a:xfrm flipH="1" flipV="1">
            <a:off x="3305432" y="3981690"/>
            <a:ext cx="1003262" cy="402896"/>
          </a:xfrm>
          <a:prstGeom prst="line">
            <a:avLst/>
          </a:prstGeom>
          <a:noFill/>
          <a:ln w="25400" cap="rnd">
            <a:solidFill>
              <a:srgbClr val="C1BAB8"/>
            </a:solidFill>
            <a:prstDash val="sysDot"/>
            <a:round/>
            <a:tailEnd type="triangle" w="med" len="med"/>
          </a:ln>
          <a:scene3d>
            <a:camera prst="orthographicFront">
              <a:rot lat="0" lon="0" rev="21299999"/>
            </a:camera>
            <a:lightRig rig="threePt" dir="t"/>
          </a:scene3d>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pPr>
            <a:endParaRPr lang="zh-CN" altLang="en-US" sz="2400">
              <a:solidFill>
                <a:prstClr val="black"/>
              </a:solidFill>
              <a:cs typeface="+mn-ea"/>
              <a:sym typeface="+mn-lt"/>
            </a:endParaRPr>
          </a:p>
        </p:txBody>
      </p:sp>
      <p:grpSp>
        <p:nvGrpSpPr>
          <p:cNvPr id="45" name="组合 44"/>
          <p:cNvGrpSpPr/>
          <p:nvPr/>
        </p:nvGrpSpPr>
        <p:grpSpPr>
          <a:xfrm>
            <a:off x="725944" y="2193666"/>
            <a:ext cx="2398293" cy="2398293"/>
            <a:chOff x="1052455" y="2929697"/>
            <a:chExt cx="2398293" cy="2398293"/>
          </a:xfrm>
        </p:grpSpPr>
        <p:sp>
          <p:nvSpPr>
            <p:cNvPr id="46" name="椭圆 45"/>
            <p:cNvSpPr/>
            <p:nvPr/>
          </p:nvSpPr>
          <p:spPr>
            <a:xfrm flipH="1">
              <a:off x="1304134" y="3196804"/>
              <a:ext cx="1894935" cy="1894935"/>
            </a:xfrm>
            <a:prstGeom prst="ellipse">
              <a:avLst/>
            </a:prstGeom>
            <a:solidFill>
              <a:srgbClr val="8A7D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zh-CN" altLang="en-US" sz="4265" dirty="0">
                <a:solidFill>
                  <a:prstClr val="white"/>
                </a:solidFill>
                <a:cs typeface="+mn-ea"/>
                <a:sym typeface="+mn-lt"/>
              </a:endParaRPr>
            </a:p>
          </p:txBody>
        </p:sp>
        <p:grpSp>
          <p:nvGrpSpPr>
            <p:cNvPr id="47" name="组合 46"/>
            <p:cNvGrpSpPr/>
            <p:nvPr/>
          </p:nvGrpSpPr>
          <p:grpSpPr>
            <a:xfrm>
              <a:off x="1052455" y="2929697"/>
              <a:ext cx="2398293" cy="2398293"/>
              <a:chOff x="1052455" y="2929697"/>
              <a:chExt cx="2398293" cy="2398293"/>
            </a:xfrm>
            <a:effectLst>
              <a:outerShdw blurRad="190500" dist="88900" dir="2700000" algn="tl" rotWithShape="0">
                <a:prstClr val="black">
                  <a:alpha val="40000"/>
                </a:prstClr>
              </a:outerShdw>
            </a:effectLst>
          </p:grpSpPr>
          <p:sp>
            <p:nvSpPr>
              <p:cNvPr id="49" name="同心圆 48"/>
              <p:cNvSpPr/>
              <p:nvPr/>
            </p:nvSpPr>
            <p:spPr>
              <a:xfrm flipH="1">
                <a:off x="1052455" y="2929697"/>
                <a:ext cx="2398293" cy="2398293"/>
              </a:xfrm>
              <a:prstGeom prst="donut">
                <a:avLst>
                  <a:gd name="adj" fmla="val 10097"/>
                </a:avLst>
              </a:prstGeom>
              <a:gradFill flip="none" rotWithShape="1">
                <a:gsLst>
                  <a:gs pos="0">
                    <a:schemeClr val="bg1"/>
                  </a:gs>
                  <a:gs pos="100000">
                    <a:schemeClr val="bg1">
                      <a:lumMod val="85000"/>
                    </a:schemeClr>
                  </a:gs>
                </a:gsLst>
                <a:lin ang="8100000" scaled="1"/>
                <a:tileRect/>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zh-CN" altLang="en-US" sz="4265">
                  <a:solidFill>
                    <a:prstClr val="black"/>
                  </a:solidFill>
                  <a:cs typeface="+mn-ea"/>
                  <a:sym typeface="+mn-lt"/>
                </a:endParaRPr>
              </a:p>
            </p:txBody>
          </p:sp>
          <p:sp>
            <p:nvSpPr>
              <p:cNvPr id="50" name="同心圆 49"/>
              <p:cNvSpPr/>
              <p:nvPr/>
            </p:nvSpPr>
            <p:spPr>
              <a:xfrm flipH="1">
                <a:off x="1271483" y="3148725"/>
                <a:ext cx="1960236" cy="1960236"/>
              </a:xfrm>
              <a:prstGeom prst="donut">
                <a:avLst>
                  <a:gd name="adj" fmla="val 12059"/>
                </a:avLst>
              </a:prstGeom>
              <a:gradFill flip="none" rotWithShape="1">
                <a:gsLst>
                  <a:gs pos="0">
                    <a:schemeClr val="bg1"/>
                  </a:gs>
                  <a:gs pos="100000">
                    <a:schemeClr val="bg1">
                      <a:lumMod val="85000"/>
                    </a:schemeClr>
                  </a:gs>
                </a:gsLst>
                <a:lin ang="16200000" scaled="1"/>
                <a:tileRect/>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zh-CN" altLang="en-US" sz="4265">
                  <a:solidFill>
                    <a:prstClr val="black"/>
                  </a:solidFill>
                  <a:cs typeface="+mn-ea"/>
                  <a:sym typeface="+mn-lt"/>
                </a:endParaRPr>
              </a:p>
            </p:txBody>
          </p:sp>
        </p:grpSp>
        <p:sp>
          <p:nvSpPr>
            <p:cNvPr id="48" name="文本框 18" descr="e7d195523061f1c0deeec63e560781cfd59afb0ea006f2a87ABB68BF51EA6619813959095094C18C62A12F549504892A4AAA8C1554C6663626E05CA27F281A14E6983772AFC3FB97135759321DEA3D709AACD122C08E6ED11152287138C3ABBD9FE3097DBFFF43ED48AFD97A215A5FC38CCECA07F04C5F44216147602EB0EB762C85458D56ABB1BF27D2E1C1867E529D"/>
            <p:cNvSpPr>
              <a:spLocks noChangeArrowheads="1"/>
            </p:cNvSpPr>
            <p:nvPr/>
          </p:nvSpPr>
          <p:spPr bwMode="auto">
            <a:xfrm>
              <a:off x="1574509" y="3851883"/>
              <a:ext cx="142058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3200" b="1" dirty="0">
                  <a:solidFill>
                    <a:srgbClr val="FDFDFD"/>
                  </a:solidFill>
                  <a:latin typeface="+mn-lt"/>
                  <a:ea typeface="+mn-ea"/>
                  <a:cs typeface="+mn-ea"/>
                  <a:sym typeface="+mn-lt"/>
                </a:rPr>
                <a:t>关键字</a:t>
              </a:r>
              <a:endParaRPr lang="en-US" altLang="en-US" sz="3200" b="1" dirty="0">
                <a:solidFill>
                  <a:srgbClr val="FDFDFD"/>
                </a:solidFill>
                <a:latin typeface="+mn-lt"/>
                <a:ea typeface="+mn-ea"/>
                <a:cs typeface="+mn-ea"/>
                <a:sym typeface="+mn-lt"/>
              </a:endParaRPr>
            </a:p>
          </p:txBody>
        </p:sp>
      </p:grpSp>
      <p:sp>
        <p:nvSpPr>
          <p:cNvPr id="51" name="文本框 18" descr="e7d195523061f1c0deeec63e560781cfd59afb0ea006f2a87ABB68BF51EA6619813959095094C18C62A12F549504892A4AAA8C1554C6663626E05CA27F281A14E6983772AFC3FB97135759321DEA3D709AACD122C08E6ED11152287138C3ABBD9FE3097DBFFF43ED48AFD97A215A5FC38CCECA07F04C5F44216147602EB0EB762C85458D56ABB1BF27D2E1C1867E529D"/>
          <p:cNvSpPr>
            <a:spLocks noChangeArrowheads="1"/>
          </p:cNvSpPr>
          <p:nvPr/>
        </p:nvSpPr>
        <p:spPr bwMode="auto">
          <a:xfrm>
            <a:off x="6096000" y="1648762"/>
            <a:ext cx="514756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600" dirty="0">
                <a:solidFill>
                  <a:schemeClr val="tx1">
                    <a:lumMod val="75000"/>
                    <a:lumOff val="25000"/>
                  </a:schemeClr>
                </a:solidFill>
                <a:latin typeface="+mn-lt"/>
                <a:ea typeface="+mn-ea"/>
                <a:cs typeface="+mn-ea"/>
                <a:sym typeface="+mn-lt"/>
              </a:rPr>
              <a:t>这里输入您的主要叙述内容这里输入您的主要叙述内容</a:t>
            </a:r>
            <a:endParaRPr lang="en-US" altLang="zh-CN" sz="1600" dirty="0">
              <a:solidFill>
                <a:schemeClr val="tx1">
                  <a:lumMod val="75000"/>
                  <a:lumOff val="25000"/>
                </a:schemeClr>
              </a:solidFill>
              <a:latin typeface="+mn-lt"/>
              <a:ea typeface="+mn-ea"/>
              <a:cs typeface="+mn-ea"/>
              <a:sym typeface="+mn-lt"/>
            </a:endParaRPr>
          </a:p>
          <a:p>
            <a:r>
              <a:rPr lang="zh-CN" altLang="en-US" sz="1600" dirty="0">
                <a:solidFill>
                  <a:schemeClr val="tx1">
                    <a:lumMod val="75000"/>
                    <a:lumOff val="25000"/>
                  </a:schemeClr>
                </a:solidFill>
                <a:latin typeface="+mn-lt"/>
                <a:ea typeface="+mn-ea"/>
                <a:cs typeface="+mn-ea"/>
                <a:sym typeface="+mn-lt"/>
              </a:rPr>
              <a:t>这里输入您的主要叙述内容这里输入您的主要叙述内容</a:t>
            </a:r>
            <a:endParaRPr lang="en-US" altLang="zh-CN" sz="1600" dirty="0">
              <a:solidFill>
                <a:schemeClr val="tx1">
                  <a:lumMod val="75000"/>
                  <a:lumOff val="25000"/>
                </a:schemeClr>
              </a:solidFill>
              <a:latin typeface="+mn-lt"/>
              <a:ea typeface="+mn-ea"/>
              <a:cs typeface="+mn-ea"/>
              <a:sym typeface="+mn-lt"/>
            </a:endParaRPr>
          </a:p>
        </p:txBody>
      </p:sp>
      <p:sp>
        <p:nvSpPr>
          <p:cNvPr id="52" name="文本框 18" descr="e7d195523061f1c0deeec63e560781cfd59afb0ea006f2a87ABB68BF51EA6619813959095094C18C62A12F549504892A4AAA8C1554C6663626E05CA27F281A14E6983772AFC3FB97135759321DEA3D709AACD122C08E6ED11152287138C3ABBD9FE3097DBFFF43ED48AFD97A215A5FC38CCECA07F04C5F44216147602EB0EB762C85458D56ABB1BF27D2E1C1867E529D"/>
          <p:cNvSpPr>
            <a:spLocks noChangeArrowheads="1"/>
          </p:cNvSpPr>
          <p:nvPr/>
        </p:nvSpPr>
        <p:spPr bwMode="auto">
          <a:xfrm>
            <a:off x="6530879" y="3102923"/>
            <a:ext cx="514756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600" dirty="0">
                <a:solidFill>
                  <a:schemeClr val="tx1">
                    <a:lumMod val="75000"/>
                    <a:lumOff val="25000"/>
                  </a:schemeClr>
                </a:solidFill>
                <a:latin typeface="+mn-lt"/>
                <a:ea typeface="+mn-ea"/>
                <a:cs typeface="+mn-ea"/>
                <a:sym typeface="+mn-lt"/>
              </a:rPr>
              <a:t>这里输入您的主要叙述内容这里输入您的主要叙述内容</a:t>
            </a:r>
            <a:endParaRPr lang="en-US" altLang="zh-CN" sz="1600" dirty="0">
              <a:solidFill>
                <a:schemeClr val="tx1">
                  <a:lumMod val="75000"/>
                  <a:lumOff val="25000"/>
                </a:schemeClr>
              </a:solidFill>
              <a:latin typeface="+mn-lt"/>
              <a:ea typeface="+mn-ea"/>
              <a:cs typeface="+mn-ea"/>
              <a:sym typeface="+mn-lt"/>
            </a:endParaRPr>
          </a:p>
          <a:p>
            <a:r>
              <a:rPr lang="zh-CN" altLang="en-US" sz="1600" dirty="0">
                <a:solidFill>
                  <a:schemeClr val="tx1">
                    <a:lumMod val="75000"/>
                    <a:lumOff val="25000"/>
                  </a:schemeClr>
                </a:solidFill>
                <a:latin typeface="+mn-lt"/>
                <a:ea typeface="+mn-ea"/>
                <a:cs typeface="+mn-ea"/>
                <a:sym typeface="+mn-lt"/>
              </a:rPr>
              <a:t>这里输入您的主要叙述内容这里输入您的主要叙述内容</a:t>
            </a:r>
            <a:endParaRPr lang="en-US" altLang="zh-CN" sz="1600" dirty="0">
              <a:solidFill>
                <a:schemeClr val="tx1">
                  <a:lumMod val="75000"/>
                  <a:lumOff val="25000"/>
                </a:schemeClr>
              </a:solidFill>
              <a:latin typeface="+mn-lt"/>
              <a:ea typeface="+mn-ea"/>
              <a:cs typeface="+mn-ea"/>
              <a:sym typeface="+mn-lt"/>
            </a:endParaRPr>
          </a:p>
        </p:txBody>
      </p:sp>
      <p:sp>
        <p:nvSpPr>
          <p:cNvPr id="53" name="文本框 18" descr="e7d195523061f1c0deeec63e560781cfd59afb0ea006f2a87ABB68BF51EA6619813959095094C18C62A12F549504892A4AAA8C1554C6663626E05CA27F281A14E6983772AFC3FB97135759321DEA3D709AACD122C08E6ED11152287138C3ABBD9FE3097DBFFF43ED48AFD97A215A5FC38CCECA07F04C5F44216147602EB0EB762C85458D56ABB1BF27D2E1C1867E529D"/>
          <p:cNvSpPr>
            <a:spLocks noChangeArrowheads="1"/>
          </p:cNvSpPr>
          <p:nvPr/>
        </p:nvSpPr>
        <p:spPr bwMode="auto">
          <a:xfrm>
            <a:off x="6095999" y="4642842"/>
            <a:ext cx="514756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600" dirty="0">
                <a:solidFill>
                  <a:schemeClr val="tx1">
                    <a:lumMod val="75000"/>
                    <a:lumOff val="25000"/>
                  </a:schemeClr>
                </a:solidFill>
                <a:latin typeface="+mn-lt"/>
                <a:ea typeface="+mn-ea"/>
                <a:cs typeface="+mn-ea"/>
                <a:sym typeface="+mn-lt"/>
              </a:rPr>
              <a:t>这里输入您的主要叙述内容这里输入您的主要叙述内容</a:t>
            </a:r>
            <a:endParaRPr lang="en-US" altLang="zh-CN" sz="1600" dirty="0">
              <a:solidFill>
                <a:schemeClr val="tx1">
                  <a:lumMod val="75000"/>
                  <a:lumOff val="25000"/>
                </a:schemeClr>
              </a:solidFill>
              <a:latin typeface="+mn-lt"/>
              <a:ea typeface="+mn-ea"/>
              <a:cs typeface="+mn-ea"/>
              <a:sym typeface="+mn-lt"/>
            </a:endParaRPr>
          </a:p>
          <a:p>
            <a:r>
              <a:rPr lang="zh-CN" altLang="en-US" sz="1600" dirty="0">
                <a:solidFill>
                  <a:schemeClr val="tx1">
                    <a:lumMod val="75000"/>
                    <a:lumOff val="25000"/>
                  </a:schemeClr>
                </a:solidFill>
                <a:latin typeface="+mn-lt"/>
                <a:ea typeface="+mn-ea"/>
                <a:cs typeface="+mn-ea"/>
                <a:sym typeface="+mn-lt"/>
              </a:rPr>
              <a:t>这里输入您的主要叙述内容这里输入您的主要叙述内容</a:t>
            </a:r>
            <a:endParaRPr lang="en-US" altLang="zh-CN" sz="1600" dirty="0">
              <a:solidFill>
                <a:schemeClr val="tx1">
                  <a:lumMod val="75000"/>
                  <a:lumOff val="25000"/>
                </a:schemeClr>
              </a:solidFill>
              <a:latin typeface="+mn-lt"/>
              <a:ea typeface="+mn-ea"/>
              <a:cs typeface="+mn-ea"/>
              <a:sym typeface="+mn-lt"/>
            </a:endParaRPr>
          </a:p>
        </p:txBody>
      </p:sp>
    </p:spTree>
  </p:cSld>
  <p:clrMapOvr>
    <a:masterClrMapping/>
  </p:clrMapOvr>
  <mc:AlternateContent xmlns:mc="http://schemas.openxmlformats.org/markup-compatibility/2006">
    <mc:Choice xmlns="" xmlns:p15="http://schemas.microsoft.com/office/powerpoint/2012/main" Requires="p15">
      <p:transition xmlns:p14="http://schemas.microsoft.com/office/powerpoint/2010/main" spd="slow" Requires="p14" advTm="3000">
        <p15:prstTrans prst="drape"/>
      </p:transition>
    </mc:Choice>
    <mc:Fallback>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after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wheel(1)">
                                      <p:cBhvr>
                                        <p:cTn id="7" dur="1000"/>
                                        <p:tgtEl>
                                          <p:spTgt spid="45"/>
                                        </p:tgtEl>
                                      </p:cBhvr>
                                    </p:animEffect>
                                  </p:childTnLst>
                                </p:cTn>
                              </p:par>
                            </p:childTnLst>
                          </p:cTn>
                        </p:par>
                        <p:par>
                          <p:cTn id="8" fill="hold">
                            <p:stCondLst>
                              <p:cond delay="1000"/>
                            </p:stCondLst>
                            <p:childTnLst>
                              <p:par>
                                <p:cTn id="9" presetID="22" presetClass="entr" presetSubtype="2" fill="hold" grpId="0" nodeType="after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wipe(right)">
                                      <p:cBhvr>
                                        <p:cTn id="11" dur="500"/>
                                        <p:tgtEl>
                                          <p:spTgt spid="29"/>
                                        </p:tgtEl>
                                      </p:cBhvr>
                                    </p:animEffect>
                                  </p:childTnLst>
                                </p:cTn>
                              </p:par>
                              <p:par>
                                <p:cTn id="12" presetID="22" presetClass="entr" presetSubtype="2" fill="hold" grpId="0" nodeType="withEffect">
                                  <p:stCondLst>
                                    <p:cond delay="0"/>
                                  </p:stCondLst>
                                  <p:childTnLst>
                                    <p:set>
                                      <p:cBhvr>
                                        <p:cTn id="13" dur="1" fill="hold">
                                          <p:stCondLst>
                                            <p:cond delay="0"/>
                                          </p:stCondLst>
                                        </p:cTn>
                                        <p:tgtEl>
                                          <p:spTgt spid="43"/>
                                        </p:tgtEl>
                                        <p:attrNameLst>
                                          <p:attrName>style.visibility</p:attrName>
                                        </p:attrNameLst>
                                      </p:cBhvr>
                                      <p:to>
                                        <p:strVal val="visible"/>
                                      </p:to>
                                    </p:set>
                                    <p:animEffect transition="in" filter="wipe(right)">
                                      <p:cBhvr>
                                        <p:cTn id="14" dur="500"/>
                                        <p:tgtEl>
                                          <p:spTgt spid="43"/>
                                        </p:tgtEl>
                                      </p:cBhvr>
                                    </p:animEffect>
                                  </p:childTnLst>
                                </p:cTn>
                              </p:par>
                              <p:par>
                                <p:cTn id="15" presetID="22" presetClass="entr" presetSubtype="2" fill="hold" grpId="0" nodeType="withEffect">
                                  <p:stCondLst>
                                    <p:cond delay="0"/>
                                  </p:stCondLst>
                                  <p:childTnLst>
                                    <p:set>
                                      <p:cBhvr>
                                        <p:cTn id="16" dur="1" fill="hold">
                                          <p:stCondLst>
                                            <p:cond delay="0"/>
                                          </p:stCondLst>
                                        </p:cTn>
                                        <p:tgtEl>
                                          <p:spTgt spid="44"/>
                                        </p:tgtEl>
                                        <p:attrNameLst>
                                          <p:attrName>style.visibility</p:attrName>
                                        </p:attrNameLst>
                                      </p:cBhvr>
                                      <p:to>
                                        <p:strVal val="visible"/>
                                      </p:to>
                                    </p:set>
                                    <p:animEffect transition="in" filter="wipe(right)">
                                      <p:cBhvr>
                                        <p:cTn id="17" dur="500"/>
                                        <p:tgtEl>
                                          <p:spTgt spid="44"/>
                                        </p:tgtEl>
                                      </p:cBhvr>
                                    </p:animEffect>
                                  </p:childTnLst>
                                </p:cTn>
                              </p:par>
                            </p:childTnLst>
                          </p:cTn>
                        </p:par>
                        <p:par>
                          <p:cTn id="18" fill="hold">
                            <p:stCondLst>
                              <p:cond delay="1500"/>
                            </p:stCondLst>
                            <p:childTnLst>
                              <p:par>
                                <p:cTn id="19" presetID="16" presetClass="entr" presetSubtype="42" fill="hold" grpId="0" nodeType="afterEffect">
                                  <p:stCondLst>
                                    <p:cond delay="0"/>
                                  </p:stCondLst>
                                  <p:childTnLst>
                                    <p:set>
                                      <p:cBhvr>
                                        <p:cTn id="20" dur="1" fill="hold">
                                          <p:stCondLst>
                                            <p:cond delay="0"/>
                                          </p:stCondLst>
                                        </p:cTn>
                                        <p:tgtEl>
                                          <p:spTgt spid="30"/>
                                        </p:tgtEl>
                                        <p:attrNameLst>
                                          <p:attrName>style.visibility</p:attrName>
                                        </p:attrNameLst>
                                      </p:cBhvr>
                                      <p:to>
                                        <p:strVal val="visible"/>
                                      </p:to>
                                    </p:set>
                                    <p:animEffect transition="in" filter="barn(outHorizontal)">
                                      <p:cBhvr>
                                        <p:cTn id="21" dur="500"/>
                                        <p:tgtEl>
                                          <p:spTgt spid="30"/>
                                        </p:tgtEl>
                                      </p:cBhvr>
                                    </p:animEffect>
                                  </p:childTnLst>
                                </p:cTn>
                              </p:par>
                            </p:childTnLst>
                          </p:cTn>
                        </p:par>
                        <p:par>
                          <p:cTn id="22" fill="hold">
                            <p:stCondLst>
                              <p:cond delay="2000"/>
                            </p:stCondLst>
                            <p:childTnLst>
                              <p:par>
                                <p:cTn id="23" presetID="52" presetClass="entr" presetSubtype="0" fill="hold" nodeType="afterEffect">
                                  <p:stCondLst>
                                    <p:cond delay="0"/>
                                  </p:stCondLst>
                                  <p:childTnLst>
                                    <p:set>
                                      <p:cBhvr>
                                        <p:cTn id="24" dur="1" fill="hold">
                                          <p:stCondLst>
                                            <p:cond delay="0"/>
                                          </p:stCondLst>
                                        </p:cTn>
                                        <p:tgtEl>
                                          <p:spTgt spid="31"/>
                                        </p:tgtEl>
                                        <p:attrNameLst>
                                          <p:attrName>style.visibility</p:attrName>
                                        </p:attrNameLst>
                                      </p:cBhvr>
                                      <p:to>
                                        <p:strVal val="visible"/>
                                      </p:to>
                                    </p:set>
                                    <p:animScale>
                                      <p:cBhvr>
                                        <p:cTn id="25" dur="1000" decel="50000" fill="hold">
                                          <p:stCondLst>
                                            <p:cond delay="0"/>
                                          </p:stCondLst>
                                        </p:cTn>
                                        <p:tgtEl>
                                          <p:spTgt spid="31"/>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6" dur="1000" decel="50000" fill="hold">
                                          <p:stCondLst>
                                            <p:cond delay="0"/>
                                          </p:stCondLst>
                                        </p:cTn>
                                        <p:tgtEl>
                                          <p:spTgt spid="31"/>
                                        </p:tgtEl>
                                        <p:attrNameLst>
                                          <p:attrName>ppt_x</p:attrName>
                                          <p:attrName>ppt_y</p:attrName>
                                        </p:attrNameLst>
                                      </p:cBhvr>
                                    </p:animMotion>
                                    <p:animEffect transition="in" filter="fade">
                                      <p:cBhvr>
                                        <p:cTn id="27" dur="1000"/>
                                        <p:tgtEl>
                                          <p:spTgt spid="31"/>
                                        </p:tgtEl>
                                      </p:cBhvr>
                                    </p:animEffect>
                                  </p:childTnLst>
                                </p:cTn>
                              </p:par>
                            </p:childTnLst>
                          </p:cTn>
                        </p:par>
                        <p:par>
                          <p:cTn id="28" fill="hold">
                            <p:stCondLst>
                              <p:cond delay="3000"/>
                            </p:stCondLst>
                            <p:childTnLst>
                              <p:par>
                                <p:cTn id="29" presetID="22" presetClass="entr" presetSubtype="8" fill="hold" grpId="0" nodeType="afterEffect">
                                  <p:stCondLst>
                                    <p:cond delay="0"/>
                                  </p:stCondLst>
                                  <p:childTnLst>
                                    <p:set>
                                      <p:cBhvr>
                                        <p:cTn id="30" dur="1" fill="hold">
                                          <p:stCondLst>
                                            <p:cond delay="0"/>
                                          </p:stCondLst>
                                        </p:cTn>
                                        <p:tgtEl>
                                          <p:spTgt spid="51"/>
                                        </p:tgtEl>
                                        <p:attrNameLst>
                                          <p:attrName>style.visibility</p:attrName>
                                        </p:attrNameLst>
                                      </p:cBhvr>
                                      <p:to>
                                        <p:strVal val="visible"/>
                                      </p:to>
                                    </p:set>
                                    <p:animEffect transition="in" filter="wipe(left)">
                                      <p:cBhvr>
                                        <p:cTn id="31" dur="500"/>
                                        <p:tgtEl>
                                          <p:spTgt spid="51"/>
                                        </p:tgtEl>
                                      </p:cBhvr>
                                    </p:animEffect>
                                  </p:childTnLst>
                                </p:cTn>
                              </p:par>
                            </p:childTnLst>
                          </p:cTn>
                        </p:par>
                        <p:par>
                          <p:cTn id="32" fill="hold">
                            <p:stCondLst>
                              <p:cond delay="3500"/>
                            </p:stCondLst>
                            <p:childTnLst>
                              <p:par>
                                <p:cTn id="33" presetID="52" presetClass="entr" presetSubtype="0" fill="hold" nodeType="afterEffect">
                                  <p:stCondLst>
                                    <p:cond delay="0"/>
                                  </p:stCondLst>
                                  <p:childTnLst>
                                    <p:set>
                                      <p:cBhvr>
                                        <p:cTn id="34" dur="1" fill="hold">
                                          <p:stCondLst>
                                            <p:cond delay="0"/>
                                          </p:stCondLst>
                                        </p:cTn>
                                        <p:tgtEl>
                                          <p:spTgt spid="35"/>
                                        </p:tgtEl>
                                        <p:attrNameLst>
                                          <p:attrName>style.visibility</p:attrName>
                                        </p:attrNameLst>
                                      </p:cBhvr>
                                      <p:to>
                                        <p:strVal val="visible"/>
                                      </p:to>
                                    </p:set>
                                    <p:animScale>
                                      <p:cBhvr>
                                        <p:cTn id="35" dur="1000" decel="50000" fill="hold">
                                          <p:stCondLst>
                                            <p:cond delay="0"/>
                                          </p:stCondLst>
                                        </p:cTn>
                                        <p:tgtEl>
                                          <p:spTgt spid="35"/>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6" dur="1000" decel="50000" fill="hold">
                                          <p:stCondLst>
                                            <p:cond delay="0"/>
                                          </p:stCondLst>
                                        </p:cTn>
                                        <p:tgtEl>
                                          <p:spTgt spid="35"/>
                                        </p:tgtEl>
                                        <p:attrNameLst>
                                          <p:attrName>ppt_x</p:attrName>
                                          <p:attrName>ppt_y</p:attrName>
                                        </p:attrNameLst>
                                      </p:cBhvr>
                                    </p:animMotion>
                                    <p:animEffect transition="in" filter="fade">
                                      <p:cBhvr>
                                        <p:cTn id="37" dur="1000"/>
                                        <p:tgtEl>
                                          <p:spTgt spid="35"/>
                                        </p:tgtEl>
                                      </p:cBhvr>
                                    </p:animEffect>
                                  </p:childTnLst>
                                </p:cTn>
                              </p:par>
                            </p:childTnLst>
                          </p:cTn>
                        </p:par>
                        <p:par>
                          <p:cTn id="38" fill="hold">
                            <p:stCondLst>
                              <p:cond delay="4500"/>
                            </p:stCondLst>
                            <p:childTnLst>
                              <p:par>
                                <p:cTn id="39" presetID="22" presetClass="entr" presetSubtype="8" fill="hold" grpId="0" nodeType="afterEffect">
                                  <p:stCondLst>
                                    <p:cond delay="0"/>
                                  </p:stCondLst>
                                  <p:childTnLst>
                                    <p:set>
                                      <p:cBhvr>
                                        <p:cTn id="40" dur="1" fill="hold">
                                          <p:stCondLst>
                                            <p:cond delay="0"/>
                                          </p:stCondLst>
                                        </p:cTn>
                                        <p:tgtEl>
                                          <p:spTgt spid="52"/>
                                        </p:tgtEl>
                                        <p:attrNameLst>
                                          <p:attrName>style.visibility</p:attrName>
                                        </p:attrNameLst>
                                      </p:cBhvr>
                                      <p:to>
                                        <p:strVal val="visible"/>
                                      </p:to>
                                    </p:set>
                                    <p:animEffect transition="in" filter="wipe(left)">
                                      <p:cBhvr>
                                        <p:cTn id="41" dur="500"/>
                                        <p:tgtEl>
                                          <p:spTgt spid="52"/>
                                        </p:tgtEl>
                                      </p:cBhvr>
                                    </p:animEffect>
                                  </p:childTnLst>
                                </p:cTn>
                              </p:par>
                            </p:childTnLst>
                          </p:cTn>
                        </p:par>
                        <p:par>
                          <p:cTn id="42" fill="hold">
                            <p:stCondLst>
                              <p:cond delay="5000"/>
                            </p:stCondLst>
                            <p:childTnLst>
                              <p:par>
                                <p:cTn id="43" presetID="52" presetClass="entr" presetSubtype="0" fill="hold" nodeType="afterEffect">
                                  <p:stCondLst>
                                    <p:cond delay="0"/>
                                  </p:stCondLst>
                                  <p:childTnLst>
                                    <p:set>
                                      <p:cBhvr>
                                        <p:cTn id="44" dur="1" fill="hold">
                                          <p:stCondLst>
                                            <p:cond delay="0"/>
                                          </p:stCondLst>
                                        </p:cTn>
                                        <p:tgtEl>
                                          <p:spTgt spid="39"/>
                                        </p:tgtEl>
                                        <p:attrNameLst>
                                          <p:attrName>style.visibility</p:attrName>
                                        </p:attrNameLst>
                                      </p:cBhvr>
                                      <p:to>
                                        <p:strVal val="visible"/>
                                      </p:to>
                                    </p:set>
                                    <p:animScale>
                                      <p:cBhvr>
                                        <p:cTn id="45" dur="1000" decel="50000" fill="hold">
                                          <p:stCondLst>
                                            <p:cond delay="0"/>
                                          </p:stCondLst>
                                        </p:cTn>
                                        <p:tgtEl>
                                          <p:spTgt spid="39"/>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46" dur="1000" decel="50000" fill="hold">
                                          <p:stCondLst>
                                            <p:cond delay="0"/>
                                          </p:stCondLst>
                                        </p:cTn>
                                        <p:tgtEl>
                                          <p:spTgt spid="39"/>
                                        </p:tgtEl>
                                        <p:attrNameLst>
                                          <p:attrName>ppt_x</p:attrName>
                                          <p:attrName>ppt_y</p:attrName>
                                        </p:attrNameLst>
                                      </p:cBhvr>
                                    </p:animMotion>
                                    <p:animEffect transition="in" filter="fade">
                                      <p:cBhvr>
                                        <p:cTn id="47" dur="1000"/>
                                        <p:tgtEl>
                                          <p:spTgt spid="39"/>
                                        </p:tgtEl>
                                      </p:cBhvr>
                                    </p:animEffect>
                                  </p:childTnLst>
                                </p:cTn>
                              </p:par>
                            </p:childTnLst>
                          </p:cTn>
                        </p:par>
                        <p:par>
                          <p:cTn id="48" fill="hold">
                            <p:stCondLst>
                              <p:cond delay="6000"/>
                            </p:stCondLst>
                            <p:childTnLst>
                              <p:par>
                                <p:cTn id="49" presetID="22" presetClass="entr" presetSubtype="8" fill="hold" grpId="0" nodeType="afterEffect">
                                  <p:stCondLst>
                                    <p:cond delay="0"/>
                                  </p:stCondLst>
                                  <p:childTnLst>
                                    <p:set>
                                      <p:cBhvr>
                                        <p:cTn id="50" dur="1" fill="hold">
                                          <p:stCondLst>
                                            <p:cond delay="0"/>
                                          </p:stCondLst>
                                        </p:cTn>
                                        <p:tgtEl>
                                          <p:spTgt spid="53"/>
                                        </p:tgtEl>
                                        <p:attrNameLst>
                                          <p:attrName>style.visibility</p:attrName>
                                        </p:attrNameLst>
                                      </p:cBhvr>
                                      <p:to>
                                        <p:strVal val="visible"/>
                                      </p:to>
                                    </p:set>
                                    <p:animEffect transition="in" filter="wipe(left)">
                                      <p:cBhvr>
                                        <p:cTn id="51"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animBg="1"/>
      <p:bldP spid="43" grpId="0" animBg="1"/>
      <p:bldP spid="44" grpId="0" animBg="1"/>
      <p:bldP spid="51" grpId="0"/>
      <p:bldP spid="52" grpId="0"/>
      <p:bldP spid="53" grpId="0"/>
    </p:bld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6" name="图片 2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2192000" cy="6892024"/>
          </a:xfrm>
          <a:prstGeom prst="rect">
            <a:avLst/>
          </a:prstGeom>
        </p:spPr>
      </p:pic>
      <p:pic>
        <p:nvPicPr>
          <p:cNvPr id="27" name="图片 26"/>
          <p:cNvPicPr>
            <a:picLocks noChangeAspect="1"/>
          </p:cNvPicPr>
          <p:nvPr/>
        </p:nvPicPr>
        <p:blipFill rotWithShape="1">
          <a:blip r:embed="rId4" cstate="print">
            <a:extLst>
              <a:ext uri="{28A0092B-C50C-407E-A947-70E740481C1C}">
                <a14:useLocalDpi xmlns:a14="http://schemas.microsoft.com/office/drawing/2010/main" val="0"/>
              </a:ext>
            </a:extLst>
          </a:blip>
          <a:srcRect l="50495"/>
          <a:stretch>
            <a:fillRect/>
          </a:stretch>
        </p:blipFill>
        <p:spPr>
          <a:xfrm rot="5400000">
            <a:off x="2630524" y="-2670771"/>
            <a:ext cx="6948491" cy="12191998"/>
          </a:xfrm>
          <a:prstGeom prst="rect">
            <a:avLst/>
          </a:prstGeom>
        </p:spPr>
      </p:pic>
      <p:sp>
        <p:nvSpPr>
          <p:cNvPr id="28" name="文本框 27" descr="e7d195523061f1c0deeec63e560781cfd59afb0ea006f2a87ABB68BF51EA6619813959095094C18C62A12F549504892A4AAA8C1554C6663626E05CA27F281A14E6983772AFC3FB97135759321DEA3D709AACD122C08E6ED192FFACBB1E1BECB2ED91EE5F1ED7B5B4D639FA608C47C1EEEE0A899CA8C6B4A60DCCA6D3BA80ED4161D4A4778988E171"/>
          <p:cNvSpPr txBox="1"/>
          <p:nvPr/>
        </p:nvSpPr>
        <p:spPr>
          <a:xfrm>
            <a:off x="4380627" y="166473"/>
            <a:ext cx="3430747" cy="523220"/>
          </a:xfrm>
          <a:prstGeom prst="rect">
            <a:avLst/>
          </a:prstGeom>
          <a:noFill/>
          <a:effectLst/>
        </p:spPr>
        <p:txBody>
          <a:bodyPr wrap="none" rtlCol="0">
            <a:spAutoFit/>
          </a:bodyPr>
          <a:lstStyle/>
          <a:p>
            <a:r>
              <a:rPr lang="zh-CN" altLang="en-US" sz="2800" b="1" dirty="0">
                <a:solidFill>
                  <a:schemeClr val="tx1">
                    <a:lumMod val="75000"/>
                    <a:lumOff val="25000"/>
                  </a:schemeClr>
                </a:solidFill>
                <a:cs typeface="+mn-ea"/>
                <a:sym typeface="+mn-lt"/>
              </a:rPr>
              <a:t>请在此输入您的标题</a:t>
            </a:r>
            <a:endParaRPr lang="en-US" altLang="zh-CN" sz="2800" b="1" dirty="0">
              <a:solidFill>
                <a:schemeClr val="tx1">
                  <a:lumMod val="75000"/>
                  <a:lumOff val="25000"/>
                </a:schemeClr>
              </a:solidFill>
              <a:cs typeface="+mn-ea"/>
              <a:sym typeface="+mn-lt"/>
            </a:endParaRPr>
          </a:p>
        </p:txBody>
      </p:sp>
      <p:sp>
        <p:nvSpPr>
          <p:cNvPr id="29" name="Freeform 6"/>
          <p:cNvSpPr/>
          <p:nvPr/>
        </p:nvSpPr>
        <p:spPr bwMode="auto">
          <a:xfrm flipH="1">
            <a:off x="1760035" y="1248524"/>
            <a:ext cx="1835547" cy="1207804"/>
          </a:xfrm>
          <a:custGeom>
            <a:avLst/>
            <a:gdLst>
              <a:gd name="T0" fmla="*/ 0 w 21600"/>
              <a:gd name="T1" fmla="*/ 0 h 21600"/>
              <a:gd name="T2" fmla="*/ 92805192 w 21600"/>
              <a:gd name="T3" fmla="*/ 0 h 21600"/>
              <a:gd name="T4" fmla="*/ 119963638 w 21600"/>
              <a:gd name="T5" fmla="*/ 17616456 h 21600"/>
              <a:gd name="T6" fmla="*/ 119963638 w 21600"/>
              <a:gd name="T7" fmla="*/ 57680150 h 21600"/>
              <a:gd name="T8" fmla="*/ 30346372 w 21600"/>
              <a:gd name="T9" fmla="*/ 57680150 h 21600"/>
              <a:gd name="T10" fmla="*/ 116631 w 21600"/>
              <a:gd name="T11" fmla="*/ 41099777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1600" h="21600">
                <a:moveTo>
                  <a:pt x="0" y="0"/>
                </a:moveTo>
                <a:cubicBezTo>
                  <a:pt x="0" y="0"/>
                  <a:pt x="14909" y="0"/>
                  <a:pt x="16710" y="0"/>
                </a:cubicBezTo>
                <a:cubicBezTo>
                  <a:pt x="20168" y="0"/>
                  <a:pt x="21600" y="1979"/>
                  <a:pt x="21600" y="6597"/>
                </a:cubicBezTo>
                <a:lnTo>
                  <a:pt x="21600" y="21600"/>
                </a:lnTo>
                <a:lnTo>
                  <a:pt x="5464" y="21600"/>
                </a:lnTo>
                <a:cubicBezTo>
                  <a:pt x="2335" y="21600"/>
                  <a:pt x="21" y="19723"/>
                  <a:pt x="21" y="15391"/>
                </a:cubicBezTo>
                <a:lnTo>
                  <a:pt x="0" y="0"/>
                </a:lnTo>
                <a:close/>
                <a:moveTo>
                  <a:pt x="0" y="0"/>
                </a:moveTo>
              </a:path>
            </a:pathLst>
          </a:custGeom>
          <a:blipFill dpi="0" rotWithShape="1">
            <a:blip r:embed="rId5" cstate="print">
              <a:extLst>
                <a:ext uri="{28A0092B-C50C-407E-A947-70E740481C1C}">
                  <a14:useLocalDpi xmlns:a14="http://schemas.microsoft.com/office/drawing/2010/main" val="0"/>
                </a:ext>
              </a:extLst>
            </a:blip>
            <a:srcRect/>
            <a:stretch>
              <a:fillRect/>
            </a:stretch>
          </a:blipFill>
          <a:ln w="12700" cap="flat">
            <a:noFill/>
            <a:prstDash val="solid"/>
            <a:miter lim="800000"/>
            <a:headEnd type="none" w="med" len="med"/>
            <a:tailEnd type="none" w="med" len="med"/>
          </a:ln>
          <a:effectLst>
            <a:outerShdw blurRad="50800" dist="38100" dir="2700000" algn="tl" rotWithShape="0">
              <a:prstClr val="black">
                <a:alpha val="40000"/>
              </a:prstClr>
            </a:outerShdw>
          </a:effectLst>
        </p:spPr>
        <p:txBody>
          <a:bodyPr lIns="0" tIns="0" rIns="0" bIns="0"/>
          <a:lstStyle/>
          <a:p>
            <a:endParaRPr lang="zh-CN" altLang="en-US">
              <a:cs typeface="+mn-ea"/>
              <a:sym typeface="+mn-lt"/>
            </a:endParaRPr>
          </a:p>
        </p:txBody>
      </p:sp>
      <p:grpSp>
        <p:nvGrpSpPr>
          <p:cNvPr id="33" name="组合 32"/>
          <p:cNvGrpSpPr/>
          <p:nvPr/>
        </p:nvGrpSpPr>
        <p:grpSpPr>
          <a:xfrm>
            <a:off x="1769515" y="2773881"/>
            <a:ext cx="1835547" cy="2938278"/>
            <a:chOff x="1769515" y="3580205"/>
            <a:chExt cx="1835547" cy="2938278"/>
          </a:xfrm>
        </p:grpSpPr>
        <p:sp>
          <p:nvSpPr>
            <p:cNvPr id="34" name="Freeform 2"/>
            <p:cNvSpPr/>
            <p:nvPr/>
          </p:nvSpPr>
          <p:spPr bwMode="auto">
            <a:xfrm>
              <a:off x="1769515" y="3580205"/>
              <a:ext cx="1835547" cy="2702636"/>
            </a:xfrm>
            <a:custGeom>
              <a:avLst/>
              <a:gdLst>
                <a:gd name="T0" fmla="*/ 0 w 21600"/>
                <a:gd name="T1" fmla="*/ 0 h 21600"/>
                <a:gd name="T2" fmla="*/ 262 w 21600"/>
                <a:gd name="T3" fmla="*/ 0 h 21600"/>
                <a:gd name="T4" fmla="*/ 338 w 21600"/>
                <a:gd name="T5" fmla="*/ 105 h 21600"/>
                <a:gd name="T6" fmla="*/ 338 w 21600"/>
                <a:gd name="T7" fmla="*/ 732 h 21600"/>
                <a:gd name="T8" fmla="*/ 86 w 21600"/>
                <a:gd name="T9" fmla="*/ 732 h 21600"/>
                <a:gd name="T10" fmla="*/ 0 w 21600"/>
                <a:gd name="T11" fmla="*/ 633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1600" h="21600">
                  <a:moveTo>
                    <a:pt x="0" y="0"/>
                  </a:moveTo>
                  <a:cubicBezTo>
                    <a:pt x="0" y="0"/>
                    <a:pt x="14909" y="0"/>
                    <a:pt x="16710" y="0"/>
                  </a:cubicBezTo>
                  <a:cubicBezTo>
                    <a:pt x="20168" y="0"/>
                    <a:pt x="21600" y="932"/>
                    <a:pt x="21600" y="3108"/>
                  </a:cubicBezTo>
                  <a:lnTo>
                    <a:pt x="21600" y="21600"/>
                  </a:lnTo>
                  <a:lnTo>
                    <a:pt x="5464" y="21600"/>
                  </a:lnTo>
                  <a:cubicBezTo>
                    <a:pt x="2335" y="21600"/>
                    <a:pt x="21" y="20716"/>
                    <a:pt x="21" y="18675"/>
                  </a:cubicBezTo>
                  <a:lnTo>
                    <a:pt x="0" y="0"/>
                  </a:lnTo>
                  <a:close/>
                  <a:moveTo>
                    <a:pt x="0" y="0"/>
                  </a:moveTo>
                </a:path>
              </a:pathLst>
            </a:custGeom>
            <a:solidFill>
              <a:srgbClr val="C1BAB8"/>
            </a:solidFill>
            <a:ln w="12700" cap="flat">
              <a:noFill/>
              <a:prstDash val="solid"/>
              <a:miter lim="800000"/>
              <a:headEnd type="none" w="med" len="med"/>
              <a:tailEnd type="none" w="med" len="med"/>
            </a:ln>
            <a:effectLst>
              <a:outerShdw blurRad="50800" dist="38100" dir="2700000" algn="tl" rotWithShape="0">
                <a:prstClr val="black">
                  <a:alpha val="40000"/>
                </a:prstClr>
              </a:outerShdw>
            </a:effectLst>
          </p:spPr>
          <p:txBody>
            <a:bodyPr lIns="0" tIns="0" rIns="0" bIns="0"/>
            <a:lstStyle/>
            <a:p>
              <a:endParaRPr lang="zh-CN" altLang="en-US">
                <a:solidFill>
                  <a:schemeClr val="tx1">
                    <a:lumMod val="75000"/>
                    <a:lumOff val="25000"/>
                  </a:schemeClr>
                </a:solidFill>
                <a:cs typeface="+mn-ea"/>
                <a:sym typeface="+mn-lt"/>
              </a:endParaRPr>
            </a:p>
          </p:txBody>
        </p:sp>
        <p:sp>
          <p:nvSpPr>
            <p:cNvPr id="35" name="文本框 34"/>
            <p:cNvSpPr txBox="1"/>
            <p:nvPr/>
          </p:nvSpPr>
          <p:spPr>
            <a:xfrm>
              <a:off x="1899971" y="4179381"/>
              <a:ext cx="1620957" cy="2339102"/>
            </a:xfrm>
            <a:prstGeom prst="rect">
              <a:avLst/>
            </a:prstGeom>
            <a:noFill/>
            <a:effectLst/>
          </p:spPr>
          <p:txBody>
            <a:bodyPr wrap="none" rtlCol="0">
              <a:spAutoFit/>
            </a:bodyPr>
            <a:lstStyle/>
            <a:p>
              <a:r>
                <a:rPr lang="zh-CN" altLang="en-US" sz="2800" dirty="0">
                  <a:solidFill>
                    <a:schemeClr val="tx1">
                      <a:lumMod val="75000"/>
                      <a:lumOff val="25000"/>
                    </a:schemeClr>
                  </a:solidFill>
                  <a:cs typeface="+mn-ea"/>
                  <a:sym typeface="+mn-lt"/>
                </a:rPr>
                <a:t>创意总监</a:t>
              </a:r>
              <a:endParaRPr lang="en-US" altLang="zh-CN" sz="2800" dirty="0">
                <a:solidFill>
                  <a:schemeClr val="tx1">
                    <a:lumMod val="75000"/>
                    <a:lumOff val="25000"/>
                  </a:schemeClr>
                </a:solidFill>
                <a:cs typeface="+mn-ea"/>
                <a:sym typeface="+mn-lt"/>
              </a:endParaRPr>
            </a:p>
            <a:p>
              <a:r>
                <a:rPr lang="zh-CN" altLang="en-US" sz="1600" dirty="0">
                  <a:solidFill>
                    <a:schemeClr val="tx1">
                      <a:lumMod val="75000"/>
                      <a:lumOff val="25000"/>
                    </a:schemeClr>
                  </a:solidFill>
                  <a:cs typeface="+mn-ea"/>
                  <a:sym typeface="+mn-lt"/>
                </a:rPr>
                <a:t>请在这里输入您</a:t>
              </a:r>
              <a:endParaRPr lang="en-US" altLang="zh-CN" sz="1600" dirty="0">
                <a:solidFill>
                  <a:schemeClr val="tx1">
                    <a:lumMod val="75000"/>
                    <a:lumOff val="25000"/>
                  </a:schemeClr>
                </a:solidFill>
                <a:cs typeface="+mn-ea"/>
                <a:sym typeface="+mn-lt"/>
              </a:endParaRPr>
            </a:p>
            <a:p>
              <a:r>
                <a:rPr lang="zh-CN" altLang="en-US" sz="1600" dirty="0">
                  <a:solidFill>
                    <a:schemeClr val="tx1">
                      <a:lumMod val="75000"/>
                      <a:lumOff val="25000"/>
                    </a:schemeClr>
                  </a:solidFill>
                  <a:cs typeface="+mn-ea"/>
                  <a:sym typeface="+mn-lt"/>
                </a:rPr>
                <a:t>的主要叙述内容</a:t>
              </a:r>
              <a:endParaRPr lang="en-US" altLang="zh-CN" sz="1600" dirty="0">
                <a:solidFill>
                  <a:schemeClr val="tx1">
                    <a:lumMod val="75000"/>
                    <a:lumOff val="25000"/>
                  </a:schemeClr>
                </a:solidFill>
                <a:cs typeface="+mn-ea"/>
                <a:sym typeface="+mn-lt"/>
              </a:endParaRPr>
            </a:p>
            <a:p>
              <a:r>
                <a:rPr lang="zh-CN" altLang="en-US" sz="1600" dirty="0">
                  <a:solidFill>
                    <a:schemeClr val="tx1">
                      <a:lumMod val="75000"/>
                      <a:lumOff val="25000"/>
                    </a:schemeClr>
                  </a:solidFill>
                  <a:cs typeface="+mn-ea"/>
                  <a:sym typeface="+mn-lt"/>
                </a:rPr>
                <a:t>请在这里输入您</a:t>
              </a:r>
              <a:endParaRPr lang="en-US" altLang="zh-CN" sz="1600" dirty="0">
                <a:solidFill>
                  <a:schemeClr val="tx1">
                    <a:lumMod val="75000"/>
                    <a:lumOff val="25000"/>
                  </a:schemeClr>
                </a:solidFill>
                <a:cs typeface="+mn-ea"/>
                <a:sym typeface="+mn-lt"/>
              </a:endParaRPr>
            </a:p>
            <a:p>
              <a:r>
                <a:rPr lang="zh-CN" altLang="en-US" sz="1600" dirty="0">
                  <a:solidFill>
                    <a:schemeClr val="tx1">
                      <a:lumMod val="75000"/>
                      <a:lumOff val="25000"/>
                    </a:schemeClr>
                  </a:solidFill>
                  <a:cs typeface="+mn-ea"/>
                  <a:sym typeface="+mn-lt"/>
                </a:rPr>
                <a:t>的主要叙述内容</a:t>
              </a:r>
              <a:endParaRPr lang="en-US" altLang="zh-CN" sz="1600" dirty="0">
                <a:solidFill>
                  <a:schemeClr val="tx1">
                    <a:lumMod val="75000"/>
                    <a:lumOff val="25000"/>
                  </a:schemeClr>
                </a:solidFill>
                <a:cs typeface="+mn-ea"/>
                <a:sym typeface="+mn-lt"/>
              </a:endParaRPr>
            </a:p>
            <a:p>
              <a:endParaRPr lang="en-US" altLang="zh-CN" sz="3600" dirty="0">
                <a:solidFill>
                  <a:schemeClr val="tx1">
                    <a:lumMod val="75000"/>
                    <a:lumOff val="25000"/>
                  </a:schemeClr>
                </a:solidFill>
                <a:cs typeface="+mn-ea"/>
                <a:sym typeface="+mn-lt"/>
              </a:endParaRPr>
            </a:p>
            <a:p>
              <a:endParaRPr lang="en-US" altLang="zh-CN" sz="1600" dirty="0">
                <a:solidFill>
                  <a:schemeClr val="tx1">
                    <a:lumMod val="75000"/>
                    <a:lumOff val="25000"/>
                  </a:schemeClr>
                </a:solidFill>
                <a:cs typeface="+mn-ea"/>
                <a:sym typeface="+mn-lt"/>
              </a:endParaRPr>
            </a:p>
          </p:txBody>
        </p:sp>
      </p:grpSp>
      <p:grpSp>
        <p:nvGrpSpPr>
          <p:cNvPr id="36" name="组合 35"/>
          <p:cNvGrpSpPr/>
          <p:nvPr/>
        </p:nvGrpSpPr>
        <p:grpSpPr>
          <a:xfrm>
            <a:off x="4044941" y="2773881"/>
            <a:ext cx="1835547" cy="2702636"/>
            <a:chOff x="4044941" y="3580205"/>
            <a:chExt cx="1835547" cy="2702636"/>
          </a:xfrm>
        </p:grpSpPr>
        <p:sp>
          <p:nvSpPr>
            <p:cNvPr id="37" name="Freeform 17"/>
            <p:cNvSpPr/>
            <p:nvPr/>
          </p:nvSpPr>
          <p:spPr bwMode="auto">
            <a:xfrm>
              <a:off x="4044941" y="3580205"/>
              <a:ext cx="1835547" cy="2702636"/>
            </a:xfrm>
            <a:custGeom>
              <a:avLst/>
              <a:gdLst>
                <a:gd name="T0" fmla="*/ 0 w 21600"/>
                <a:gd name="T1" fmla="*/ 0 h 21600"/>
                <a:gd name="T2" fmla="*/ 262 w 21600"/>
                <a:gd name="T3" fmla="*/ 0 h 21600"/>
                <a:gd name="T4" fmla="*/ 338 w 21600"/>
                <a:gd name="T5" fmla="*/ 105 h 21600"/>
                <a:gd name="T6" fmla="*/ 338 w 21600"/>
                <a:gd name="T7" fmla="*/ 732 h 21600"/>
                <a:gd name="T8" fmla="*/ 86 w 21600"/>
                <a:gd name="T9" fmla="*/ 732 h 21600"/>
                <a:gd name="T10" fmla="*/ 0 w 21600"/>
                <a:gd name="T11" fmla="*/ 633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1600" h="21600">
                  <a:moveTo>
                    <a:pt x="0" y="0"/>
                  </a:moveTo>
                  <a:cubicBezTo>
                    <a:pt x="0" y="0"/>
                    <a:pt x="14909" y="0"/>
                    <a:pt x="16710" y="0"/>
                  </a:cubicBezTo>
                  <a:cubicBezTo>
                    <a:pt x="20168" y="0"/>
                    <a:pt x="21600" y="932"/>
                    <a:pt x="21600" y="3108"/>
                  </a:cubicBezTo>
                  <a:lnTo>
                    <a:pt x="21600" y="21600"/>
                  </a:lnTo>
                  <a:lnTo>
                    <a:pt x="5464" y="21600"/>
                  </a:lnTo>
                  <a:cubicBezTo>
                    <a:pt x="2335" y="21600"/>
                    <a:pt x="21" y="20716"/>
                    <a:pt x="21" y="18675"/>
                  </a:cubicBezTo>
                  <a:lnTo>
                    <a:pt x="0" y="0"/>
                  </a:lnTo>
                  <a:close/>
                  <a:moveTo>
                    <a:pt x="0" y="0"/>
                  </a:moveTo>
                </a:path>
              </a:pathLst>
            </a:custGeom>
            <a:solidFill>
              <a:srgbClr val="8A7D7A"/>
            </a:solidFill>
            <a:ln w="12700" cap="flat">
              <a:noFill/>
              <a:prstDash val="solid"/>
              <a:miter lim="800000"/>
              <a:headEnd type="none" w="med" len="med"/>
              <a:tailEnd type="none" w="med" len="med"/>
            </a:ln>
            <a:effectLst>
              <a:outerShdw blurRad="50800" dist="38100" dir="2700000" algn="tl" rotWithShape="0">
                <a:prstClr val="black">
                  <a:alpha val="40000"/>
                </a:prstClr>
              </a:outerShdw>
            </a:effectLst>
          </p:spPr>
          <p:txBody>
            <a:bodyPr lIns="0" tIns="0" rIns="0" bIns="0"/>
            <a:lstStyle/>
            <a:p>
              <a:endParaRPr lang="zh-CN" altLang="en-US" dirty="0">
                <a:cs typeface="+mn-ea"/>
                <a:sym typeface="+mn-lt"/>
              </a:endParaRPr>
            </a:p>
          </p:txBody>
        </p:sp>
        <p:sp>
          <p:nvSpPr>
            <p:cNvPr id="38" name="文本框 37"/>
            <p:cNvSpPr txBox="1"/>
            <p:nvPr/>
          </p:nvSpPr>
          <p:spPr>
            <a:xfrm>
              <a:off x="4152234" y="4200060"/>
              <a:ext cx="1620957" cy="2062103"/>
            </a:xfrm>
            <a:prstGeom prst="rect">
              <a:avLst/>
            </a:prstGeom>
            <a:noFill/>
            <a:effectLst/>
          </p:spPr>
          <p:txBody>
            <a:bodyPr wrap="none" rtlCol="0">
              <a:spAutoFit/>
            </a:bodyPr>
            <a:lstStyle/>
            <a:p>
              <a:r>
                <a:rPr lang="zh-CN" altLang="en-US" sz="2800" dirty="0">
                  <a:solidFill>
                    <a:srgbClr val="FFFFFF"/>
                  </a:solidFill>
                  <a:cs typeface="+mn-ea"/>
                  <a:sym typeface="+mn-lt"/>
                </a:rPr>
                <a:t>市场总监</a:t>
              </a:r>
              <a:endParaRPr lang="en-US" altLang="zh-CN" sz="2800" dirty="0">
                <a:solidFill>
                  <a:srgbClr val="FFFFFF"/>
                </a:solidFill>
                <a:cs typeface="+mn-ea"/>
                <a:sym typeface="+mn-lt"/>
              </a:endParaRPr>
            </a:p>
            <a:p>
              <a:r>
                <a:rPr lang="zh-CN" altLang="en-US" sz="1600" dirty="0">
                  <a:solidFill>
                    <a:srgbClr val="FFFFFF"/>
                  </a:solidFill>
                  <a:cs typeface="+mn-ea"/>
                  <a:sym typeface="+mn-lt"/>
                </a:rPr>
                <a:t>请在这里输入您</a:t>
              </a:r>
              <a:endParaRPr lang="en-US" altLang="zh-CN" sz="1600" dirty="0">
                <a:solidFill>
                  <a:srgbClr val="FFFFFF"/>
                </a:solidFill>
                <a:cs typeface="+mn-ea"/>
                <a:sym typeface="+mn-lt"/>
              </a:endParaRPr>
            </a:p>
            <a:p>
              <a:r>
                <a:rPr lang="zh-CN" altLang="en-US" sz="1600" dirty="0">
                  <a:solidFill>
                    <a:srgbClr val="FFFFFF"/>
                  </a:solidFill>
                  <a:cs typeface="+mn-ea"/>
                  <a:sym typeface="+mn-lt"/>
                </a:rPr>
                <a:t>的主要叙述内容</a:t>
              </a:r>
              <a:endParaRPr lang="en-US" altLang="zh-CN" sz="1600" dirty="0">
                <a:solidFill>
                  <a:srgbClr val="FFFFFF"/>
                </a:solidFill>
                <a:cs typeface="+mn-ea"/>
                <a:sym typeface="+mn-lt"/>
              </a:endParaRPr>
            </a:p>
            <a:p>
              <a:r>
                <a:rPr lang="zh-CN" altLang="en-US" sz="1600" dirty="0">
                  <a:solidFill>
                    <a:srgbClr val="FFFFFF"/>
                  </a:solidFill>
                  <a:cs typeface="+mn-ea"/>
                  <a:sym typeface="+mn-lt"/>
                </a:rPr>
                <a:t>请在这里输入您</a:t>
              </a:r>
              <a:endParaRPr lang="en-US" altLang="zh-CN" sz="1600" dirty="0">
                <a:solidFill>
                  <a:srgbClr val="FFFFFF"/>
                </a:solidFill>
                <a:cs typeface="+mn-ea"/>
                <a:sym typeface="+mn-lt"/>
              </a:endParaRPr>
            </a:p>
            <a:p>
              <a:r>
                <a:rPr lang="zh-CN" altLang="en-US" sz="1600" dirty="0">
                  <a:solidFill>
                    <a:srgbClr val="FFFFFF"/>
                  </a:solidFill>
                  <a:cs typeface="+mn-ea"/>
                  <a:sym typeface="+mn-lt"/>
                </a:rPr>
                <a:t>的主要叙述内容</a:t>
              </a:r>
              <a:endParaRPr lang="en-US" altLang="zh-CN" sz="1600" dirty="0">
                <a:solidFill>
                  <a:srgbClr val="FFFFFF"/>
                </a:solidFill>
                <a:cs typeface="+mn-ea"/>
                <a:sym typeface="+mn-lt"/>
              </a:endParaRPr>
            </a:p>
            <a:p>
              <a:endParaRPr lang="en-US" altLang="zh-CN" sz="3600" dirty="0">
                <a:solidFill>
                  <a:srgbClr val="FFFFFF"/>
                </a:solidFill>
                <a:cs typeface="+mn-ea"/>
                <a:sym typeface="+mn-lt"/>
              </a:endParaRPr>
            </a:p>
          </p:txBody>
        </p:sp>
      </p:grpSp>
      <p:grpSp>
        <p:nvGrpSpPr>
          <p:cNvPr id="39" name="组合 38"/>
          <p:cNvGrpSpPr/>
          <p:nvPr/>
        </p:nvGrpSpPr>
        <p:grpSpPr>
          <a:xfrm>
            <a:off x="6325799" y="2773881"/>
            <a:ext cx="1835547" cy="2938278"/>
            <a:chOff x="6325799" y="3580205"/>
            <a:chExt cx="1835547" cy="2938278"/>
          </a:xfrm>
        </p:grpSpPr>
        <p:sp>
          <p:nvSpPr>
            <p:cNvPr id="40" name="Freeform 22"/>
            <p:cNvSpPr/>
            <p:nvPr/>
          </p:nvSpPr>
          <p:spPr bwMode="auto">
            <a:xfrm>
              <a:off x="6325799" y="3580205"/>
              <a:ext cx="1835547" cy="2702636"/>
            </a:xfrm>
            <a:custGeom>
              <a:avLst/>
              <a:gdLst>
                <a:gd name="T0" fmla="*/ 0 w 21600"/>
                <a:gd name="T1" fmla="*/ 0 h 21600"/>
                <a:gd name="T2" fmla="*/ 262 w 21600"/>
                <a:gd name="T3" fmla="*/ 0 h 21600"/>
                <a:gd name="T4" fmla="*/ 338 w 21600"/>
                <a:gd name="T5" fmla="*/ 105 h 21600"/>
                <a:gd name="T6" fmla="*/ 338 w 21600"/>
                <a:gd name="T7" fmla="*/ 732 h 21600"/>
                <a:gd name="T8" fmla="*/ 86 w 21600"/>
                <a:gd name="T9" fmla="*/ 732 h 21600"/>
                <a:gd name="T10" fmla="*/ 0 w 21600"/>
                <a:gd name="T11" fmla="*/ 633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1600" h="21600">
                  <a:moveTo>
                    <a:pt x="0" y="0"/>
                  </a:moveTo>
                  <a:cubicBezTo>
                    <a:pt x="0" y="0"/>
                    <a:pt x="14909" y="0"/>
                    <a:pt x="16710" y="0"/>
                  </a:cubicBezTo>
                  <a:cubicBezTo>
                    <a:pt x="20168" y="0"/>
                    <a:pt x="21600" y="932"/>
                    <a:pt x="21600" y="3108"/>
                  </a:cubicBezTo>
                  <a:lnTo>
                    <a:pt x="21600" y="21600"/>
                  </a:lnTo>
                  <a:lnTo>
                    <a:pt x="5464" y="21600"/>
                  </a:lnTo>
                  <a:cubicBezTo>
                    <a:pt x="2335" y="21600"/>
                    <a:pt x="21" y="20716"/>
                    <a:pt x="21" y="18675"/>
                  </a:cubicBezTo>
                  <a:lnTo>
                    <a:pt x="0" y="0"/>
                  </a:lnTo>
                  <a:close/>
                  <a:moveTo>
                    <a:pt x="0" y="0"/>
                  </a:moveTo>
                </a:path>
              </a:pathLst>
            </a:custGeom>
            <a:solidFill>
              <a:srgbClr val="C1BAB8"/>
            </a:solidFill>
            <a:ln w="12700" cap="flat">
              <a:noFill/>
              <a:prstDash val="solid"/>
              <a:miter lim="800000"/>
              <a:headEnd type="none" w="med" len="med"/>
              <a:tailEnd type="none" w="med" len="med"/>
            </a:ln>
            <a:effectLst>
              <a:outerShdw blurRad="50800" dist="38100" dir="2700000" algn="tl" rotWithShape="0">
                <a:prstClr val="black">
                  <a:alpha val="40000"/>
                </a:prstClr>
              </a:outerShdw>
            </a:effectLst>
          </p:spPr>
          <p:txBody>
            <a:bodyPr lIns="0" tIns="0" rIns="0" bIns="0"/>
            <a:lstStyle/>
            <a:p>
              <a:endParaRPr lang="zh-CN" altLang="en-US" dirty="0">
                <a:solidFill>
                  <a:schemeClr val="tx1">
                    <a:lumMod val="75000"/>
                    <a:lumOff val="25000"/>
                  </a:schemeClr>
                </a:solidFill>
                <a:cs typeface="+mn-ea"/>
                <a:sym typeface="+mn-lt"/>
              </a:endParaRPr>
            </a:p>
          </p:txBody>
        </p:sp>
        <p:sp>
          <p:nvSpPr>
            <p:cNvPr id="41" name="文本框 40"/>
            <p:cNvSpPr txBox="1"/>
            <p:nvPr/>
          </p:nvSpPr>
          <p:spPr>
            <a:xfrm>
              <a:off x="6433092" y="4179381"/>
              <a:ext cx="1620957" cy="2339102"/>
            </a:xfrm>
            <a:prstGeom prst="rect">
              <a:avLst/>
            </a:prstGeom>
            <a:noFill/>
            <a:effectLst/>
          </p:spPr>
          <p:txBody>
            <a:bodyPr wrap="none" rtlCol="0">
              <a:spAutoFit/>
            </a:bodyPr>
            <a:lstStyle/>
            <a:p>
              <a:r>
                <a:rPr lang="zh-CN" altLang="en-US" sz="2800" dirty="0">
                  <a:solidFill>
                    <a:schemeClr val="tx1">
                      <a:lumMod val="75000"/>
                      <a:lumOff val="25000"/>
                    </a:schemeClr>
                  </a:solidFill>
                  <a:cs typeface="+mn-ea"/>
                  <a:sym typeface="+mn-lt"/>
                </a:rPr>
                <a:t>后勤主管</a:t>
              </a:r>
              <a:endParaRPr lang="en-US" altLang="zh-CN" sz="2800" dirty="0">
                <a:solidFill>
                  <a:schemeClr val="tx1">
                    <a:lumMod val="75000"/>
                    <a:lumOff val="25000"/>
                  </a:schemeClr>
                </a:solidFill>
                <a:cs typeface="+mn-ea"/>
                <a:sym typeface="+mn-lt"/>
              </a:endParaRPr>
            </a:p>
            <a:p>
              <a:r>
                <a:rPr lang="zh-CN" altLang="en-US" sz="1600" dirty="0">
                  <a:solidFill>
                    <a:schemeClr val="tx1">
                      <a:lumMod val="75000"/>
                      <a:lumOff val="25000"/>
                    </a:schemeClr>
                  </a:solidFill>
                  <a:cs typeface="+mn-ea"/>
                  <a:sym typeface="+mn-lt"/>
                </a:rPr>
                <a:t>请在这里输入您</a:t>
              </a:r>
              <a:endParaRPr lang="en-US" altLang="zh-CN" sz="1600" dirty="0">
                <a:solidFill>
                  <a:schemeClr val="tx1">
                    <a:lumMod val="75000"/>
                    <a:lumOff val="25000"/>
                  </a:schemeClr>
                </a:solidFill>
                <a:cs typeface="+mn-ea"/>
                <a:sym typeface="+mn-lt"/>
              </a:endParaRPr>
            </a:p>
            <a:p>
              <a:r>
                <a:rPr lang="zh-CN" altLang="en-US" sz="1600" dirty="0">
                  <a:solidFill>
                    <a:schemeClr val="tx1">
                      <a:lumMod val="75000"/>
                      <a:lumOff val="25000"/>
                    </a:schemeClr>
                  </a:solidFill>
                  <a:cs typeface="+mn-ea"/>
                  <a:sym typeface="+mn-lt"/>
                </a:rPr>
                <a:t>的主要叙述内容</a:t>
              </a:r>
              <a:endParaRPr lang="en-US" altLang="zh-CN" sz="1600" dirty="0">
                <a:solidFill>
                  <a:schemeClr val="tx1">
                    <a:lumMod val="75000"/>
                    <a:lumOff val="25000"/>
                  </a:schemeClr>
                </a:solidFill>
                <a:cs typeface="+mn-ea"/>
                <a:sym typeface="+mn-lt"/>
              </a:endParaRPr>
            </a:p>
            <a:p>
              <a:r>
                <a:rPr lang="zh-CN" altLang="en-US" sz="1600" dirty="0">
                  <a:solidFill>
                    <a:schemeClr val="tx1">
                      <a:lumMod val="75000"/>
                      <a:lumOff val="25000"/>
                    </a:schemeClr>
                  </a:solidFill>
                  <a:cs typeface="+mn-ea"/>
                  <a:sym typeface="+mn-lt"/>
                </a:rPr>
                <a:t>请在这里输入您</a:t>
              </a:r>
              <a:endParaRPr lang="en-US" altLang="zh-CN" sz="1600" dirty="0">
                <a:solidFill>
                  <a:schemeClr val="tx1">
                    <a:lumMod val="75000"/>
                    <a:lumOff val="25000"/>
                  </a:schemeClr>
                </a:solidFill>
                <a:cs typeface="+mn-ea"/>
                <a:sym typeface="+mn-lt"/>
              </a:endParaRPr>
            </a:p>
            <a:p>
              <a:r>
                <a:rPr lang="zh-CN" altLang="en-US" sz="1600" dirty="0">
                  <a:solidFill>
                    <a:schemeClr val="tx1">
                      <a:lumMod val="75000"/>
                      <a:lumOff val="25000"/>
                    </a:schemeClr>
                  </a:solidFill>
                  <a:cs typeface="+mn-ea"/>
                  <a:sym typeface="+mn-lt"/>
                </a:rPr>
                <a:t>的主要叙述内容</a:t>
              </a:r>
              <a:endParaRPr lang="en-US" altLang="zh-CN" sz="1600" dirty="0">
                <a:solidFill>
                  <a:schemeClr val="tx1">
                    <a:lumMod val="75000"/>
                    <a:lumOff val="25000"/>
                  </a:schemeClr>
                </a:solidFill>
                <a:cs typeface="+mn-ea"/>
                <a:sym typeface="+mn-lt"/>
              </a:endParaRPr>
            </a:p>
            <a:p>
              <a:endParaRPr lang="en-US" altLang="zh-CN" sz="3600" dirty="0">
                <a:solidFill>
                  <a:schemeClr val="tx1">
                    <a:lumMod val="75000"/>
                    <a:lumOff val="25000"/>
                  </a:schemeClr>
                </a:solidFill>
                <a:cs typeface="+mn-ea"/>
                <a:sym typeface="+mn-lt"/>
              </a:endParaRPr>
            </a:p>
            <a:p>
              <a:endParaRPr lang="en-US" altLang="zh-CN" dirty="0">
                <a:solidFill>
                  <a:schemeClr val="tx1">
                    <a:lumMod val="75000"/>
                    <a:lumOff val="25000"/>
                  </a:schemeClr>
                </a:solidFill>
                <a:cs typeface="+mn-ea"/>
                <a:sym typeface="+mn-lt"/>
              </a:endParaRPr>
            </a:p>
          </p:txBody>
        </p:sp>
      </p:grpSp>
      <p:grpSp>
        <p:nvGrpSpPr>
          <p:cNvPr id="42" name="组合 41"/>
          <p:cNvGrpSpPr/>
          <p:nvPr/>
        </p:nvGrpSpPr>
        <p:grpSpPr>
          <a:xfrm>
            <a:off x="8601226" y="2773881"/>
            <a:ext cx="1835547" cy="2702636"/>
            <a:chOff x="8601226" y="3580205"/>
            <a:chExt cx="1835547" cy="2702636"/>
          </a:xfrm>
        </p:grpSpPr>
        <p:sp>
          <p:nvSpPr>
            <p:cNvPr id="43" name="Freeform 27"/>
            <p:cNvSpPr/>
            <p:nvPr/>
          </p:nvSpPr>
          <p:spPr bwMode="auto">
            <a:xfrm>
              <a:off x="8601226" y="3580205"/>
              <a:ext cx="1835547" cy="2702636"/>
            </a:xfrm>
            <a:custGeom>
              <a:avLst/>
              <a:gdLst>
                <a:gd name="T0" fmla="*/ 0 w 21600"/>
                <a:gd name="T1" fmla="*/ 0 h 21600"/>
                <a:gd name="T2" fmla="*/ 262 w 21600"/>
                <a:gd name="T3" fmla="*/ 0 h 21600"/>
                <a:gd name="T4" fmla="*/ 338 w 21600"/>
                <a:gd name="T5" fmla="*/ 105 h 21600"/>
                <a:gd name="T6" fmla="*/ 338 w 21600"/>
                <a:gd name="T7" fmla="*/ 732 h 21600"/>
                <a:gd name="T8" fmla="*/ 86 w 21600"/>
                <a:gd name="T9" fmla="*/ 732 h 21600"/>
                <a:gd name="T10" fmla="*/ 0 w 21600"/>
                <a:gd name="T11" fmla="*/ 633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1600" h="21600">
                  <a:moveTo>
                    <a:pt x="0" y="0"/>
                  </a:moveTo>
                  <a:cubicBezTo>
                    <a:pt x="0" y="0"/>
                    <a:pt x="14909" y="0"/>
                    <a:pt x="16710" y="0"/>
                  </a:cubicBezTo>
                  <a:cubicBezTo>
                    <a:pt x="20168" y="0"/>
                    <a:pt x="21600" y="932"/>
                    <a:pt x="21600" y="3108"/>
                  </a:cubicBezTo>
                  <a:lnTo>
                    <a:pt x="21600" y="21600"/>
                  </a:lnTo>
                  <a:lnTo>
                    <a:pt x="5464" y="21600"/>
                  </a:lnTo>
                  <a:cubicBezTo>
                    <a:pt x="2335" y="21600"/>
                    <a:pt x="21" y="20716"/>
                    <a:pt x="21" y="18675"/>
                  </a:cubicBezTo>
                  <a:lnTo>
                    <a:pt x="0" y="0"/>
                  </a:lnTo>
                  <a:close/>
                  <a:moveTo>
                    <a:pt x="0" y="0"/>
                  </a:moveTo>
                </a:path>
              </a:pathLst>
            </a:custGeom>
            <a:solidFill>
              <a:srgbClr val="8A7D7A"/>
            </a:solidFill>
            <a:ln w="12700" cap="flat">
              <a:noFill/>
              <a:prstDash val="solid"/>
              <a:miter lim="800000"/>
              <a:headEnd type="none" w="med" len="med"/>
              <a:tailEnd type="none" w="med" len="med"/>
            </a:ln>
            <a:effectLst>
              <a:outerShdw blurRad="50800" dist="38100" dir="2700000" algn="tl" rotWithShape="0">
                <a:prstClr val="black">
                  <a:alpha val="40000"/>
                </a:prstClr>
              </a:outerShdw>
            </a:effectLst>
          </p:spPr>
          <p:txBody>
            <a:bodyPr lIns="0" tIns="0" rIns="0" bIns="0"/>
            <a:lstStyle/>
            <a:p>
              <a:endParaRPr lang="zh-CN" altLang="en-US" dirty="0">
                <a:cs typeface="+mn-ea"/>
                <a:sym typeface="+mn-lt"/>
              </a:endParaRPr>
            </a:p>
          </p:txBody>
        </p:sp>
        <p:sp>
          <p:nvSpPr>
            <p:cNvPr id="44" name="文本框 43"/>
            <p:cNvSpPr txBox="1"/>
            <p:nvPr/>
          </p:nvSpPr>
          <p:spPr>
            <a:xfrm>
              <a:off x="8712579" y="4200059"/>
              <a:ext cx="1620957" cy="2062103"/>
            </a:xfrm>
            <a:prstGeom prst="rect">
              <a:avLst/>
            </a:prstGeom>
            <a:noFill/>
            <a:effectLst/>
          </p:spPr>
          <p:txBody>
            <a:bodyPr wrap="none" rtlCol="0">
              <a:spAutoFit/>
            </a:bodyPr>
            <a:lstStyle/>
            <a:p>
              <a:r>
                <a:rPr lang="zh-CN" altLang="en-US" sz="2800" dirty="0">
                  <a:solidFill>
                    <a:srgbClr val="FFFFFF"/>
                  </a:solidFill>
                  <a:cs typeface="+mn-ea"/>
                  <a:sym typeface="+mn-lt"/>
                </a:rPr>
                <a:t>执行董事</a:t>
              </a:r>
              <a:endParaRPr lang="en-US" altLang="zh-CN" sz="2800" dirty="0">
                <a:solidFill>
                  <a:srgbClr val="FFFFFF"/>
                </a:solidFill>
                <a:cs typeface="+mn-ea"/>
                <a:sym typeface="+mn-lt"/>
              </a:endParaRPr>
            </a:p>
            <a:p>
              <a:r>
                <a:rPr lang="zh-CN" altLang="en-US" sz="1600" dirty="0">
                  <a:solidFill>
                    <a:srgbClr val="FFFFFF"/>
                  </a:solidFill>
                  <a:cs typeface="+mn-ea"/>
                  <a:sym typeface="+mn-lt"/>
                </a:rPr>
                <a:t>请在这里输入您</a:t>
              </a:r>
              <a:endParaRPr lang="en-US" altLang="zh-CN" sz="1600" dirty="0">
                <a:solidFill>
                  <a:srgbClr val="FFFFFF"/>
                </a:solidFill>
                <a:cs typeface="+mn-ea"/>
                <a:sym typeface="+mn-lt"/>
              </a:endParaRPr>
            </a:p>
            <a:p>
              <a:r>
                <a:rPr lang="zh-CN" altLang="en-US" sz="1600" dirty="0">
                  <a:solidFill>
                    <a:srgbClr val="FFFFFF"/>
                  </a:solidFill>
                  <a:cs typeface="+mn-ea"/>
                  <a:sym typeface="+mn-lt"/>
                </a:rPr>
                <a:t>的主要叙述内容</a:t>
              </a:r>
              <a:endParaRPr lang="en-US" altLang="zh-CN" sz="1600" dirty="0">
                <a:solidFill>
                  <a:srgbClr val="FFFFFF"/>
                </a:solidFill>
                <a:cs typeface="+mn-ea"/>
                <a:sym typeface="+mn-lt"/>
              </a:endParaRPr>
            </a:p>
            <a:p>
              <a:r>
                <a:rPr lang="zh-CN" altLang="en-US" sz="1600" dirty="0">
                  <a:solidFill>
                    <a:srgbClr val="FFFFFF"/>
                  </a:solidFill>
                  <a:cs typeface="+mn-ea"/>
                  <a:sym typeface="+mn-lt"/>
                </a:rPr>
                <a:t>请在这里输入您</a:t>
              </a:r>
              <a:endParaRPr lang="en-US" altLang="zh-CN" sz="1600" dirty="0">
                <a:solidFill>
                  <a:srgbClr val="FFFFFF"/>
                </a:solidFill>
                <a:cs typeface="+mn-ea"/>
                <a:sym typeface="+mn-lt"/>
              </a:endParaRPr>
            </a:p>
            <a:p>
              <a:r>
                <a:rPr lang="zh-CN" altLang="en-US" sz="1600" dirty="0">
                  <a:solidFill>
                    <a:srgbClr val="FFFFFF"/>
                  </a:solidFill>
                  <a:cs typeface="+mn-ea"/>
                  <a:sym typeface="+mn-lt"/>
                </a:rPr>
                <a:t>的主要叙述内容</a:t>
              </a:r>
              <a:endParaRPr lang="en-US" altLang="zh-CN" sz="1600" dirty="0">
                <a:solidFill>
                  <a:srgbClr val="FFFFFF"/>
                </a:solidFill>
                <a:cs typeface="+mn-ea"/>
                <a:sym typeface="+mn-lt"/>
              </a:endParaRPr>
            </a:p>
            <a:p>
              <a:endParaRPr lang="en-US" altLang="zh-CN" sz="3600" dirty="0">
                <a:solidFill>
                  <a:srgbClr val="FFFFFF"/>
                </a:solidFill>
                <a:cs typeface="+mn-ea"/>
                <a:sym typeface="+mn-lt"/>
              </a:endParaRPr>
            </a:p>
          </p:txBody>
        </p:sp>
      </p:grpSp>
      <p:sp>
        <p:nvSpPr>
          <p:cNvPr id="21" name="Freeform 6"/>
          <p:cNvSpPr/>
          <p:nvPr/>
        </p:nvSpPr>
        <p:spPr bwMode="auto">
          <a:xfrm flipH="1">
            <a:off x="3937644" y="1256150"/>
            <a:ext cx="1835547" cy="1207804"/>
          </a:xfrm>
          <a:custGeom>
            <a:avLst/>
            <a:gdLst>
              <a:gd name="T0" fmla="*/ 0 w 21600"/>
              <a:gd name="T1" fmla="*/ 0 h 21600"/>
              <a:gd name="T2" fmla="*/ 92805192 w 21600"/>
              <a:gd name="T3" fmla="*/ 0 h 21600"/>
              <a:gd name="T4" fmla="*/ 119963638 w 21600"/>
              <a:gd name="T5" fmla="*/ 17616456 h 21600"/>
              <a:gd name="T6" fmla="*/ 119963638 w 21600"/>
              <a:gd name="T7" fmla="*/ 57680150 h 21600"/>
              <a:gd name="T8" fmla="*/ 30346372 w 21600"/>
              <a:gd name="T9" fmla="*/ 57680150 h 21600"/>
              <a:gd name="T10" fmla="*/ 116631 w 21600"/>
              <a:gd name="T11" fmla="*/ 41099777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1600" h="21600">
                <a:moveTo>
                  <a:pt x="0" y="0"/>
                </a:moveTo>
                <a:cubicBezTo>
                  <a:pt x="0" y="0"/>
                  <a:pt x="14909" y="0"/>
                  <a:pt x="16710" y="0"/>
                </a:cubicBezTo>
                <a:cubicBezTo>
                  <a:pt x="20168" y="0"/>
                  <a:pt x="21600" y="1979"/>
                  <a:pt x="21600" y="6597"/>
                </a:cubicBezTo>
                <a:lnTo>
                  <a:pt x="21600" y="21600"/>
                </a:lnTo>
                <a:lnTo>
                  <a:pt x="5464" y="21600"/>
                </a:lnTo>
                <a:cubicBezTo>
                  <a:pt x="2335" y="21600"/>
                  <a:pt x="21" y="19723"/>
                  <a:pt x="21" y="15391"/>
                </a:cubicBezTo>
                <a:lnTo>
                  <a:pt x="0" y="0"/>
                </a:lnTo>
                <a:close/>
                <a:moveTo>
                  <a:pt x="0" y="0"/>
                </a:moveTo>
              </a:path>
            </a:pathLst>
          </a:custGeom>
          <a:blipFill dpi="0" rotWithShape="1">
            <a:blip r:embed="rId6" cstate="print">
              <a:extLst>
                <a:ext uri="{28A0092B-C50C-407E-A947-70E740481C1C}">
                  <a14:useLocalDpi xmlns:a14="http://schemas.microsoft.com/office/drawing/2010/main" val="0"/>
                </a:ext>
              </a:extLst>
            </a:blip>
            <a:srcRect/>
            <a:stretch>
              <a:fillRect/>
            </a:stretch>
          </a:blipFill>
          <a:ln w="12700" cap="flat">
            <a:noFill/>
            <a:prstDash val="solid"/>
            <a:miter lim="800000"/>
            <a:headEnd type="none" w="med" len="med"/>
            <a:tailEnd type="none" w="med" len="med"/>
          </a:ln>
          <a:effectLst>
            <a:outerShdw blurRad="50800" dist="38100" dir="2700000" algn="tl" rotWithShape="0">
              <a:prstClr val="black">
                <a:alpha val="40000"/>
              </a:prstClr>
            </a:outerShdw>
          </a:effectLst>
        </p:spPr>
        <p:txBody>
          <a:bodyPr lIns="0" tIns="0" rIns="0" bIns="0"/>
          <a:lstStyle/>
          <a:p>
            <a:endParaRPr lang="zh-CN" altLang="en-US">
              <a:cs typeface="+mn-ea"/>
              <a:sym typeface="+mn-lt"/>
            </a:endParaRPr>
          </a:p>
        </p:txBody>
      </p:sp>
      <p:sp>
        <p:nvSpPr>
          <p:cNvPr id="22" name="Freeform 6"/>
          <p:cNvSpPr/>
          <p:nvPr/>
        </p:nvSpPr>
        <p:spPr bwMode="auto">
          <a:xfrm flipH="1">
            <a:off x="6320380" y="1268289"/>
            <a:ext cx="1835547" cy="1207804"/>
          </a:xfrm>
          <a:custGeom>
            <a:avLst/>
            <a:gdLst>
              <a:gd name="T0" fmla="*/ 0 w 21600"/>
              <a:gd name="T1" fmla="*/ 0 h 21600"/>
              <a:gd name="T2" fmla="*/ 92805192 w 21600"/>
              <a:gd name="T3" fmla="*/ 0 h 21600"/>
              <a:gd name="T4" fmla="*/ 119963638 w 21600"/>
              <a:gd name="T5" fmla="*/ 17616456 h 21600"/>
              <a:gd name="T6" fmla="*/ 119963638 w 21600"/>
              <a:gd name="T7" fmla="*/ 57680150 h 21600"/>
              <a:gd name="T8" fmla="*/ 30346372 w 21600"/>
              <a:gd name="T9" fmla="*/ 57680150 h 21600"/>
              <a:gd name="T10" fmla="*/ 116631 w 21600"/>
              <a:gd name="T11" fmla="*/ 41099777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1600" h="21600">
                <a:moveTo>
                  <a:pt x="0" y="0"/>
                </a:moveTo>
                <a:cubicBezTo>
                  <a:pt x="0" y="0"/>
                  <a:pt x="14909" y="0"/>
                  <a:pt x="16710" y="0"/>
                </a:cubicBezTo>
                <a:cubicBezTo>
                  <a:pt x="20168" y="0"/>
                  <a:pt x="21600" y="1979"/>
                  <a:pt x="21600" y="6597"/>
                </a:cubicBezTo>
                <a:lnTo>
                  <a:pt x="21600" y="21600"/>
                </a:lnTo>
                <a:lnTo>
                  <a:pt x="5464" y="21600"/>
                </a:lnTo>
                <a:cubicBezTo>
                  <a:pt x="2335" y="21600"/>
                  <a:pt x="21" y="19723"/>
                  <a:pt x="21" y="15391"/>
                </a:cubicBezTo>
                <a:lnTo>
                  <a:pt x="0" y="0"/>
                </a:lnTo>
                <a:close/>
                <a:moveTo>
                  <a:pt x="0" y="0"/>
                </a:moveTo>
              </a:path>
            </a:pathLst>
          </a:custGeom>
          <a:blipFill dpi="0" rotWithShape="1">
            <a:blip r:embed="rId7" cstate="print">
              <a:extLst>
                <a:ext uri="{28A0092B-C50C-407E-A947-70E740481C1C}">
                  <a14:useLocalDpi xmlns:a14="http://schemas.microsoft.com/office/drawing/2010/main" val="0"/>
                </a:ext>
              </a:extLst>
            </a:blip>
            <a:srcRect/>
            <a:stretch>
              <a:fillRect/>
            </a:stretch>
          </a:blipFill>
          <a:ln w="12700" cap="flat">
            <a:noFill/>
            <a:prstDash val="solid"/>
            <a:miter lim="800000"/>
            <a:headEnd type="none" w="med" len="med"/>
            <a:tailEnd type="none" w="med" len="med"/>
          </a:ln>
          <a:effectLst>
            <a:outerShdw blurRad="50800" dist="38100" dir="2700000" algn="tl" rotWithShape="0">
              <a:prstClr val="black">
                <a:alpha val="40000"/>
              </a:prstClr>
            </a:outerShdw>
          </a:effectLst>
        </p:spPr>
        <p:txBody>
          <a:bodyPr lIns="0" tIns="0" rIns="0" bIns="0"/>
          <a:lstStyle/>
          <a:p>
            <a:endParaRPr lang="zh-CN" altLang="en-US">
              <a:cs typeface="+mn-ea"/>
              <a:sym typeface="+mn-lt"/>
            </a:endParaRPr>
          </a:p>
        </p:txBody>
      </p:sp>
      <p:sp>
        <p:nvSpPr>
          <p:cNvPr id="23" name="Freeform 6"/>
          <p:cNvSpPr/>
          <p:nvPr/>
        </p:nvSpPr>
        <p:spPr bwMode="auto">
          <a:xfrm flipH="1">
            <a:off x="8497989" y="1275915"/>
            <a:ext cx="1835547" cy="1207804"/>
          </a:xfrm>
          <a:custGeom>
            <a:avLst/>
            <a:gdLst>
              <a:gd name="T0" fmla="*/ 0 w 21600"/>
              <a:gd name="T1" fmla="*/ 0 h 21600"/>
              <a:gd name="T2" fmla="*/ 92805192 w 21600"/>
              <a:gd name="T3" fmla="*/ 0 h 21600"/>
              <a:gd name="T4" fmla="*/ 119963638 w 21600"/>
              <a:gd name="T5" fmla="*/ 17616456 h 21600"/>
              <a:gd name="T6" fmla="*/ 119963638 w 21600"/>
              <a:gd name="T7" fmla="*/ 57680150 h 21600"/>
              <a:gd name="T8" fmla="*/ 30346372 w 21600"/>
              <a:gd name="T9" fmla="*/ 57680150 h 21600"/>
              <a:gd name="T10" fmla="*/ 116631 w 21600"/>
              <a:gd name="T11" fmla="*/ 41099777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1600" h="21600">
                <a:moveTo>
                  <a:pt x="0" y="0"/>
                </a:moveTo>
                <a:cubicBezTo>
                  <a:pt x="0" y="0"/>
                  <a:pt x="14909" y="0"/>
                  <a:pt x="16710" y="0"/>
                </a:cubicBezTo>
                <a:cubicBezTo>
                  <a:pt x="20168" y="0"/>
                  <a:pt x="21600" y="1979"/>
                  <a:pt x="21600" y="6597"/>
                </a:cubicBezTo>
                <a:lnTo>
                  <a:pt x="21600" y="21600"/>
                </a:lnTo>
                <a:lnTo>
                  <a:pt x="5464" y="21600"/>
                </a:lnTo>
                <a:cubicBezTo>
                  <a:pt x="2335" y="21600"/>
                  <a:pt x="21" y="19723"/>
                  <a:pt x="21" y="15391"/>
                </a:cubicBezTo>
                <a:lnTo>
                  <a:pt x="0" y="0"/>
                </a:lnTo>
                <a:close/>
                <a:moveTo>
                  <a:pt x="0" y="0"/>
                </a:moveTo>
              </a:path>
            </a:pathLst>
          </a:custGeom>
          <a:blipFill dpi="0" rotWithShape="1">
            <a:blip r:embed="rId8" cstate="print">
              <a:extLst>
                <a:ext uri="{28A0092B-C50C-407E-A947-70E740481C1C}">
                  <a14:useLocalDpi xmlns:a14="http://schemas.microsoft.com/office/drawing/2010/main" val="0"/>
                </a:ext>
              </a:extLst>
            </a:blip>
            <a:srcRect/>
            <a:stretch>
              <a:fillRect/>
            </a:stretch>
          </a:blipFill>
          <a:ln w="12700" cap="flat">
            <a:noFill/>
            <a:prstDash val="solid"/>
            <a:miter lim="800000"/>
            <a:headEnd type="none" w="med" len="med"/>
            <a:tailEnd type="none" w="med" len="med"/>
          </a:ln>
          <a:effectLst>
            <a:outerShdw blurRad="50800" dist="38100" dir="2700000" algn="tl" rotWithShape="0">
              <a:prstClr val="black">
                <a:alpha val="40000"/>
              </a:prstClr>
            </a:outerShdw>
          </a:effectLst>
        </p:spPr>
        <p:txBody>
          <a:bodyPr lIns="0" tIns="0" rIns="0" bIns="0"/>
          <a:lstStyle/>
          <a:p>
            <a:endParaRPr lang="zh-CN" altLang="en-US">
              <a:cs typeface="+mn-ea"/>
              <a:sym typeface="+mn-lt"/>
            </a:endParaRPr>
          </a:p>
        </p:txBody>
      </p:sp>
    </p:spTree>
  </p:cSld>
  <p:clrMapOvr>
    <a:masterClrMapping/>
  </p:clrMapOvr>
  <mc:AlternateContent xmlns:mc="http://schemas.openxmlformats.org/markup-compatibility/2006">
    <mc:Choice xmlns="" xmlns:p15="http://schemas.microsoft.com/office/powerpoint/2012/main" Requires="p15">
      <p:transition xmlns:p14="http://schemas.microsoft.com/office/powerpoint/2010/main" spd="slow" Requires="p14" advTm="3000">
        <p15:prstTrans prst="drape"/>
      </p:transition>
    </mc:Choice>
    <mc:Fallback>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750" fill="hold"/>
                                        <p:tgtEl>
                                          <p:spTgt spid="29"/>
                                        </p:tgtEl>
                                        <p:attrNameLst>
                                          <p:attrName>ppt_x</p:attrName>
                                        </p:attrNameLst>
                                      </p:cBhvr>
                                      <p:tavLst>
                                        <p:tav tm="0">
                                          <p:val>
                                            <p:strVal val="#ppt_x"/>
                                          </p:val>
                                        </p:tav>
                                        <p:tav tm="100000">
                                          <p:val>
                                            <p:strVal val="#ppt_x"/>
                                          </p:val>
                                        </p:tav>
                                      </p:tavLst>
                                    </p:anim>
                                    <p:anim calcmode="lin" valueType="num">
                                      <p:cBhvr additive="base">
                                        <p:cTn id="8" dur="750" fill="hold"/>
                                        <p:tgtEl>
                                          <p:spTgt spid="29"/>
                                        </p:tgtEl>
                                        <p:attrNameLst>
                                          <p:attrName>ppt_y</p:attrName>
                                        </p:attrNameLst>
                                      </p:cBhvr>
                                      <p:tavLst>
                                        <p:tav tm="0">
                                          <p:val>
                                            <p:strVal val="0-#ppt_h/2"/>
                                          </p:val>
                                        </p:tav>
                                        <p:tav tm="100000">
                                          <p:val>
                                            <p:strVal val="#ppt_y"/>
                                          </p:val>
                                        </p:tav>
                                      </p:tavLst>
                                    </p:anim>
                                  </p:childTnLst>
                                </p:cTn>
                              </p:par>
                            </p:childTnLst>
                          </p:cTn>
                        </p:par>
                        <p:par>
                          <p:cTn id="9" fill="hold">
                            <p:stCondLst>
                              <p:cond delay="1000"/>
                            </p:stCondLst>
                            <p:childTnLst>
                              <p:par>
                                <p:cTn id="10" presetID="2" presetClass="entr" presetSubtype="4" decel="100000" fill="hold" nodeType="afterEffect">
                                  <p:stCondLst>
                                    <p:cond delay="0"/>
                                  </p:stCondLst>
                                  <p:childTnLst>
                                    <p:set>
                                      <p:cBhvr>
                                        <p:cTn id="11" dur="1" fill="hold">
                                          <p:stCondLst>
                                            <p:cond delay="0"/>
                                          </p:stCondLst>
                                        </p:cTn>
                                        <p:tgtEl>
                                          <p:spTgt spid="33"/>
                                        </p:tgtEl>
                                        <p:attrNameLst>
                                          <p:attrName>style.visibility</p:attrName>
                                        </p:attrNameLst>
                                      </p:cBhvr>
                                      <p:to>
                                        <p:strVal val="visible"/>
                                      </p:to>
                                    </p:set>
                                    <p:anim calcmode="lin" valueType="num">
                                      <p:cBhvr additive="base">
                                        <p:cTn id="12" dur="750" fill="hold"/>
                                        <p:tgtEl>
                                          <p:spTgt spid="33"/>
                                        </p:tgtEl>
                                        <p:attrNameLst>
                                          <p:attrName>ppt_x</p:attrName>
                                        </p:attrNameLst>
                                      </p:cBhvr>
                                      <p:tavLst>
                                        <p:tav tm="0">
                                          <p:val>
                                            <p:strVal val="#ppt_x"/>
                                          </p:val>
                                        </p:tav>
                                        <p:tav tm="100000">
                                          <p:val>
                                            <p:strVal val="#ppt_x"/>
                                          </p:val>
                                        </p:tav>
                                      </p:tavLst>
                                    </p:anim>
                                    <p:anim calcmode="lin" valueType="num">
                                      <p:cBhvr additive="base">
                                        <p:cTn id="13" dur="750" fill="hold"/>
                                        <p:tgtEl>
                                          <p:spTgt spid="33"/>
                                        </p:tgtEl>
                                        <p:attrNameLst>
                                          <p:attrName>ppt_y</p:attrName>
                                        </p:attrNameLst>
                                      </p:cBhvr>
                                      <p:tavLst>
                                        <p:tav tm="0">
                                          <p:val>
                                            <p:strVal val="1+#ppt_h/2"/>
                                          </p:val>
                                        </p:tav>
                                        <p:tav tm="100000">
                                          <p:val>
                                            <p:strVal val="#ppt_y"/>
                                          </p:val>
                                        </p:tav>
                                      </p:tavLst>
                                    </p:anim>
                                  </p:childTnLst>
                                </p:cTn>
                              </p:par>
                              <p:par>
                                <p:cTn id="14" presetID="2" presetClass="entr" presetSubtype="4" decel="100000" fill="hold" nodeType="withEffect">
                                  <p:stCondLst>
                                    <p:cond delay="150"/>
                                  </p:stCondLst>
                                  <p:childTnLst>
                                    <p:set>
                                      <p:cBhvr>
                                        <p:cTn id="15" dur="1" fill="hold">
                                          <p:stCondLst>
                                            <p:cond delay="0"/>
                                          </p:stCondLst>
                                        </p:cTn>
                                        <p:tgtEl>
                                          <p:spTgt spid="36"/>
                                        </p:tgtEl>
                                        <p:attrNameLst>
                                          <p:attrName>style.visibility</p:attrName>
                                        </p:attrNameLst>
                                      </p:cBhvr>
                                      <p:to>
                                        <p:strVal val="visible"/>
                                      </p:to>
                                    </p:set>
                                    <p:anim calcmode="lin" valueType="num">
                                      <p:cBhvr additive="base">
                                        <p:cTn id="16" dur="750" fill="hold"/>
                                        <p:tgtEl>
                                          <p:spTgt spid="36"/>
                                        </p:tgtEl>
                                        <p:attrNameLst>
                                          <p:attrName>ppt_x</p:attrName>
                                        </p:attrNameLst>
                                      </p:cBhvr>
                                      <p:tavLst>
                                        <p:tav tm="0">
                                          <p:val>
                                            <p:strVal val="#ppt_x"/>
                                          </p:val>
                                        </p:tav>
                                        <p:tav tm="100000">
                                          <p:val>
                                            <p:strVal val="#ppt_x"/>
                                          </p:val>
                                        </p:tav>
                                      </p:tavLst>
                                    </p:anim>
                                    <p:anim calcmode="lin" valueType="num">
                                      <p:cBhvr additive="base">
                                        <p:cTn id="17" dur="750" fill="hold"/>
                                        <p:tgtEl>
                                          <p:spTgt spid="36"/>
                                        </p:tgtEl>
                                        <p:attrNameLst>
                                          <p:attrName>ppt_y</p:attrName>
                                        </p:attrNameLst>
                                      </p:cBhvr>
                                      <p:tavLst>
                                        <p:tav tm="0">
                                          <p:val>
                                            <p:strVal val="1+#ppt_h/2"/>
                                          </p:val>
                                        </p:tav>
                                        <p:tav tm="100000">
                                          <p:val>
                                            <p:strVal val="#ppt_y"/>
                                          </p:val>
                                        </p:tav>
                                      </p:tavLst>
                                    </p:anim>
                                  </p:childTnLst>
                                </p:cTn>
                              </p:par>
                              <p:par>
                                <p:cTn id="18" presetID="2" presetClass="entr" presetSubtype="4" decel="100000" fill="hold" nodeType="withEffect">
                                  <p:stCondLst>
                                    <p:cond delay="300"/>
                                  </p:stCondLst>
                                  <p:childTnLst>
                                    <p:set>
                                      <p:cBhvr>
                                        <p:cTn id="19" dur="1" fill="hold">
                                          <p:stCondLst>
                                            <p:cond delay="0"/>
                                          </p:stCondLst>
                                        </p:cTn>
                                        <p:tgtEl>
                                          <p:spTgt spid="39"/>
                                        </p:tgtEl>
                                        <p:attrNameLst>
                                          <p:attrName>style.visibility</p:attrName>
                                        </p:attrNameLst>
                                      </p:cBhvr>
                                      <p:to>
                                        <p:strVal val="visible"/>
                                      </p:to>
                                    </p:set>
                                    <p:anim calcmode="lin" valueType="num">
                                      <p:cBhvr additive="base">
                                        <p:cTn id="20" dur="750" fill="hold"/>
                                        <p:tgtEl>
                                          <p:spTgt spid="39"/>
                                        </p:tgtEl>
                                        <p:attrNameLst>
                                          <p:attrName>ppt_x</p:attrName>
                                        </p:attrNameLst>
                                      </p:cBhvr>
                                      <p:tavLst>
                                        <p:tav tm="0">
                                          <p:val>
                                            <p:strVal val="#ppt_x"/>
                                          </p:val>
                                        </p:tav>
                                        <p:tav tm="100000">
                                          <p:val>
                                            <p:strVal val="#ppt_x"/>
                                          </p:val>
                                        </p:tav>
                                      </p:tavLst>
                                    </p:anim>
                                    <p:anim calcmode="lin" valueType="num">
                                      <p:cBhvr additive="base">
                                        <p:cTn id="21" dur="750" fill="hold"/>
                                        <p:tgtEl>
                                          <p:spTgt spid="39"/>
                                        </p:tgtEl>
                                        <p:attrNameLst>
                                          <p:attrName>ppt_y</p:attrName>
                                        </p:attrNameLst>
                                      </p:cBhvr>
                                      <p:tavLst>
                                        <p:tav tm="0">
                                          <p:val>
                                            <p:strVal val="1+#ppt_h/2"/>
                                          </p:val>
                                        </p:tav>
                                        <p:tav tm="100000">
                                          <p:val>
                                            <p:strVal val="#ppt_y"/>
                                          </p:val>
                                        </p:tav>
                                      </p:tavLst>
                                    </p:anim>
                                  </p:childTnLst>
                                </p:cTn>
                              </p:par>
                              <p:par>
                                <p:cTn id="22" presetID="2" presetClass="entr" presetSubtype="4" decel="100000" fill="hold" nodeType="withEffect">
                                  <p:stCondLst>
                                    <p:cond delay="450"/>
                                  </p:stCondLst>
                                  <p:childTnLst>
                                    <p:set>
                                      <p:cBhvr>
                                        <p:cTn id="23" dur="1" fill="hold">
                                          <p:stCondLst>
                                            <p:cond delay="0"/>
                                          </p:stCondLst>
                                        </p:cTn>
                                        <p:tgtEl>
                                          <p:spTgt spid="42"/>
                                        </p:tgtEl>
                                        <p:attrNameLst>
                                          <p:attrName>style.visibility</p:attrName>
                                        </p:attrNameLst>
                                      </p:cBhvr>
                                      <p:to>
                                        <p:strVal val="visible"/>
                                      </p:to>
                                    </p:set>
                                    <p:anim calcmode="lin" valueType="num">
                                      <p:cBhvr additive="base">
                                        <p:cTn id="24" dur="750" fill="hold"/>
                                        <p:tgtEl>
                                          <p:spTgt spid="42"/>
                                        </p:tgtEl>
                                        <p:attrNameLst>
                                          <p:attrName>ppt_x</p:attrName>
                                        </p:attrNameLst>
                                      </p:cBhvr>
                                      <p:tavLst>
                                        <p:tav tm="0">
                                          <p:val>
                                            <p:strVal val="#ppt_x"/>
                                          </p:val>
                                        </p:tav>
                                        <p:tav tm="100000">
                                          <p:val>
                                            <p:strVal val="#ppt_x"/>
                                          </p:val>
                                        </p:tav>
                                      </p:tavLst>
                                    </p:anim>
                                    <p:anim calcmode="lin" valueType="num">
                                      <p:cBhvr additive="base">
                                        <p:cTn id="25" dur="750" fill="hold"/>
                                        <p:tgtEl>
                                          <p:spTgt spid="42"/>
                                        </p:tgtEl>
                                        <p:attrNameLst>
                                          <p:attrName>ppt_y</p:attrName>
                                        </p:attrNameLst>
                                      </p:cBhvr>
                                      <p:tavLst>
                                        <p:tav tm="0">
                                          <p:val>
                                            <p:strVal val="1+#ppt_h/2"/>
                                          </p:val>
                                        </p:tav>
                                        <p:tav tm="100000">
                                          <p:val>
                                            <p:strVal val="#ppt_y"/>
                                          </p:val>
                                        </p:tav>
                                      </p:tavLst>
                                    </p:anim>
                                  </p:childTnLst>
                                </p:cTn>
                              </p:par>
                              <p:par>
                                <p:cTn id="26" presetID="2" presetClass="entr" presetSubtype="1" decel="100000" fill="hold" grpId="0" nodeType="withEffect">
                                  <p:stCondLst>
                                    <p:cond delay="0"/>
                                  </p:stCondLst>
                                  <p:childTnLst>
                                    <p:set>
                                      <p:cBhvr>
                                        <p:cTn id="27" dur="1" fill="hold">
                                          <p:stCondLst>
                                            <p:cond delay="0"/>
                                          </p:stCondLst>
                                        </p:cTn>
                                        <p:tgtEl>
                                          <p:spTgt spid="21"/>
                                        </p:tgtEl>
                                        <p:attrNameLst>
                                          <p:attrName>style.visibility</p:attrName>
                                        </p:attrNameLst>
                                      </p:cBhvr>
                                      <p:to>
                                        <p:strVal val="visible"/>
                                      </p:to>
                                    </p:set>
                                    <p:anim calcmode="lin" valueType="num">
                                      <p:cBhvr additive="base">
                                        <p:cTn id="28" dur="750" fill="hold"/>
                                        <p:tgtEl>
                                          <p:spTgt spid="21"/>
                                        </p:tgtEl>
                                        <p:attrNameLst>
                                          <p:attrName>ppt_x</p:attrName>
                                        </p:attrNameLst>
                                      </p:cBhvr>
                                      <p:tavLst>
                                        <p:tav tm="0">
                                          <p:val>
                                            <p:strVal val="#ppt_x"/>
                                          </p:val>
                                        </p:tav>
                                        <p:tav tm="100000">
                                          <p:val>
                                            <p:strVal val="#ppt_x"/>
                                          </p:val>
                                        </p:tav>
                                      </p:tavLst>
                                    </p:anim>
                                    <p:anim calcmode="lin" valueType="num">
                                      <p:cBhvr additive="base">
                                        <p:cTn id="29" dur="750" fill="hold"/>
                                        <p:tgtEl>
                                          <p:spTgt spid="21"/>
                                        </p:tgtEl>
                                        <p:attrNameLst>
                                          <p:attrName>ppt_y</p:attrName>
                                        </p:attrNameLst>
                                      </p:cBhvr>
                                      <p:tavLst>
                                        <p:tav tm="0">
                                          <p:val>
                                            <p:strVal val="0-#ppt_h/2"/>
                                          </p:val>
                                        </p:tav>
                                        <p:tav tm="100000">
                                          <p:val>
                                            <p:strVal val="#ppt_y"/>
                                          </p:val>
                                        </p:tav>
                                      </p:tavLst>
                                    </p:anim>
                                  </p:childTnLst>
                                </p:cTn>
                              </p:par>
                              <p:par>
                                <p:cTn id="30" presetID="2" presetClass="entr" presetSubtype="1" decel="100000" fill="hold" grpId="0" nodeType="withEffect">
                                  <p:stCondLst>
                                    <p:cond delay="0"/>
                                  </p:stCondLst>
                                  <p:childTnLst>
                                    <p:set>
                                      <p:cBhvr>
                                        <p:cTn id="31" dur="1" fill="hold">
                                          <p:stCondLst>
                                            <p:cond delay="0"/>
                                          </p:stCondLst>
                                        </p:cTn>
                                        <p:tgtEl>
                                          <p:spTgt spid="22"/>
                                        </p:tgtEl>
                                        <p:attrNameLst>
                                          <p:attrName>style.visibility</p:attrName>
                                        </p:attrNameLst>
                                      </p:cBhvr>
                                      <p:to>
                                        <p:strVal val="visible"/>
                                      </p:to>
                                    </p:set>
                                    <p:anim calcmode="lin" valueType="num">
                                      <p:cBhvr additive="base">
                                        <p:cTn id="32" dur="750" fill="hold"/>
                                        <p:tgtEl>
                                          <p:spTgt spid="22"/>
                                        </p:tgtEl>
                                        <p:attrNameLst>
                                          <p:attrName>ppt_x</p:attrName>
                                        </p:attrNameLst>
                                      </p:cBhvr>
                                      <p:tavLst>
                                        <p:tav tm="0">
                                          <p:val>
                                            <p:strVal val="#ppt_x"/>
                                          </p:val>
                                        </p:tav>
                                        <p:tav tm="100000">
                                          <p:val>
                                            <p:strVal val="#ppt_x"/>
                                          </p:val>
                                        </p:tav>
                                      </p:tavLst>
                                    </p:anim>
                                    <p:anim calcmode="lin" valueType="num">
                                      <p:cBhvr additive="base">
                                        <p:cTn id="33" dur="750" fill="hold"/>
                                        <p:tgtEl>
                                          <p:spTgt spid="22"/>
                                        </p:tgtEl>
                                        <p:attrNameLst>
                                          <p:attrName>ppt_y</p:attrName>
                                        </p:attrNameLst>
                                      </p:cBhvr>
                                      <p:tavLst>
                                        <p:tav tm="0">
                                          <p:val>
                                            <p:strVal val="0-#ppt_h/2"/>
                                          </p:val>
                                        </p:tav>
                                        <p:tav tm="100000">
                                          <p:val>
                                            <p:strVal val="#ppt_y"/>
                                          </p:val>
                                        </p:tav>
                                      </p:tavLst>
                                    </p:anim>
                                  </p:childTnLst>
                                </p:cTn>
                              </p:par>
                              <p:par>
                                <p:cTn id="34" presetID="2" presetClass="entr" presetSubtype="1" decel="100000" fill="hold" grpId="0" nodeType="withEffect">
                                  <p:stCondLst>
                                    <p:cond delay="0"/>
                                  </p:stCondLst>
                                  <p:childTnLst>
                                    <p:set>
                                      <p:cBhvr>
                                        <p:cTn id="35" dur="1" fill="hold">
                                          <p:stCondLst>
                                            <p:cond delay="0"/>
                                          </p:stCondLst>
                                        </p:cTn>
                                        <p:tgtEl>
                                          <p:spTgt spid="23"/>
                                        </p:tgtEl>
                                        <p:attrNameLst>
                                          <p:attrName>style.visibility</p:attrName>
                                        </p:attrNameLst>
                                      </p:cBhvr>
                                      <p:to>
                                        <p:strVal val="visible"/>
                                      </p:to>
                                    </p:set>
                                    <p:anim calcmode="lin" valueType="num">
                                      <p:cBhvr additive="base">
                                        <p:cTn id="36" dur="750" fill="hold"/>
                                        <p:tgtEl>
                                          <p:spTgt spid="23"/>
                                        </p:tgtEl>
                                        <p:attrNameLst>
                                          <p:attrName>ppt_x</p:attrName>
                                        </p:attrNameLst>
                                      </p:cBhvr>
                                      <p:tavLst>
                                        <p:tav tm="0">
                                          <p:val>
                                            <p:strVal val="#ppt_x"/>
                                          </p:val>
                                        </p:tav>
                                        <p:tav tm="100000">
                                          <p:val>
                                            <p:strVal val="#ppt_x"/>
                                          </p:val>
                                        </p:tav>
                                      </p:tavLst>
                                    </p:anim>
                                    <p:anim calcmode="lin" valueType="num">
                                      <p:cBhvr additive="base">
                                        <p:cTn id="37" dur="750" fill="hold"/>
                                        <p:tgtEl>
                                          <p:spTgt spid="2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21" grpId="0" animBg="1"/>
      <p:bldP spid="22" grpId="0" animBg="1"/>
      <p:bldP spid="23" grpId="0" animBg="1"/>
    </p:bld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0" name="图片 3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2192000" cy="6892024"/>
          </a:xfrm>
          <a:prstGeom prst="rect">
            <a:avLst/>
          </a:prstGeom>
        </p:spPr>
      </p:pic>
      <p:pic>
        <p:nvPicPr>
          <p:cNvPr id="41" name="图片 40"/>
          <p:cNvPicPr>
            <a:picLocks noChangeAspect="1"/>
          </p:cNvPicPr>
          <p:nvPr/>
        </p:nvPicPr>
        <p:blipFill rotWithShape="1">
          <a:blip r:embed="rId4" cstate="print">
            <a:extLst>
              <a:ext uri="{28A0092B-C50C-407E-A947-70E740481C1C}">
                <a14:useLocalDpi xmlns:a14="http://schemas.microsoft.com/office/drawing/2010/main" val="0"/>
              </a:ext>
            </a:extLst>
          </a:blip>
          <a:srcRect l="50495"/>
          <a:stretch>
            <a:fillRect/>
          </a:stretch>
        </p:blipFill>
        <p:spPr>
          <a:xfrm rot="5400000">
            <a:off x="2630524" y="-2670771"/>
            <a:ext cx="6948491" cy="12191998"/>
          </a:xfrm>
          <a:prstGeom prst="rect">
            <a:avLst/>
          </a:prstGeom>
        </p:spPr>
      </p:pic>
      <p:sp>
        <p:nvSpPr>
          <p:cNvPr id="42" name="文本框 41" descr="e7d195523061f1c0deeec63e560781cfd59afb0ea006f2a87ABB68BF51EA6619813959095094C18C62A12F549504892A4AAA8C1554C6663626E05CA27F281A14E6983772AFC3FB97135759321DEA3D709AACD122C08E6ED192FFACBB1E1BECB2ED91EE5F1ED7B5B4D639FA608C47C1EEEE0A899CA8C6B4A60DCCA6D3BA80ED4161D4A4778988E171"/>
          <p:cNvSpPr txBox="1"/>
          <p:nvPr/>
        </p:nvSpPr>
        <p:spPr>
          <a:xfrm>
            <a:off x="4380627" y="166473"/>
            <a:ext cx="3430747" cy="523220"/>
          </a:xfrm>
          <a:prstGeom prst="rect">
            <a:avLst/>
          </a:prstGeom>
          <a:noFill/>
          <a:effectLst/>
        </p:spPr>
        <p:txBody>
          <a:bodyPr wrap="none" rtlCol="0">
            <a:spAutoFit/>
          </a:bodyPr>
          <a:lstStyle/>
          <a:p>
            <a:r>
              <a:rPr lang="zh-CN" altLang="en-US" sz="2800" b="1" dirty="0">
                <a:solidFill>
                  <a:schemeClr val="tx1">
                    <a:lumMod val="75000"/>
                    <a:lumOff val="25000"/>
                  </a:schemeClr>
                </a:solidFill>
                <a:cs typeface="+mn-ea"/>
                <a:sym typeface="+mn-lt"/>
              </a:rPr>
              <a:t>请在此输入您的标题</a:t>
            </a:r>
            <a:endParaRPr lang="en-US" altLang="zh-CN" sz="2800" b="1" dirty="0">
              <a:solidFill>
                <a:schemeClr val="tx1">
                  <a:lumMod val="75000"/>
                  <a:lumOff val="25000"/>
                </a:schemeClr>
              </a:solidFill>
              <a:cs typeface="+mn-ea"/>
              <a:sym typeface="+mn-lt"/>
            </a:endParaRPr>
          </a:p>
        </p:txBody>
      </p:sp>
      <p:sp>
        <p:nvSpPr>
          <p:cNvPr id="123" name="文本框 122" descr="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
          <p:cNvSpPr txBox="1"/>
          <p:nvPr/>
        </p:nvSpPr>
        <p:spPr>
          <a:xfrm>
            <a:off x="1235536" y="4206404"/>
            <a:ext cx="2738239" cy="1446550"/>
          </a:xfrm>
          <a:prstGeom prst="rect">
            <a:avLst/>
          </a:prstGeom>
          <a:noFill/>
          <a:effectLst/>
        </p:spPr>
        <p:txBody>
          <a:bodyPr wrap="square" rtlCol="0">
            <a:spAutoFit/>
          </a:bodyPr>
          <a:lstStyle/>
          <a:p>
            <a:r>
              <a:rPr lang="zh-CN" altLang="en-US" sz="2400" dirty="0">
                <a:solidFill>
                  <a:schemeClr val="tx1">
                    <a:lumMod val="75000"/>
                    <a:lumOff val="25000"/>
                  </a:schemeClr>
                </a:solidFill>
                <a:cs typeface="+mn-ea"/>
                <a:sym typeface="+mn-lt"/>
              </a:rPr>
              <a:t>单击此处输入标题</a:t>
            </a:r>
            <a:endParaRPr lang="en-US" altLang="zh-CN" sz="2400" dirty="0">
              <a:solidFill>
                <a:schemeClr val="tx1">
                  <a:lumMod val="75000"/>
                  <a:lumOff val="25000"/>
                </a:schemeClr>
              </a:solidFill>
              <a:cs typeface="+mn-ea"/>
              <a:sym typeface="+mn-lt"/>
            </a:endParaRPr>
          </a:p>
          <a:p>
            <a:r>
              <a:rPr lang="zh-CN" altLang="en-US" sz="1400" dirty="0">
                <a:solidFill>
                  <a:schemeClr val="tx1">
                    <a:lumMod val="75000"/>
                    <a:lumOff val="25000"/>
                  </a:schemeClr>
                </a:solidFill>
                <a:cs typeface="+mn-ea"/>
                <a:sym typeface="+mn-lt"/>
              </a:rPr>
              <a:t>请在这里输入您的主要叙述内容</a:t>
            </a:r>
            <a:endParaRPr lang="en-US" altLang="zh-CN" sz="1400" dirty="0">
              <a:solidFill>
                <a:schemeClr val="tx1">
                  <a:lumMod val="75000"/>
                  <a:lumOff val="25000"/>
                </a:schemeClr>
              </a:solidFill>
              <a:cs typeface="+mn-ea"/>
              <a:sym typeface="+mn-lt"/>
            </a:endParaRPr>
          </a:p>
          <a:p>
            <a:r>
              <a:rPr lang="zh-CN" altLang="en-US" sz="1400" dirty="0">
                <a:solidFill>
                  <a:schemeClr val="tx1">
                    <a:lumMod val="75000"/>
                    <a:lumOff val="25000"/>
                  </a:schemeClr>
                </a:solidFill>
                <a:cs typeface="+mn-ea"/>
                <a:sym typeface="+mn-lt"/>
              </a:rPr>
              <a:t>请在这里输入您的主要叙述内容</a:t>
            </a:r>
            <a:endParaRPr lang="en-US" altLang="zh-CN" sz="1400" dirty="0">
              <a:solidFill>
                <a:schemeClr val="tx1">
                  <a:lumMod val="75000"/>
                  <a:lumOff val="25000"/>
                </a:schemeClr>
              </a:solidFill>
              <a:cs typeface="+mn-ea"/>
              <a:sym typeface="+mn-lt"/>
            </a:endParaRPr>
          </a:p>
          <a:p>
            <a:endParaRPr lang="en-US" altLang="zh-CN" sz="3600" dirty="0">
              <a:solidFill>
                <a:schemeClr val="tx1">
                  <a:lumMod val="75000"/>
                  <a:lumOff val="25000"/>
                </a:schemeClr>
              </a:solidFill>
              <a:cs typeface="+mn-ea"/>
              <a:sym typeface="+mn-lt"/>
            </a:endParaRPr>
          </a:p>
        </p:txBody>
      </p:sp>
      <p:grpSp>
        <p:nvGrpSpPr>
          <p:cNvPr id="124" name="组合 123"/>
          <p:cNvGrpSpPr/>
          <p:nvPr/>
        </p:nvGrpSpPr>
        <p:grpSpPr>
          <a:xfrm>
            <a:off x="904163" y="1705913"/>
            <a:ext cx="2837792" cy="1994575"/>
            <a:chOff x="1024085" y="2084633"/>
            <a:chExt cx="2837792" cy="1994575"/>
          </a:xfrm>
        </p:grpSpPr>
        <p:grpSp>
          <p:nvGrpSpPr>
            <p:cNvPr id="125" name="组合 124"/>
            <p:cNvGrpSpPr/>
            <p:nvPr/>
          </p:nvGrpSpPr>
          <p:grpSpPr>
            <a:xfrm>
              <a:off x="1024085" y="2084633"/>
              <a:ext cx="2837792" cy="1994575"/>
              <a:chOff x="1255905" y="2191247"/>
              <a:chExt cx="2521195" cy="1772051"/>
            </a:xfrm>
          </p:grpSpPr>
          <p:sp>
            <p:nvSpPr>
              <p:cNvPr id="128" name="任意多边形 127" descr="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
              <p:cNvSpPr>
                <a:spLocks noChangeAspect="1"/>
              </p:cNvSpPr>
              <p:nvPr/>
            </p:nvSpPr>
            <p:spPr>
              <a:xfrm>
                <a:off x="1255905" y="2704608"/>
                <a:ext cx="798289" cy="745329"/>
              </a:xfrm>
              <a:custGeom>
                <a:avLst/>
                <a:gdLst>
                  <a:gd name="connsiteX0" fmla="*/ 439905 w 942326"/>
                  <a:gd name="connsiteY0" fmla="*/ 0 h 879812"/>
                  <a:gd name="connsiteX1" fmla="*/ 942326 w 942326"/>
                  <a:gd name="connsiteY1" fmla="*/ 0 h 879812"/>
                  <a:gd name="connsiteX2" fmla="*/ 942326 w 942326"/>
                  <a:gd name="connsiteY2" fmla="*/ 106185 h 879812"/>
                  <a:gd name="connsiteX3" fmla="*/ 448022 w 942326"/>
                  <a:gd name="connsiteY3" fmla="*/ 106185 h 879812"/>
                  <a:gd name="connsiteX4" fmla="*/ 448022 w 942326"/>
                  <a:gd name="connsiteY4" fmla="*/ 106186 h 879812"/>
                  <a:gd name="connsiteX5" fmla="*/ 413902 w 942326"/>
                  <a:gd name="connsiteY5" fmla="*/ 107908 h 879812"/>
                  <a:gd name="connsiteX6" fmla="*/ 114302 w 942326"/>
                  <a:gd name="connsiteY6" fmla="*/ 439906 h 879812"/>
                  <a:gd name="connsiteX7" fmla="*/ 448023 w 942326"/>
                  <a:gd name="connsiteY7" fmla="*/ 773627 h 879812"/>
                  <a:gd name="connsiteX8" fmla="*/ 448032 w 942326"/>
                  <a:gd name="connsiteY8" fmla="*/ 773627 h 879812"/>
                  <a:gd name="connsiteX9" fmla="*/ 942326 w 942326"/>
                  <a:gd name="connsiteY9" fmla="*/ 773627 h 879812"/>
                  <a:gd name="connsiteX10" fmla="*/ 942326 w 942326"/>
                  <a:gd name="connsiteY10" fmla="*/ 879812 h 879812"/>
                  <a:gd name="connsiteX11" fmla="*/ 439918 w 942326"/>
                  <a:gd name="connsiteY11" fmla="*/ 879812 h 879812"/>
                  <a:gd name="connsiteX12" fmla="*/ 439906 w 942326"/>
                  <a:gd name="connsiteY12" fmla="*/ 879812 h 879812"/>
                  <a:gd name="connsiteX13" fmla="*/ 0 w 942326"/>
                  <a:gd name="connsiteY13" fmla="*/ 439906 h 879812"/>
                  <a:gd name="connsiteX14" fmla="*/ 394928 w 942326"/>
                  <a:gd name="connsiteY14" fmla="*/ 2272 h 879812"/>
                  <a:gd name="connsiteX15" fmla="*/ 439905 w 942326"/>
                  <a:gd name="connsiteY15" fmla="*/ 1 h 879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42326" h="879812">
                    <a:moveTo>
                      <a:pt x="439905" y="0"/>
                    </a:moveTo>
                    <a:lnTo>
                      <a:pt x="942326" y="0"/>
                    </a:lnTo>
                    <a:lnTo>
                      <a:pt x="942326" y="106185"/>
                    </a:lnTo>
                    <a:lnTo>
                      <a:pt x="448022" y="106185"/>
                    </a:lnTo>
                    <a:lnTo>
                      <a:pt x="448022" y="106186"/>
                    </a:lnTo>
                    <a:lnTo>
                      <a:pt x="413902" y="107908"/>
                    </a:lnTo>
                    <a:cubicBezTo>
                      <a:pt x="245621" y="124998"/>
                      <a:pt x="114302" y="267117"/>
                      <a:pt x="114302" y="439906"/>
                    </a:cubicBezTo>
                    <a:cubicBezTo>
                      <a:pt x="114302" y="624215"/>
                      <a:pt x="263714" y="773627"/>
                      <a:pt x="448023" y="773627"/>
                    </a:cubicBezTo>
                    <a:lnTo>
                      <a:pt x="448032" y="773627"/>
                    </a:lnTo>
                    <a:lnTo>
                      <a:pt x="942326" y="773627"/>
                    </a:lnTo>
                    <a:lnTo>
                      <a:pt x="942326" y="879812"/>
                    </a:lnTo>
                    <a:lnTo>
                      <a:pt x="439918" y="879812"/>
                    </a:lnTo>
                    <a:lnTo>
                      <a:pt x="439906" y="879812"/>
                    </a:lnTo>
                    <a:cubicBezTo>
                      <a:pt x="196952" y="879812"/>
                      <a:pt x="0" y="682860"/>
                      <a:pt x="0" y="439906"/>
                    </a:cubicBezTo>
                    <a:cubicBezTo>
                      <a:pt x="0" y="212138"/>
                      <a:pt x="173103" y="24799"/>
                      <a:pt x="394928" y="2272"/>
                    </a:cubicBezTo>
                    <a:lnTo>
                      <a:pt x="439905" y="1"/>
                    </a:lnTo>
                    <a:close/>
                  </a:path>
                </a:pathLst>
              </a:custGeom>
              <a:solidFill>
                <a:srgbClr val="C1BAB8"/>
              </a:solidFill>
              <a:ln>
                <a:noFill/>
              </a:ln>
              <a:effectLst>
                <a:innerShdw blurRad="50800" dist="25400" dir="13500000">
                  <a:prstClr val="black">
                    <a:alpha val="40000"/>
                  </a:prst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zh-CN">
                  <a:solidFill>
                    <a:schemeClr val="tx1">
                      <a:lumMod val="75000"/>
                      <a:lumOff val="25000"/>
                    </a:schemeClr>
                  </a:solidFill>
                  <a:cs typeface="+mn-ea"/>
                  <a:sym typeface="+mn-lt"/>
                </a:endParaRPr>
              </a:p>
            </p:txBody>
          </p:sp>
          <p:sp>
            <p:nvSpPr>
              <p:cNvPr id="129" name="矩形 128" descr="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
              <p:cNvSpPr/>
              <p:nvPr/>
            </p:nvSpPr>
            <p:spPr>
              <a:xfrm>
                <a:off x="2169538" y="2498130"/>
                <a:ext cx="1443074" cy="213481"/>
              </a:xfrm>
              <a:prstGeom prst="rect">
                <a:avLst/>
              </a:prstGeom>
              <a:solidFill>
                <a:srgbClr val="C1BAB8"/>
              </a:solidFill>
              <a:ln>
                <a:noFill/>
              </a:ln>
              <a:effectLst>
                <a:innerShdw blurRad="63500" dist="25400" dir="16200000">
                  <a:prstClr val="black">
                    <a:alpha val="4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lumMod val="75000"/>
                      <a:lumOff val="25000"/>
                    </a:schemeClr>
                  </a:solidFill>
                  <a:cs typeface="+mn-ea"/>
                  <a:sym typeface="+mn-lt"/>
                </a:endParaRPr>
              </a:p>
            </p:txBody>
          </p:sp>
          <p:sp>
            <p:nvSpPr>
              <p:cNvPr id="130" name="矩形 129" descr="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
              <p:cNvSpPr/>
              <p:nvPr/>
            </p:nvSpPr>
            <p:spPr>
              <a:xfrm>
                <a:off x="2183331" y="3456453"/>
                <a:ext cx="1443074" cy="213481"/>
              </a:xfrm>
              <a:prstGeom prst="rect">
                <a:avLst/>
              </a:prstGeom>
              <a:solidFill>
                <a:srgbClr val="C1BAB8"/>
              </a:solidFill>
              <a:ln>
                <a:noFill/>
              </a:ln>
              <a:effectLst>
                <a:innerShdw blurRad="63500" dist="25400" dir="16200000">
                  <a:prstClr val="black">
                    <a:alpha val="4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cs typeface="+mn-ea"/>
                  <a:sym typeface="+mn-lt"/>
                </a:endParaRPr>
              </a:p>
            </p:txBody>
          </p:sp>
          <p:sp>
            <p:nvSpPr>
              <p:cNvPr id="131" name="椭圆 130" descr="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
              <p:cNvSpPr>
                <a:spLocks noChangeAspect="1"/>
              </p:cNvSpPr>
              <p:nvPr/>
            </p:nvSpPr>
            <p:spPr>
              <a:xfrm>
                <a:off x="2005049" y="2191247"/>
                <a:ext cx="1772051" cy="1772051"/>
              </a:xfrm>
              <a:prstGeom prst="ellipse">
                <a:avLst/>
              </a:prstGeom>
              <a:noFill/>
              <a:ln w="190500">
                <a:gradFill>
                  <a:gsLst>
                    <a:gs pos="0">
                      <a:srgbClr val="FAFBFB"/>
                    </a:gs>
                    <a:gs pos="100000">
                      <a:srgbClr val="D2D5D9"/>
                    </a:gs>
                  </a:gsLst>
                  <a:lin ang="5400000" scaled="1"/>
                </a:gradFill>
              </a:ln>
              <a:effectLst>
                <a:outerShdw blurRad="114300" dist="508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zh-CN">
                  <a:solidFill>
                    <a:schemeClr val="tx1">
                      <a:lumMod val="75000"/>
                      <a:lumOff val="25000"/>
                    </a:schemeClr>
                  </a:solidFill>
                  <a:cs typeface="+mn-ea"/>
                  <a:sym typeface="+mn-lt"/>
                </a:endParaRPr>
              </a:p>
            </p:txBody>
          </p:sp>
          <p:sp>
            <p:nvSpPr>
              <p:cNvPr id="132" name="椭圆 131" descr="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
              <p:cNvSpPr>
                <a:spLocks noChangeAspect="1"/>
              </p:cNvSpPr>
              <p:nvPr/>
            </p:nvSpPr>
            <p:spPr>
              <a:xfrm rot="21400420">
                <a:off x="2269181" y="2459266"/>
                <a:ext cx="439834" cy="517728"/>
              </a:xfrm>
              <a:prstGeom prst="ellipse">
                <a:avLst/>
              </a:prstGeom>
              <a:solidFill>
                <a:schemeClr val="bg1">
                  <a:alpha val="65000"/>
                </a:schemeClr>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zh-CN">
                  <a:solidFill>
                    <a:schemeClr val="tx1">
                      <a:lumMod val="75000"/>
                      <a:lumOff val="25000"/>
                    </a:schemeClr>
                  </a:solidFill>
                  <a:cs typeface="+mn-ea"/>
                  <a:sym typeface="+mn-lt"/>
                </a:endParaRPr>
              </a:p>
            </p:txBody>
          </p:sp>
        </p:grpSp>
        <p:sp>
          <p:nvSpPr>
            <p:cNvPr id="126" name="文本框 125" descr="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
            <p:cNvSpPr txBox="1"/>
            <p:nvPr/>
          </p:nvSpPr>
          <p:spPr>
            <a:xfrm>
              <a:off x="2064890" y="2796556"/>
              <a:ext cx="1627369" cy="523220"/>
            </a:xfrm>
            <a:prstGeom prst="rect">
              <a:avLst/>
            </a:prstGeom>
            <a:noFill/>
            <a:effectLst/>
          </p:spPr>
          <p:txBody>
            <a:bodyPr wrap="none" rtlCol="0">
              <a:spAutoFit/>
            </a:bodyPr>
            <a:lstStyle/>
            <a:p>
              <a:r>
                <a:rPr lang="zh-CN" altLang="en-US" sz="2800" b="1" dirty="0">
                  <a:solidFill>
                    <a:schemeClr val="tx1">
                      <a:lumMod val="75000"/>
                      <a:lumOff val="25000"/>
                    </a:schemeClr>
                  </a:solidFill>
                  <a:cs typeface="+mn-ea"/>
                  <a:sym typeface="+mn-lt"/>
                </a:rPr>
                <a:t>您的标题</a:t>
              </a:r>
              <a:endParaRPr lang="en-US" altLang="zh-CN" sz="2800" b="1" dirty="0">
                <a:solidFill>
                  <a:schemeClr val="tx1">
                    <a:lumMod val="75000"/>
                    <a:lumOff val="25000"/>
                  </a:schemeClr>
                </a:solidFill>
                <a:cs typeface="+mn-ea"/>
                <a:sym typeface="+mn-lt"/>
              </a:endParaRPr>
            </a:p>
          </p:txBody>
        </p:sp>
        <p:sp>
          <p:nvSpPr>
            <p:cNvPr id="127" name="Freeform 22"/>
            <p:cNvSpPr>
              <a:spLocks noEditPoints="1"/>
            </p:cNvSpPr>
            <p:nvPr/>
          </p:nvSpPr>
          <p:spPr bwMode="auto">
            <a:xfrm>
              <a:off x="1323907" y="2878198"/>
              <a:ext cx="346954" cy="407444"/>
            </a:xfrm>
            <a:custGeom>
              <a:avLst/>
              <a:gdLst>
                <a:gd name="T0" fmla="*/ 90 w 641"/>
                <a:gd name="T1" fmla="*/ 424 h 748"/>
                <a:gd name="T2" fmla="*/ 158 w 641"/>
                <a:gd name="T3" fmla="*/ 424 h 748"/>
                <a:gd name="T4" fmla="*/ 205 w 641"/>
                <a:gd name="T5" fmla="*/ 408 h 748"/>
                <a:gd name="T6" fmla="*/ 291 w 641"/>
                <a:gd name="T7" fmla="*/ 588 h 748"/>
                <a:gd name="T8" fmla="*/ 312 w 641"/>
                <a:gd name="T9" fmla="*/ 475 h 748"/>
                <a:gd name="T10" fmla="*/ 297 w 641"/>
                <a:gd name="T11" fmla="*/ 468 h 748"/>
                <a:gd name="T12" fmla="*/ 298 w 641"/>
                <a:gd name="T13" fmla="*/ 452 h 748"/>
                <a:gd name="T14" fmla="*/ 360 w 641"/>
                <a:gd name="T15" fmla="*/ 452 h 748"/>
                <a:gd name="T16" fmla="*/ 360 w 641"/>
                <a:gd name="T17" fmla="*/ 468 h 748"/>
                <a:gd name="T18" fmla="*/ 346 w 641"/>
                <a:gd name="T19" fmla="*/ 475 h 748"/>
                <a:gd name="T20" fmla="*/ 365 w 641"/>
                <a:gd name="T21" fmla="*/ 583 h 748"/>
                <a:gd name="T22" fmla="*/ 439 w 641"/>
                <a:gd name="T23" fmla="*/ 415 h 748"/>
                <a:gd name="T24" fmla="*/ 482 w 641"/>
                <a:gd name="T25" fmla="*/ 420 h 748"/>
                <a:gd name="T26" fmla="*/ 545 w 641"/>
                <a:gd name="T27" fmla="*/ 420 h 748"/>
                <a:gd name="T28" fmla="*/ 632 w 641"/>
                <a:gd name="T29" fmla="*/ 691 h 748"/>
                <a:gd name="T30" fmla="*/ 544 w 641"/>
                <a:gd name="T31" fmla="*/ 722 h 748"/>
                <a:gd name="T32" fmla="*/ 532 w 641"/>
                <a:gd name="T33" fmla="*/ 681 h 748"/>
                <a:gd name="T34" fmla="*/ 504 w 641"/>
                <a:gd name="T35" fmla="*/ 729 h 748"/>
                <a:gd name="T36" fmla="*/ 123 w 641"/>
                <a:gd name="T37" fmla="*/ 731 h 748"/>
                <a:gd name="T38" fmla="*/ 94 w 641"/>
                <a:gd name="T39" fmla="*/ 681 h 748"/>
                <a:gd name="T40" fmla="*/ 81 w 641"/>
                <a:gd name="T41" fmla="*/ 724 h 748"/>
                <a:gd name="T42" fmla="*/ 0 w 641"/>
                <a:gd name="T43" fmla="*/ 691 h 748"/>
                <a:gd name="T44" fmla="*/ 90 w 641"/>
                <a:gd name="T45" fmla="*/ 424 h 748"/>
                <a:gd name="T46" fmla="*/ 185 w 641"/>
                <a:gd name="T47" fmla="*/ 289 h 748"/>
                <a:gd name="T48" fmla="*/ 185 w 641"/>
                <a:gd name="T49" fmla="*/ 289 h 748"/>
                <a:gd name="T50" fmla="*/ 163 w 641"/>
                <a:gd name="T51" fmla="*/ 264 h 748"/>
                <a:gd name="T52" fmla="*/ 155 w 641"/>
                <a:gd name="T53" fmla="*/ 214 h 748"/>
                <a:gd name="T54" fmla="*/ 155 w 641"/>
                <a:gd name="T55" fmla="*/ 207 h 748"/>
                <a:gd name="T56" fmla="*/ 160 w 641"/>
                <a:gd name="T57" fmla="*/ 204 h 748"/>
                <a:gd name="T58" fmla="*/ 164 w 641"/>
                <a:gd name="T59" fmla="*/ 202 h 748"/>
                <a:gd name="T60" fmla="*/ 199 w 641"/>
                <a:gd name="T61" fmla="*/ 47 h 748"/>
                <a:gd name="T62" fmla="*/ 423 w 641"/>
                <a:gd name="T63" fmla="*/ 43 h 748"/>
                <a:gd name="T64" fmla="*/ 466 w 641"/>
                <a:gd name="T65" fmla="*/ 200 h 748"/>
                <a:gd name="T66" fmla="*/ 472 w 641"/>
                <a:gd name="T67" fmla="*/ 204 h 748"/>
                <a:gd name="T68" fmla="*/ 478 w 641"/>
                <a:gd name="T69" fmla="*/ 207 h 748"/>
                <a:gd name="T70" fmla="*/ 478 w 641"/>
                <a:gd name="T71" fmla="*/ 214 h 748"/>
                <a:gd name="T72" fmla="*/ 471 w 641"/>
                <a:gd name="T73" fmla="*/ 263 h 748"/>
                <a:gd name="T74" fmla="*/ 449 w 641"/>
                <a:gd name="T75" fmla="*/ 288 h 748"/>
                <a:gd name="T76" fmla="*/ 328 w 641"/>
                <a:gd name="T77" fmla="*/ 397 h 748"/>
                <a:gd name="T78" fmla="*/ 299 w 641"/>
                <a:gd name="T79" fmla="*/ 395 h 748"/>
                <a:gd name="T80" fmla="*/ 185 w 641"/>
                <a:gd name="T81" fmla="*/ 289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41" h="748">
                  <a:moveTo>
                    <a:pt x="90" y="424"/>
                  </a:moveTo>
                  <a:cubicBezTo>
                    <a:pt x="114" y="424"/>
                    <a:pt x="137" y="424"/>
                    <a:pt x="158" y="424"/>
                  </a:cubicBezTo>
                  <a:cubicBezTo>
                    <a:pt x="178" y="425"/>
                    <a:pt x="194" y="421"/>
                    <a:pt x="205" y="408"/>
                  </a:cubicBezTo>
                  <a:lnTo>
                    <a:pt x="291" y="588"/>
                  </a:lnTo>
                  <a:lnTo>
                    <a:pt x="312" y="475"/>
                  </a:lnTo>
                  <a:lnTo>
                    <a:pt x="297" y="468"/>
                  </a:lnTo>
                  <a:lnTo>
                    <a:pt x="298" y="452"/>
                  </a:lnTo>
                  <a:lnTo>
                    <a:pt x="360" y="452"/>
                  </a:lnTo>
                  <a:lnTo>
                    <a:pt x="360" y="468"/>
                  </a:lnTo>
                  <a:lnTo>
                    <a:pt x="346" y="475"/>
                  </a:lnTo>
                  <a:lnTo>
                    <a:pt x="365" y="583"/>
                  </a:lnTo>
                  <a:lnTo>
                    <a:pt x="439" y="415"/>
                  </a:lnTo>
                  <a:cubicBezTo>
                    <a:pt x="450" y="420"/>
                    <a:pt x="464" y="422"/>
                    <a:pt x="482" y="420"/>
                  </a:cubicBezTo>
                  <a:cubicBezTo>
                    <a:pt x="502" y="420"/>
                    <a:pt x="523" y="420"/>
                    <a:pt x="545" y="420"/>
                  </a:cubicBezTo>
                  <a:cubicBezTo>
                    <a:pt x="604" y="475"/>
                    <a:pt x="641" y="606"/>
                    <a:pt x="632" y="691"/>
                  </a:cubicBezTo>
                  <a:cubicBezTo>
                    <a:pt x="614" y="704"/>
                    <a:pt x="583" y="714"/>
                    <a:pt x="544" y="722"/>
                  </a:cubicBezTo>
                  <a:lnTo>
                    <a:pt x="532" y="681"/>
                  </a:lnTo>
                  <a:lnTo>
                    <a:pt x="504" y="729"/>
                  </a:lnTo>
                  <a:cubicBezTo>
                    <a:pt x="390" y="746"/>
                    <a:pt x="233" y="748"/>
                    <a:pt x="123" y="731"/>
                  </a:cubicBezTo>
                  <a:lnTo>
                    <a:pt x="94" y="681"/>
                  </a:lnTo>
                  <a:lnTo>
                    <a:pt x="81" y="724"/>
                  </a:lnTo>
                  <a:cubicBezTo>
                    <a:pt x="43" y="716"/>
                    <a:pt x="14" y="705"/>
                    <a:pt x="0" y="691"/>
                  </a:cubicBezTo>
                  <a:cubicBezTo>
                    <a:pt x="1" y="616"/>
                    <a:pt x="15" y="489"/>
                    <a:pt x="90" y="424"/>
                  </a:cubicBezTo>
                  <a:close/>
                  <a:moveTo>
                    <a:pt x="185" y="289"/>
                  </a:moveTo>
                  <a:lnTo>
                    <a:pt x="185" y="289"/>
                  </a:lnTo>
                  <a:cubicBezTo>
                    <a:pt x="175" y="284"/>
                    <a:pt x="168" y="275"/>
                    <a:pt x="163" y="264"/>
                  </a:cubicBezTo>
                  <a:cubicBezTo>
                    <a:pt x="157" y="251"/>
                    <a:pt x="155" y="234"/>
                    <a:pt x="155" y="214"/>
                  </a:cubicBezTo>
                  <a:lnTo>
                    <a:pt x="155" y="207"/>
                  </a:lnTo>
                  <a:lnTo>
                    <a:pt x="160" y="204"/>
                  </a:lnTo>
                  <a:cubicBezTo>
                    <a:pt x="162" y="203"/>
                    <a:pt x="163" y="202"/>
                    <a:pt x="164" y="202"/>
                  </a:cubicBezTo>
                  <a:cubicBezTo>
                    <a:pt x="152" y="117"/>
                    <a:pt x="162" y="78"/>
                    <a:pt x="199" y="47"/>
                  </a:cubicBezTo>
                  <a:cubicBezTo>
                    <a:pt x="256" y="0"/>
                    <a:pt x="365" y="0"/>
                    <a:pt x="423" y="43"/>
                  </a:cubicBezTo>
                  <a:cubicBezTo>
                    <a:pt x="463" y="72"/>
                    <a:pt x="477" y="123"/>
                    <a:pt x="466" y="200"/>
                  </a:cubicBezTo>
                  <a:cubicBezTo>
                    <a:pt x="468" y="201"/>
                    <a:pt x="470" y="202"/>
                    <a:pt x="472" y="204"/>
                  </a:cubicBezTo>
                  <a:lnTo>
                    <a:pt x="478" y="207"/>
                  </a:lnTo>
                  <a:lnTo>
                    <a:pt x="478" y="214"/>
                  </a:lnTo>
                  <a:cubicBezTo>
                    <a:pt x="478" y="233"/>
                    <a:pt x="476" y="250"/>
                    <a:pt x="471" y="263"/>
                  </a:cubicBezTo>
                  <a:cubicBezTo>
                    <a:pt x="466" y="275"/>
                    <a:pt x="459" y="283"/>
                    <a:pt x="449" y="288"/>
                  </a:cubicBezTo>
                  <a:cubicBezTo>
                    <a:pt x="434" y="338"/>
                    <a:pt x="381" y="392"/>
                    <a:pt x="328" y="397"/>
                  </a:cubicBezTo>
                  <a:cubicBezTo>
                    <a:pt x="319" y="398"/>
                    <a:pt x="308" y="398"/>
                    <a:pt x="299" y="395"/>
                  </a:cubicBezTo>
                  <a:cubicBezTo>
                    <a:pt x="241" y="374"/>
                    <a:pt x="203" y="350"/>
                    <a:pt x="185" y="289"/>
                  </a:cubicBezTo>
                  <a:close/>
                </a:path>
              </a:pathLst>
            </a:custGeom>
            <a:solidFill>
              <a:srgbClr val="C1BAB8"/>
            </a:solidFill>
            <a:ln>
              <a:noFill/>
            </a:ln>
          </p:spPr>
          <p:txBody>
            <a:bodyPr vert="horz" wrap="square" lIns="91440" tIns="45720" rIns="91440" bIns="45720" numCol="1" anchor="t" anchorCtr="0" compatLnSpc="1"/>
            <a:lstStyle/>
            <a:p>
              <a:endParaRPr lang="zh-CN" altLang="en-US">
                <a:solidFill>
                  <a:schemeClr val="tx1">
                    <a:lumMod val="75000"/>
                    <a:lumOff val="25000"/>
                  </a:schemeClr>
                </a:solidFill>
                <a:cs typeface="+mn-ea"/>
                <a:sym typeface="+mn-lt"/>
              </a:endParaRPr>
            </a:p>
          </p:txBody>
        </p:sp>
      </p:grpSp>
      <p:grpSp>
        <p:nvGrpSpPr>
          <p:cNvPr id="133" name="组合 132"/>
          <p:cNvGrpSpPr/>
          <p:nvPr/>
        </p:nvGrpSpPr>
        <p:grpSpPr>
          <a:xfrm>
            <a:off x="4535858" y="1705913"/>
            <a:ext cx="2837792" cy="1994575"/>
            <a:chOff x="4655780" y="2084633"/>
            <a:chExt cx="2837792" cy="1994575"/>
          </a:xfrm>
        </p:grpSpPr>
        <p:sp>
          <p:nvSpPr>
            <p:cNvPr id="134" name="Freeform 29"/>
            <p:cNvSpPr>
              <a:spLocks noEditPoints="1"/>
            </p:cNvSpPr>
            <p:nvPr/>
          </p:nvSpPr>
          <p:spPr bwMode="auto">
            <a:xfrm>
              <a:off x="4883927" y="2907273"/>
              <a:ext cx="445452" cy="349293"/>
            </a:xfrm>
            <a:custGeom>
              <a:avLst/>
              <a:gdLst>
                <a:gd name="T0" fmla="*/ 451 w 771"/>
                <a:gd name="T1" fmla="*/ 411 h 602"/>
                <a:gd name="T2" fmla="*/ 457 w 771"/>
                <a:gd name="T3" fmla="*/ 395 h 602"/>
                <a:gd name="T4" fmla="*/ 459 w 771"/>
                <a:gd name="T5" fmla="*/ 388 h 602"/>
                <a:gd name="T6" fmla="*/ 463 w 771"/>
                <a:gd name="T7" fmla="*/ 372 h 602"/>
                <a:gd name="T8" fmla="*/ 464 w 771"/>
                <a:gd name="T9" fmla="*/ 365 h 602"/>
                <a:gd name="T10" fmla="*/ 466 w 771"/>
                <a:gd name="T11" fmla="*/ 341 h 602"/>
                <a:gd name="T12" fmla="*/ 233 w 771"/>
                <a:gd name="T13" fmla="*/ 139 h 602"/>
                <a:gd name="T14" fmla="*/ 201 w 771"/>
                <a:gd name="T15" fmla="*/ 141 h 602"/>
                <a:gd name="T16" fmla="*/ 201 w 771"/>
                <a:gd name="T17" fmla="*/ 141 h 602"/>
                <a:gd name="T18" fmla="*/ 0 w 771"/>
                <a:gd name="T19" fmla="*/ 341 h 602"/>
                <a:gd name="T20" fmla="*/ 61 w 771"/>
                <a:gd name="T21" fmla="*/ 477 h 602"/>
                <a:gd name="T22" fmla="*/ 37 w 771"/>
                <a:gd name="T23" fmla="*/ 602 h 602"/>
                <a:gd name="T24" fmla="*/ 129 w 771"/>
                <a:gd name="T25" fmla="*/ 522 h 602"/>
                <a:gd name="T26" fmla="*/ 233 w 771"/>
                <a:gd name="T27" fmla="*/ 544 h 602"/>
                <a:gd name="T28" fmla="*/ 363 w 771"/>
                <a:gd name="T29" fmla="*/ 509 h 602"/>
                <a:gd name="T30" fmla="*/ 363 w 771"/>
                <a:gd name="T31" fmla="*/ 509 h 602"/>
                <a:gd name="T32" fmla="*/ 383 w 771"/>
                <a:gd name="T33" fmla="*/ 495 h 602"/>
                <a:gd name="T34" fmla="*/ 389 w 771"/>
                <a:gd name="T35" fmla="*/ 491 h 602"/>
                <a:gd name="T36" fmla="*/ 402 w 771"/>
                <a:gd name="T37" fmla="*/ 480 h 602"/>
                <a:gd name="T38" fmla="*/ 408 w 771"/>
                <a:gd name="T39" fmla="*/ 474 h 602"/>
                <a:gd name="T40" fmla="*/ 419 w 771"/>
                <a:gd name="T41" fmla="*/ 462 h 602"/>
                <a:gd name="T42" fmla="*/ 424 w 771"/>
                <a:gd name="T43" fmla="*/ 457 h 602"/>
                <a:gd name="T44" fmla="*/ 448 w 771"/>
                <a:gd name="T45" fmla="*/ 417 h 602"/>
                <a:gd name="T46" fmla="*/ 451 w 771"/>
                <a:gd name="T47" fmla="*/ 411 h 602"/>
                <a:gd name="T48" fmla="*/ 771 w 771"/>
                <a:gd name="T49" fmla="*/ 263 h 602"/>
                <a:gd name="T50" fmla="*/ 771 w 771"/>
                <a:gd name="T51" fmla="*/ 263 h 602"/>
                <a:gd name="T52" fmla="*/ 469 w 771"/>
                <a:gd name="T53" fmla="*/ 0 h 602"/>
                <a:gd name="T54" fmla="*/ 243 w 771"/>
                <a:gd name="T55" fmla="*/ 89 h 602"/>
                <a:gd name="T56" fmla="*/ 508 w 771"/>
                <a:gd name="T57" fmla="*/ 341 h 602"/>
                <a:gd name="T58" fmla="*/ 424 w 771"/>
                <a:gd name="T59" fmla="*/ 523 h 602"/>
                <a:gd name="T60" fmla="*/ 469 w 771"/>
                <a:gd name="T61" fmla="*/ 526 h 602"/>
                <a:gd name="T62" fmla="*/ 603 w 771"/>
                <a:gd name="T63" fmla="*/ 498 h 602"/>
                <a:gd name="T64" fmla="*/ 722 w 771"/>
                <a:gd name="T65" fmla="*/ 602 h 602"/>
                <a:gd name="T66" fmla="*/ 692 w 771"/>
                <a:gd name="T67" fmla="*/ 440 h 602"/>
                <a:gd name="T68" fmla="*/ 771 w 771"/>
                <a:gd name="T69" fmla="*/ 263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71" h="602">
                  <a:moveTo>
                    <a:pt x="451" y="411"/>
                  </a:moveTo>
                  <a:cubicBezTo>
                    <a:pt x="453" y="406"/>
                    <a:pt x="455" y="401"/>
                    <a:pt x="457" y="395"/>
                  </a:cubicBezTo>
                  <a:cubicBezTo>
                    <a:pt x="458" y="393"/>
                    <a:pt x="458" y="390"/>
                    <a:pt x="459" y="388"/>
                  </a:cubicBezTo>
                  <a:cubicBezTo>
                    <a:pt x="460" y="383"/>
                    <a:pt x="462" y="377"/>
                    <a:pt x="463" y="372"/>
                  </a:cubicBezTo>
                  <a:cubicBezTo>
                    <a:pt x="463" y="370"/>
                    <a:pt x="464" y="367"/>
                    <a:pt x="464" y="365"/>
                  </a:cubicBezTo>
                  <a:cubicBezTo>
                    <a:pt x="465" y="357"/>
                    <a:pt x="466" y="349"/>
                    <a:pt x="466" y="341"/>
                  </a:cubicBezTo>
                  <a:cubicBezTo>
                    <a:pt x="466" y="230"/>
                    <a:pt x="361" y="139"/>
                    <a:pt x="233" y="139"/>
                  </a:cubicBezTo>
                  <a:cubicBezTo>
                    <a:pt x="222" y="139"/>
                    <a:pt x="212" y="140"/>
                    <a:pt x="201" y="141"/>
                  </a:cubicBezTo>
                  <a:lnTo>
                    <a:pt x="201" y="141"/>
                  </a:lnTo>
                  <a:cubicBezTo>
                    <a:pt x="88" y="154"/>
                    <a:pt x="0" y="239"/>
                    <a:pt x="0" y="341"/>
                  </a:cubicBezTo>
                  <a:cubicBezTo>
                    <a:pt x="0" y="394"/>
                    <a:pt x="23" y="441"/>
                    <a:pt x="61" y="477"/>
                  </a:cubicBezTo>
                  <a:lnTo>
                    <a:pt x="37" y="602"/>
                  </a:lnTo>
                  <a:lnTo>
                    <a:pt x="129" y="522"/>
                  </a:lnTo>
                  <a:cubicBezTo>
                    <a:pt x="161" y="536"/>
                    <a:pt x="196" y="544"/>
                    <a:pt x="233" y="544"/>
                  </a:cubicBezTo>
                  <a:cubicBezTo>
                    <a:pt x="281" y="544"/>
                    <a:pt x="325" y="531"/>
                    <a:pt x="363" y="509"/>
                  </a:cubicBezTo>
                  <a:cubicBezTo>
                    <a:pt x="363" y="509"/>
                    <a:pt x="363" y="509"/>
                    <a:pt x="363" y="509"/>
                  </a:cubicBezTo>
                  <a:cubicBezTo>
                    <a:pt x="370" y="505"/>
                    <a:pt x="376" y="500"/>
                    <a:pt x="383" y="495"/>
                  </a:cubicBezTo>
                  <a:cubicBezTo>
                    <a:pt x="385" y="494"/>
                    <a:pt x="387" y="493"/>
                    <a:pt x="389" y="491"/>
                  </a:cubicBezTo>
                  <a:cubicBezTo>
                    <a:pt x="393" y="487"/>
                    <a:pt x="398" y="484"/>
                    <a:pt x="402" y="480"/>
                  </a:cubicBezTo>
                  <a:cubicBezTo>
                    <a:pt x="404" y="478"/>
                    <a:pt x="406" y="476"/>
                    <a:pt x="408" y="474"/>
                  </a:cubicBezTo>
                  <a:cubicBezTo>
                    <a:pt x="412" y="470"/>
                    <a:pt x="415" y="466"/>
                    <a:pt x="419" y="462"/>
                  </a:cubicBezTo>
                  <a:cubicBezTo>
                    <a:pt x="421" y="460"/>
                    <a:pt x="422" y="458"/>
                    <a:pt x="424" y="457"/>
                  </a:cubicBezTo>
                  <a:cubicBezTo>
                    <a:pt x="433" y="444"/>
                    <a:pt x="442" y="431"/>
                    <a:pt x="448" y="417"/>
                  </a:cubicBezTo>
                  <a:cubicBezTo>
                    <a:pt x="449" y="415"/>
                    <a:pt x="450" y="413"/>
                    <a:pt x="451" y="411"/>
                  </a:cubicBezTo>
                  <a:close/>
                  <a:moveTo>
                    <a:pt x="771" y="263"/>
                  </a:moveTo>
                  <a:lnTo>
                    <a:pt x="771" y="263"/>
                  </a:lnTo>
                  <a:cubicBezTo>
                    <a:pt x="771" y="118"/>
                    <a:pt x="635" y="0"/>
                    <a:pt x="469" y="0"/>
                  </a:cubicBezTo>
                  <a:cubicBezTo>
                    <a:pt x="379" y="0"/>
                    <a:pt x="299" y="34"/>
                    <a:pt x="243" y="89"/>
                  </a:cubicBezTo>
                  <a:cubicBezTo>
                    <a:pt x="390" y="94"/>
                    <a:pt x="508" y="205"/>
                    <a:pt x="508" y="341"/>
                  </a:cubicBezTo>
                  <a:cubicBezTo>
                    <a:pt x="508" y="413"/>
                    <a:pt x="476" y="477"/>
                    <a:pt x="424" y="523"/>
                  </a:cubicBezTo>
                  <a:cubicBezTo>
                    <a:pt x="439" y="525"/>
                    <a:pt x="453" y="526"/>
                    <a:pt x="469" y="526"/>
                  </a:cubicBezTo>
                  <a:cubicBezTo>
                    <a:pt x="517" y="526"/>
                    <a:pt x="563" y="516"/>
                    <a:pt x="603" y="498"/>
                  </a:cubicBezTo>
                  <a:lnTo>
                    <a:pt x="722" y="602"/>
                  </a:lnTo>
                  <a:lnTo>
                    <a:pt x="692" y="440"/>
                  </a:lnTo>
                  <a:cubicBezTo>
                    <a:pt x="741" y="393"/>
                    <a:pt x="771" y="331"/>
                    <a:pt x="771" y="263"/>
                  </a:cubicBezTo>
                  <a:close/>
                </a:path>
              </a:pathLst>
            </a:custGeom>
            <a:solidFill>
              <a:srgbClr val="8A7D7A"/>
            </a:solidFill>
            <a:ln>
              <a:noFill/>
            </a:ln>
          </p:spPr>
          <p:txBody>
            <a:bodyPr vert="horz" wrap="square" lIns="91440" tIns="45720" rIns="91440" bIns="45720" numCol="1" anchor="t" anchorCtr="0" compatLnSpc="1"/>
            <a:lstStyle/>
            <a:p>
              <a:endParaRPr lang="zh-CN" altLang="en-US">
                <a:solidFill>
                  <a:schemeClr val="tx1">
                    <a:lumMod val="75000"/>
                    <a:lumOff val="25000"/>
                  </a:schemeClr>
                </a:solidFill>
                <a:cs typeface="+mn-ea"/>
                <a:sym typeface="+mn-lt"/>
              </a:endParaRPr>
            </a:p>
          </p:txBody>
        </p:sp>
        <p:grpSp>
          <p:nvGrpSpPr>
            <p:cNvPr id="135" name="组合 134"/>
            <p:cNvGrpSpPr/>
            <p:nvPr/>
          </p:nvGrpSpPr>
          <p:grpSpPr>
            <a:xfrm>
              <a:off x="4655780" y="2084633"/>
              <a:ext cx="2837792" cy="1994575"/>
              <a:chOff x="1255905" y="2191247"/>
              <a:chExt cx="2521195" cy="1772051"/>
            </a:xfrm>
          </p:grpSpPr>
          <p:sp>
            <p:nvSpPr>
              <p:cNvPr id="137" name="任意多边形 136" descr="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
              <p:cNvSpPr>
                <a:spLocks noChangeAspect="1"/>
              </p:cNvSpPr>
              <p:nvPr/>
            </p:nvSpPr>
            <p:spPr>
              <a:xfrm>
                <a:off x="1255905" y="2718972"/>
                <a:ext cx="798289" cy="745329"/>
              </a:xfrm>
              <a:custGeom>
                <a:avLst/>
                <a:gdLst>
                  <a:gd name="connsiteX0" fmla="*/ 439905 w 942326"/>
                  <a:gd name="connsiteY0" fmla="*/ 0 h 879812"/>
                  <a:gd name="connsiteX1" fmla="*/ 942326 w 942326"/>
                  <a:gd name="connsiteY1" fmla="*/ 0 h 879812"/>
                  <a:gd name="connsiteX2" fmla="*/ 942326 w 942326"/>
                  <a:gd name="connsiteY2" fmla="*/ 106185 h 879812"/>
                  <a:gd name="connsiteX3" fmla="*/ 448022 w 942326"/>
                  <a:gd name="connsiteY3" fmla="*/ 106185 h 879812"/>
                  <a:gd name="connsiteX4" fmla="*/ 448022 w 942326"/>
                  <a:gd name="connsiteY4" fmla="*/ 106186 h 879812"/>
                  <a:gd name="connsiteX5" fmla="*/ 413902 w 942326"/>
                  <a:gd name="connsiteY5" fmla="*/ 107908 h 879812"/>
                  <a:gd name="connsiteX6" fmla="*/ 114302 w 942326"/>
                  <a:gd name="connsiteY6" fmla="*/ 439906 h 879812"/>
                  <a:gd name="connsiteX7" fmla="*/ 448023 w 942326"/>
                  <a:gd name="connsiteY7" fmla="*/ 773627 h 879812"/>
                  <a:gd name="connsiteX8" fmla="*/ 448032 w 942326"/>
                  <a:gd name="connsiteY8" fmla="*/ 773627 h 879812"/>
                  <a:gd name="connsiteX9" fmla="*/ 942326 w 942326"/>
                  <a:gd name="connsiteY9" fmla="*/ 773627 h 879812"/>
                  <a:gd name="connsiteX10" fmla="*/ 942326 w 942326"/>
                  <a:gd name="connsiteY10" fmla="*/ 879812 h 879812"/>
                  <a:gd name="connsiteX11" fmla="*/ 439918 w 942326"/>
                  <a:gd name="connsiteY11" fmla="*/ 879812 h 879812"/>
                  <a:gd name="connsiteX12" fmla="*/ 439906 w 942326"/>
                  <a:gd name="connsiteY12" fmla="*/ 879812 h 879812"/>
                  <a:gd name="connsiteX13" fmla="*/ 0 w 942326"/>
                  <a:gd name="connsiteY13" fmla="*/ 439906 h 879812"/>
                  <a:gd name="connsiteX14" fmla="*/ 394928 w 942326"/>
                  <a:gd name="connsiteY14" fmla="*/ 2272 h 879812"/>
                  <a:gd name="connsiteX15" fmla="*/ 439905 w 942326"/>
                  <a:gd name="connsiteY15" fmla="*/ 1 h 879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42326" h="879812">
                    <a:moveTo>
                      <a:pt x="439905" y="0"/>
                    </a:moveTo>
                    <a:lnTo>
                      <a:pt x="942326" y="0"/>
                    </a:lnTo>
                    <a:lnTo>
                      <a:pt x="942326" y="106185"/>
                    </a:lnTo>
                    <a:lnTo>
                      <a:pt x="448022" y="106185"/>
                    </a:lnTo>
                    <a:lnTo>
                      <a:pt x="448022" y="106186"/>
                    </a:lnTo>
                    <a:lnTo>
                      <a:pt x="413902" y="107908"/>
                    </a:lnTo>
                    <a:cubicBezTo>
                      <a:pt x="245621" y="124998"/>
                      <a:pt x="114302" y="267117"/>
                      <a:pt x="114302" y="439906"/>
                    </a:cubicBezTo>
                    <a:cubicBezTo>
                      <a:pt x="114302" y="624215"/>
                      <a:pt x="263714" y="773627"/>
                      <a:pt x="448023" y="773627"/>
                    </a:cubicBezTo>
                    <a:lnTo>
                      <a:pt x="448032" y="773627"/>
                    </a:lnTo>
                    <a:lnTo>
                      <a:pt x="942326" y="773627"/>
                    </a:lnTo>
                    <a:lnTo>
                      <a:pt x="942326" y="879812"/>
                    </a:lnTo>
                    <a:lnTo>
                      <a:pt x="439918" y="879812"/>
                    </a:lnTo>
                    <a:lnTo>
                      <a:pt x="439906" y="879812"/>
                    </a:lnTo>
                    <a:cubicBezTo>
                      <a:pt x="196952" y="879812"/>
                      <a:pt x="0" y="682860"/>
                      <a:pt x="0" y="439906"/>
                    </a:cubicBezTo>
                    <a:cubicBezTo>
                      <a:pt x="0" y="212138"/>
                      <a:pt x="173103" y="24799"/>
                      <a:pt x="394928" y="2272"/>
                    </a:cubicBezTo>
                    <a:lnTo>
                      <a:pt x="439905" y="1"/>
                    </a:lnTo>
                    <a:close/>
                  </a:path>
                </a:pathLst>
              </a:custGeom>
              <a:solidFill>
                <a:srgbClr val="8A7D7A"/>
              </a:solidFill>
              <a:ln>
                <a:noFill/>
              </a:ln>
              <a:effectLst>
                <a:innerShdw blurRad="50800" dist="25400" dir="13500000">
                  <a:prstClr val="black">
                    <a:alpha val="40000"/>
                  </a:prst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zh-CN" dirty="0">
                  <a:solidFill>
                    <a:schemeClr val="tx1">
                      <a:lumMod val="75000"/>
                      <a:lumOff val="25000"/>
                    </a:schemeClr>
                  </a:solidFill>
                  <a:cs typeface="+mn-ea"/>
                  <a:sym typeface="+mn-lt"/>
                </a:endParaRPr>
              </a:p>
            </p:txBody>
          </p:sp>
          <p:sp>
            <p:nvSpPr>
              <p:cNvPr id="138" name="矩形 137" descr="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
              <p:cNvSpPr/>
              <p:nvPr/>
            </p:nvSpPr>
            <p:spPr>
              <a:xfrm>
                <a:off x="2169538" y="2498130"/>
                <a:ext cx="1443074" cy="213481"/>
              </a:xfrm>
              <a:prstGeom prst="rect">
                <a:avLst/>
              </a:prstGeom>
              <a:solidFill>
                <a:srgbClr val="8A7D7A"/>
              </a:solidFill>
              <a:ln>
                <a:noFill/>
              </a:ln>
              <a:effectLst>
                <a:innerShdw blurRad="63500" dist="25400" dir="16200000">
                  <a:prstClr val="black">
                    <a:alpha val="4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lumMod val="75000"/>
                      <a:lumOff val="25000"/>
                    </a:schemeClr>
                  </a:solidFill>
                  <a:cs typeface="+mn-ea"/>
                  <a:sym typeface="+mn-lt"/>
                </a:endParaRPr>
              </a:p>
            </p:txBody>
          </p:sp>
          <p:sp>
            <p:nvSpPr>
              <p:cNvPr id="139" name="矩形 138" descr="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
              <p:cNvSpPr/>
              <p:nvPr/>
            </p:nvSpPr>
            <p:spPr>
              <a:xfrm>
                <a:off x="2183331" y="3456453"/>
                <a:ext cx="1443074" cy="213481"/>
              </a:xfrm>
              <a:prstGeom prst="rect">
                <a:avLst/>
              </a:prstGeom>
              <a:solidFill>
                <a:srgbClr val="8A7D7A"/>
              </a:solidFill>
              <a:ln>
                <a:noFill/>
              </a:ln>
              <a:effectLst>
                <a:innerShdw blurRad="63500" dist="25400" dir="16200000">
                  <a:prstClr val="black">
                    <a:alpha val="4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cs typeface="+mn-ea"/>
                  <a:sym typeface="+mn-lt"/>
                </a:endParaRPr>
              </a:p>
            </p:txBody>
          </p:sp>
          <p:sp>
            <p:nvSpPr>
              <p:cNvPr id="140" name="椭圆 139" descr="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
              <p:cNvSpPr>
                <a:spLocks noChangeAspect="1"/>
              </p:cNvSpPr>
              <p:nvPr/>
            </p:nvSpPr>
            <p:spPr>
              <a:xfrm>
                <a:off x="2005049" y="2191247"/>
                <a:ext cx="1772051" cy="1772051"/>
              </a:xfrm>
              <a:prstGeom prst="ellipse">
                <a:avLst/>
              </a:prstGeom>
              <a:noFill/>
              <a:ln w="190500">
                <a:gradFill>
                  <a:gsLst>
                    <a:gs pos="0">
                      <a:srgbClr val="FAFBFB"/>
                    </a:gs>
                    <a:gs pos="100000">
                      <a:srgbClr val="D2D5D9"/>
                    </a:gs>
                  </a:gsLst>
                  <a:lin ang="5400000" scaled="1"/>
                </a:gradFill>
              </a:ln>
              <a:effectLst>
                <a:outerShdw blurRad="114300" dist="508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zh-CN">
                  <a:solidFill>
                    <a:schemeClr val="tx1">
                      <a:lumMod val="75000"/>
                      <a:lumOff val="25000"/>
                    </a:schemeClr>
                  </a:solidFill>
                  <a:cs typeface="+mn-ea"/>
                  <a:sym typeface="+mn-lt"/>
                </a:endParaRPr>
              </a:p>
            </p:txBody>
          </p:sp>
          <p:sp>
            <p:nvSpPr>
              <p:cNvPr id="141" name="椭圆 140" descr="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
              <p:cNvSpPr>
                <a:spLocks noChangeAspect="1"/>
              </p:cNvSpPr>
              <p:nvPr/>
            </p:nvSpPr>
            <p:spPr>
              <a:xfrm rot="21400420">
                <a:off x="2269181" y="2459266"/>
                <a:ext cx="439834" cy="517728"/>
              </a:xfrm>
              <a:prstGeom prst="ellipse">
                <a:avLst/>
              </a:prstGeom>
              <a:solidFill>
                <a:schemeClr val="bg1">
                  <a:alpha val="65000"/>
                </a:schemeClr>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zh-CN">
                  <a:solidFill>
                    <a:schemeClr val="tx1">
                      <a:lumMod val="75000"/>
                      <a:lumOff val="25000"/>
                    </a:schemeClr>
                  </a:solidFill>
                  <a:cs typeface="+mn-ea"/>
                  <a:sym typeface="+mn-lt"/>
                </a:endParaRPr>
              </a:p>
            </p:txBody>
          </p:sp>
        </p:grpSp>
        <p:sp>
          <p:nvSpPr>
            <p:cNvPr id="136" name="文本框 135" descr="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
            <p:cNvSpPr txBox="1"/>
            <p:nvPr/>
          </p:nvSpPr>
          <p:spPr>
            <a:xfrm>
              <a:off x="5696585" y="2796556"/>
              <a:ext cx="1627369" cy="523220"/>
            </a:xfrm>
            <a:prstGeom prst="rect">
              <a:avLst/>
            </a:prstGeom>
            <a:noFill/>
            <a:effectLst/>
          </p:spPr>
          <p:txBody>
            <a:bodyPr wrap="none" rtlCol="0">
              <a:spAutoFit/>
            </a:bodyPr>
            <a:lstStyle/>
            <a:p>
              <a:r>
                <a:rPr lang="zh-CN" altLang="en-US" sz="2800" b="1" dirty="0">
                  <a:solidFill>
                    <a:schemeClr val="tx1">
                      <a:lumMod val="75000"/>
                      <a:lumOff val="25000"/>
                    </a:schemeClr>
                  </a:solidFill>
                  <a:cs typeface="+mn-ea"/>
                  <a:sym typeface="+mn-lt"/>
                </a:rPr>
                <a:t>您的标题</a:t>
              </a:r>
              <a:endParaRPr lang="en-US" altLang="zh-CN" sz="2800" b="1" dirty="0">
                <a:solidFill>
                  <a:schemeClr val="tx1">
                    <a:lumMod val="75000"/>
                    <a:lumOff val="25000"/>
                  </a:schemeClr>
                </a:solidFill>
                <a:cs typeface="+mn-ea"/>
                <a:sym typeface="+mn-lt"/>
              </a:endParaRPr>
            </a:p>
          </p:txBody>
        </p:sp>
      </p:grpSp>
      <p:sp>
        <p:nvSpPr>
          <p:cNvPr id="142" name="文本框 141" descr="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
          <p:cNvSpPr txBox="1"/>
          <p:nvPr/>
        </p:nvSpPr>
        <p:spPr>
          <a:xfrm>
            <a:off x="4867231" y="4206404"/>
            <a:ext cx="2738239" cy="1446550"/>
          </a:xfrm>
          <a:prstGeom prst="rect">
            <a:avLst/>
          </a:prstGeom>
          <a:noFill/>
          <a:effectLst/>
        </p:spPr>
        <p:txBody>
          <a:bodyPr wrap="square" rtlCol="0">
            <a:spAutoFit/>
          </a:bodyPr>
          <a:lstStyle/>
          <a:p>
            <a:r>
              <a:rPr lang="zh-CN" altLang="en-US" sz="2400" dirty="0">
                <a:solidFill>
                  <a:schemeClr val="tx1">
                    <a:lumMod val="75000"/>
                    <a:lumOff val="25000"/>
                  </a:schemeClr>
                </a:solidFill>
                <a:cs typeface="+mn-ea"/>
                <a:sym typeface="+mn-lt"/>
              </a:rPr>
              <a:t>单击此处输入标题</a:t>
            </a:r>
            <a:endParaRPr lang="en-US" altLang="zh-CN" sz="2400" dirty="0">
              <a:solidFill>
                <a:schemeClr val="tx1">
                  <a:lumMod val="75000"/>
                  <a:lumOff val="25000"/>
                </a:schemeClr>
              </a:solidFill>
              <a:cs typeface="+mn-ea"/>
              <a:sym typeface="+mn-lt"/>
            </a:endParaRPr>
          </a:p>
          <a:p>
            <a:r>
              <a:rPr lang="zh-CN" altLang="en-US" sz="1400" dirty="0">
                <a:solidFill>
                  <a:schemeClr val="tx1">
                    <a:lumMod val="75000"/>
                    <a:lumOff val="25000"/>
                  </a:schemeClr>
                </a:solidFill>
                <a:cs typeface="+mn-ea"/>
                <a:sym typeface="+mn-lt"/>
              </a:rPr>
              <a:t>请在这里输入您的主要叙述内容</a:t>
            </a:r>
            <a:endParaRPr lang="en-US" altLang="zh-CN" sz="1400" dirty="0">
              <a:solidFill>
                <a:schemeClr val="tx1">
                  <a:lumMod val="75000"/>
                  <a:lumOff val="25000"/>
                </a:schemeClr>
              </a:solidFill>
              <a:cs typeface="+mn-ea"/>
              <a:sym typeface="+mn-lt"/>
            </a:endParaRPr>
          </a:p>
          <a:p>
            <a:r>
              <a:rPr lang="zh-CN" altLang="en-US" sz="1400" dirty="0">
                <a:solidFill>
                  <a:schemeClr val="tx1">
                    <a:lumMod val="75000"/>
                    <a:lumOff val="25000"/>
                  </a:schemeClr>
                </a:solidFill>
                <a:cs typeface="+mn-ea"/>
                <a:sym typeface="+mn-lt"/>
              </a:rPr>
              <a:t>请在这里输入您的主要叙述内容</a:t>
            </a:r>
            <a:endParaRPr lang="en-US" altLang="zh-CN" sz="1400" dirty="0">
              <a:solidFill>
                <a:schemeClr val="tx1">
                  <a:lumMod val="75000"/>
                  <a:lumOff val="25000"/>
                </a:schemeClr>
              </a:solidFill>
              <a:cs typeface="+mn-ea"/>
              <a:sym typeface="+mn-lt"/>
            </a:endParaRPr>
          </a:p>
          <a:p>
            <a:endParaRPr lang="en-US" altLang="zh-CN" sz="3600" dirty="0">
              <a:solidFill>
                <a:schemeClr val="tx1">
                  <a:lumMod val="75000"/>
                  <a:lumOff val="25000"/>
                </a:schemeClr>
              </a:solidFill>
              <a:cs typeface="+mn-ea"/>
              <a:sym typeface="+mn-lt"/>
            </a:endParaRPr>
          </a:p>
        </p:txBody>
      </p:sp>
      <p:grpSp>
        <p:nvGrpSpPr>
          <p:cNvPr id="143" name="组合 142"/>
          <p:cNvGrpSpPr/>
          <p:nvPr/>
        </p:nvGrpSpPr>
        <p:grpSpPr>
          <a:xfrm>
            <a:off x="8088643" y="1705913"/>
            <a:ext cx="2837792" cy="1994575"/>
            <a:chOff x="8208565" y="2084633"/>
            <a:chExt cx="2837792" cy="1994575"/>
          </a:xfrm>
        </p:grpSpPr>
        <p:sp>
          <p:nvSpPr>
            <p:cNvPr id="144" name="Freeform 33"/>
            <p:cNvSpPr>
              <a:spLocks noEditPoints="1"/>
            </p:cNvSpPr>
            <p:nvPr/>
          </p:nvSpPr>
          <p:spPr bwMode="auto">
            <a:xfrm>
              <a:off x="8505808" y="2886503"/>
              <a:ext cx="416145" cy="390831"/>
            </a:xfrm>
            <a:custGeom>
              <a:avLst/>
              <a:gdLst>
                <a:gd name="T0" fmla="*/ 21 w 643"/>
                <a:gd name="T1" fmla="*/ 477 h 603"/>
                <a:gd name="T2" fmla="*/ 459 w 643"/>
                <a:gd name="T3" fmla="*/ 359 h 603"/>
                <a:gd name="T4" fmla="*/ 420 w 643"/>
                <a:gd name="T5" fmla="*/ 494 h 603"/>
                <a:gd name="T6" fmla="*/ 407 w 643"/>
                <a:gd name="T7" fmla="*/ 377 h 603"/>
                <a:gd name="T8" fmla="*/ 408 w 643"/>
                <a:gd name="T9" fmla="*/ 272 h 603"/>
                <a:gd name="T10" fmla="*/ 397 w 643"/>
                <a:gd name="T11" fmla="*/ 276 h 603"/>
                <a:gd name="T12" fmla="*/ 405 w 643"/>
                <a:gd name="T13" fmla="*/ 292 h 603"/>
                <a:gd name="T14" fmla="*/ 415 w 643"/>
                <a:gd name="T15" fmla="*/ 288 h 603"/>
                <a:gd name="T16" fmla="*/ 356 w 643"/>
                <a:gd name="T17" fmla="*/ 302 h 603"/>
                <a:gd name="T18" fmla="*/ 360 w 643"/>
                <a:gd name="T19" fmla="*/ 322 h 603"/>
                <a:gd name="T20" fmla="*/ 368 w 643"/>
                <a:gd name="T21" fmla="*/ 315 h 603"/>
                <a:gd name="T22" fmla="*/ 324 w 643"/>
                <a:gd name="T23" fmla="*/ 341 h 603"/>
                <a:gd name="T24" fmla="*/ 319 w 643"/>
                <a:gd name="T25" fmla="*/ 351 h 603"/>
                <a:gd name="T26" fmla="*/ 335 w 643"/>
                <a:gd name="T27" fmla="*/ 359 h 603"/>
                <a:gd name="T28" fmla="*/ 340 w 643"/>
                <a:gd name="T29" fmla="*/ 349 h 603"/>
                <a:gd name="T30" fmla="*/ 305 w 643"/>
                <a:gd name="T31" fmla="*/ 399 h 603"/>
                <a:gd name="T32" fmla="*/ 322 w 643"/>
                <a:gd name="T33" fmla="*/ 411 h 603"/>
                <a:gd name="T34" fmla="*/ 323 w 643"/>
                <a:gd name="T35" fmla="*/ 400 h 603"/>
                <a:gd name="T36" fmla="*/ 308 w 643"/>
                <a:gd name="T37" fmla="*/ 450 h 603"/>
                <a:gd name="T38" fmla="*/ 311 w 643"/>
                <a:gd name="T39" fmla="*/ 461 h 603"/>
                <a:gd name="T40" fmla="*/ 327 w 643"/>
                <a:gd name="T41" fmla="*/ 455 h 603"/>
                <a:gd name="T42" fmla="*/ 324 w 643"/>
                <a:gd name="T43" fmla="*/ 444 h 603"/>
                <a:gd name="T44" fmla="*/ 332 w 643"/>
                <a:gd name="T45" fmla="*/ 505 h 603"/>
                <a:gd name="T46" fmla="*/ 353 w 643"/>
                <a:gd name="T47" fmla="*/ 503 h 603"/>
                <a:gd name="T48" fmla="*/ 346 w 643"/>
                <a:gd name="T49" fmla="*/ 495 h 603"/>
                <a:gd name="T50" fmla="*/ 367 w 643"/>
                <a:gd name="T51" fmla="*/ 541 h 603"/>
                <a:gd name="T52" fmla="*/ 377 w 643"/>
                <a:gd name="T53" fmla="*/ 547 h 603"/>
                <a:gd name="T54" fmla="*/ 386 w 643"/>
                <a:gd name="T55" fmla="*/ 532 h 603"/>
                <a:gd name="T56" fmla="*/ 377 w 643"/>
                <a:gd name="T57" fmla="*/ 526 h 603"/>
                <a:gd name="T58" fmla="*/ 423 w 643"/>
                <a:gd name="T59" fmla="*/ 566 h 603"/>
                <a:gd name="T60" fmla="*/ 434 w 643"/>
                <a:gd name="T61" fmla="*/ 568 h 603"/>
                <a:gd name="T62" fmla="*/ 427 w 643"/>
                <a:gd name="T63" fmla="*/ 549 h 603"/>
                <a:gd name="T64" fmla="*/ 472 w 643"/>
                <a:gd name="T65" fmla="*/ 569 h 603"/>
                <a:gd name="T66" fmla="*/ 484 w 643"/>
                <a:gd name="T67" fmla="*/ 568 h 603"/>
                <a:gd name="T68" fmla="*/ 483 w 643"/>
                <a:gd name="T69" fmla="*/ 550 h 603"/>
                <a:gd name="T70" fmla="*/ 472 w 643"/>
                <a:gd name="T71" fmla="*/ 552 h 603"/>
                <a:gd name="T72" fmla="*/ 530 w 643"/>
                <a:gd name="T73" fmla="*/ 551 h 603"/>
                <a:gd name="T74" fmla="*/ 540 w 643"/>
                <a:gd name="T75" fmla="*/ 545 h 603"/>
                <a:gd name="T76" fmla="*/ 524 w 643"/>
                <a:gd name="T77" fmla="*/ 535 h 603"/>
                <a:gd name="T78" fmla="*/ 570 w 643"/>
                <a:gd name="T79" fmla="*/ 521 h 603"/>
                <a:gd name="T80" fmla="*/ 577 w 643"/>
                <a:gd name="T81" fmla="*/ 512 h 603"/>
                <a:gd name="T82" fmla="*/ 565 w 643"/>
                <a:gd name="T83" fmla="*/ 499 h 603"/>
                <a:gd name="T84" fmla="*/ 559 w 643"/>
                <a:gd name="T85" fmla="*/ 507 h 603"/>
                <a:gd name="T86" fmla="*/ 601 w 643"/>
                <a:gd name="T87" fmla="*/ 469 h 603"/>
                <a:gd name="T88" fmla="*/ 605 w 643"/>
                <a:gd name="T89" fmla="*/ 457 h 603"/>
                <a:gd name="T90" fmla="*/ 586 w 643"/>
                <a:gd name="T91" fmla="*/ 459 h 603"/>
                <a:gd name="T92" fmla="*/ 610 w 643"/>
                <a:gd name="T93" fmla="*/ 419 h 603"/>
                <a:gd name="T94" fmla="*/ 610 w 643"/>
                <a:gd name="T95" fmla="*/ 408 h 603"/>
                <a:gd name="T96" fmla="*/ 592 w 643"/>
                <a:gd name="T97" fmla="*/ 406 h 603"/>
                <a:gd name="T98" fmla="*/ 593 w 643"/>
                <a:gd name="T99" fmla="*/ 417 h 603"/>
                <a:gd name="T100" fmla="*/ 599 w 643"/>
                <a:gd name="T101" fmla="*/ 358 h 603"/>
                <a:gd name="T102" fmla="*/ 594 w 643"/>
                <a:gd name="T103" fmla="*/ 347 h 603"/>
                <a:gd name="T104" fmla="*/ 581 w 643"/>
                <a:gd name="T105" fmla="*/ 363 h 603"/>
                <a:gd name="T106" fmla="*/ 573 w 643"/>
                <a:gd name="T107" fmla="*/ 316 h 603"/>
                <a:gd name="T108" fmla="*/ 565 w 643"/>
                <a:gd name="T109" fmla="*/ 308 h 603"/>
                <a:gd name="T110" fmla="*/ 550 w 643"/>
                <a:gd name="T111" fmla="*/ 318 h 603"/>
                <a:gd name="T112" fmla="*/ 557 w 643"/>
                <a:gd name="T113" fmla="*/ 326 h 603"/>
                <a:gd name="T114" fmla="*/ 524 w 643"/>
                <a:gd name="T115" fmla="*/ 279 h 603"/>
                <a:gd name="T116" fmla="*/ 513 w 643"/>
                <a:gd name="T117" fmla="*/ 274 h 603"/>
                <a:gd name="T118" fmla="*/ 513 w 643"/>
                <a:gd name="T119" fmla="*/ 293 h 603"/>
                <a:gd name="T120" fmla="*/ 457 w 643"/>
                <a:gd name="T121" fmla="*/ 231 h 603"/>
                <a:gd name="T122" fmla="*/ 358 w 643"/>
                <a:gd name="T123" fmla="*/ 9 h 603"/>
                <a:gd name="T124" fmla="*/ 30 w 643"/>
                <a:gd name="T125" fmla="*/ 153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43" h="603">
                  <a:moveTo>
                    <a:pt x="51" y="448"/>
                  </a:moveTo>
                  <a:cubicBezTo>
                    <a:pt x="83" y="445"/>
                    <a:pt x="115" y="443"/>
                    <a:pt x="147" y="442"/>
                  </a:cubicBezTo>
                  <a:cubicBezTo>
                    <a:pt x="127" y="440"/>
                    <a:pt x="108" y="439"/>
                    <a:pt x="88" y="436"/>
                  </a:cubicBezTo>
                  <a:cubicBezTo>
                    <a:pt x="72" y="435"/>
                    <a:pt x="59" y="423"/>
                    <a:pt x="59" y="407"/>
                  </a:cubicBezTo>
                  <a:cubicBezTo>
                    <a:pt x="59" y="383"/>
                    <a:pt x="59" y="359"/>
                    <a:pt x="59" y="335"/>
                  </a:cubicBezTo>
                  <a:cubicBezTo>
                    <a:pt x="59" y="318"/>
                    <a:pt x="72" y="306"/>
                    <a:pt x="88" y="305"/>
                  </a:cubicBezTo>
                  <a:cubicBezTo>
                    <a:pt x="148" y="299"/>
                    <a:pt x="207" y="297"/>
                    <a:pt x="267" y="298"/>
                  </a:cubicBezTo>
                  <a:cubicBezTo>
                    <a:pt x="245" y="333"/>
                    <a:pt x="233" y="373"/>
                    <a:pt x="233" y="417"/>
                  </a:cubicBezTo>
                  <a:cubicBezTo>
                    <a:pt x="233" y="479"/>
                    <a:pt x="258" y="535"/>
                    <a:pt x="299" y="575"/>
                  </a:cubicBezTo>
                  <a:cubicBezTo>
                    <a:pt x="301" y="578"/>
                    <a:pt x="304" y="581"/>
                    <a:pt x="306" y="583"/>
                  </a:cubicBezTo>
                  <a:cubicBezTo>
                    <a:pt x="221" y="590"/>
                    <a:pt x="136" y="588"/>
                    <a:pt x="51" y="579"/>
                  </a:cubicBezTo>
                  <a:cubicBezTo>
                    <a:pt x="35" y="578"/>
                    <a:pt x="21" y="566"/>
                    <a:pt x="21" y="549"/>
                  </a:cubicBezTo>
                  <a:cubicBezTo>
                    <a:pt x="21" y="526"/>
                    <a:pt x="21" y="501"/>
                    <a:pt x="21" y="477"/>
                  </a:cubicBezTo>
                  <a:cubicBezTo>
                    <a:pt x="21" y="461"/>
                    <a:pt x="35" y="449"/>
                    <a:pt x="51" y="448"/>
                  </a:cubicBezTo>
                  <a:close/>
                  <a:moveTo>
                    <a:pt x="442" y="265"/>
                  </a:moveTo>
                  <a:lnTo>
                    <a:pt x="442" y="265"/>
                  </a:lnTo>
                  <a:cubicBezTo>
                    <a:pt x="454" y="263"/>
                    <a:pt x="467" y="262"/>
                    <a:pt x="479" y="265"/>
                  </a:cubicBezTo>
                  <a:cubicBezTo>
                    <a:pt x="478" y="271"/>
                    <a:pt x="478" y="278"/>
                    <a:pt x="477" y="284"/>
                  </a:cubicBezTo>
                  <a:cubicBezTo>
                    <a:pt x="466" y="283"/>
                    <a:pt x="455" y="283"/>
                    <a:pt x="444" y="284"/>
                  </a:cubicBezTo>
                  <a:cubicBezTo>
                    <a:pt x="443" y="278"/>
                    <a:pt x="443" y="271"/>
                    <a:pt x="442" y="265"/>
                  </a:cubicBezTo>
                  <a:close/>
                  <a:moveTo>
                    <a:pt x="510" y="384"/>
                  </a:moveTo>
                  <a:lnTo>
                    <a:pt x="510" y="384"/>
                  </a:lnTo>
                  <a:lnTo>
                    <a:pt x="467" y="384"/>
                  </a:lnTo>
                  <a:lnTo>
                    <a:pt x="467" y="377"/>
                  </a:lnTo>
                  <a:cubicBezTo>
                    <a:pt x="467" y="369"/>
                    <a:pt x="466" y="364"/>
                    <a:pt x="465" y="362"/>
                  </a:cubicBezTo>
                  <a:cubicBezTo>
                    <a:pt x="464" y="360"/>
                    <a:pt x="462" y="359"/>
                    <a:pt x="459" y="359"/>
                  </a:cubicBezTo>
                  <a:cubicBezTo>
                    <a:pt x="456" y="359"/>
                    <a:pt x="454" y="359"/>
                    <a:pt x="453" y="362"/>
                  </a:cubicBezTo>
                  <a:cubicBezTo>
                    <a:pt x="452" y="364"/>
                    <a:pt x="451" y="367"/>
                    <a:pt x="451" y="371"/>
                  </a:cubicBezTo>
                  <a:cubicBezTo>
                    <a:pt x="451" y="377"/>
                    <a:pt x="452" y="382"/>
                    <a:pt x="455" y="385"/>
                  </a:cubicBezTo>
                  <a:cubicBezTo>
                    <a:pt x="458" y="388"/>
                    <a:pt x="466" y="393"/>
                    <a:pt x="478" y="401"/>
                  </a:cubicBezTo>
                  <a:cubicBezTo>
                    <a:pt x="489" y="407"/>
                    <a:pt x="497" y="413"/>
                    <a:pt x="501" y="416"/>
                  </a:cubicBezTo>
                  <a:cubicBezTo>
                    <a:pt x="505" y="420"/>
                    <a:pt x="508" y="425"/>
                    <a:pt x="511" y="431"/>
                  </a:cubicBezTo>
                  <a:cubicBezTo>
                    <a:pt x="514" y="437"/>
                    <a:pt x="515" y="445"/>
                    <a:pt x="515" y="455"/>
                  </a:cubicBezTo>
                  <a:cubicBezTo>
                    <a:pt x="515" y="471"/>
                    <a:pt x="512" y="483"/>
                    <a:pt x="504" y="491"/>
                  </a:cubicBezTo>
                  <a:cubicBezTo>
                    <a:pt x="497" y="500"/>
                    <a:pt x="485" y="506"/>
                    <a:pt x="471" y="508"/>
                  </a:cubicBezTo>
                  <a:lnTo>
                    <a:pt x="471" y="524"/>
                  </a:lnTo>
                  <a:lnTo>
                    <a:pt x="451" y="524"/>
                  </a:lnTo>
                  <a:lnTo>
                    <a:pt x="451" y="507"/>
                  </a:lnTo>
                  <a:cubicBezTo>
                    <a:pt x="439" y="506"/>
                    <a:pt x="429" y="502"/>
                    <a:pt x="420" y="494"/>
                  </a:cubicBezTo>
                  <a:cubicBezTo>
                    <a:pt x="412" y="486"/>
                    <a:pt x="407" y="473"/>
                    <a:pt x="407" y="453"/>
                  </a:cubicBezTo>
                  <a:lnTo>
                    <a:pt x="407" y="445"/>
                  </a:lnTo>
                  <a:lnTo>
                    <a:pt x="451" y="445"/>
                  </a:lnTo>
                  <a:lnTo>
                    <a:pt x="451" y="456"/>
                  </a:lnTo>
                  <a:cubicBezTo>
                    <a:pt x="451" y="467"/>
                    <a:pt x="451" y="474"/>
                    <a:pt x="452" y="477"/>
                  </a:cubicBezTo>
                  <a:cubicBezTo>
                    <a:pt x="453" y="480"/>
                    <a:pt x="455" y="481"/>
                    <a:pt x="458" y="481"/>
                  </a:cubicBezTo>
                  <a:cubicBezTo>
                    <a:pt x="461" y="481"/>
                    <a:pt x="464" y="480"/>
                    <a:pt x="465" y="478"/>
                  </a:cubicBezTo>
                  <a:cubicBezTo>
                    <a:pt x="466" y="476"/>
                    <a:pt x="467" y="473"/>
                    <a:pt x="467" y="470"/>
                  </a:cubicBezTo>
                  <a:cubicBezTo>
                    <a:pt x="467" y="460"/>
                    <a:pt x="466" y="453"/>
                    <a:pt x="465" y="449"/>
                  </a:cubicBezTo>
                  <a:cubicBezTo>
                    <a:pt x="464" y="445"/>
                    <a:pt x="459" y="440"/>
                    <a:pt x="451" y="435"/>
                  </a:cubicBezTo>
                  <a:cubicBezTo>
                    <a:pt x="438" y="427"/>
                    <a:pt x="429" y="421"/>
                    <a:pt x="424" y="417"/>
                  </a:cubicBezTo>
                  <a:cubicBezTo>
                    <a:pt x="420" y="413"/>
                    <a:pt x="415" y="408"/>
                    <a:pt x="412" y="401"/>
                  </a:cubicBezTo>
                  <a:cubicBezTo>
                    <a:pt x="408" y="393"/>
                    <a:pt x="407" y="385"/>
                    <a:pt x="407" y="377"/>
                  </a:cubicBezTo>
                  <a:cubicBezTo>
                    <a:pt x="407" y="364"/>
                    <a:pt x="410" y="354"/>
                    <a:pt x="418" y="346"/>
                  </a:cubicBezTo>
                  <a:cubicBezTo>
                    <a:pt x="425" y="339"/>
                    <a:pt x="436" y="334"/>
                    <a:pt x="451" y="333"/>
                  </a:cubicBezTo>
                  <a:lnTo>
                    <a:pt x="451" y="319"/>
                  </a:lnTo>
                  <a:lnTo>
                    <a:pt x="471" y="319"/>
                  </a:lnTo>
                  <a:lnTo>
                    <a:pt x="471" y="333"/>
                  </a:lnTo>
                  <a:cubicBezTo>
                    <a:pt x="484" y="334"/>
                    <a:pt x="494" y="339"/>
                    <a:pt x="501" y="346"/>
                  </a:cubicBezTo>
                  <a:cubicBezTo>
                    <a:pt x="507" y="353"/>
                    <a:pt x="511" y="363"/>
                    <a:pt x="511" y="376"/>
                  </a:cubicBezTo>
                  <a:cubicBezTo>
                    <a:pt x="511" y="378"/>
                    <a:pt x="510" y="381"/>
                    <a:pt x="510" y="384"/>
                  </a:cubicBezTo>
                  <a:close/>
                  <a:moveTo>
                    <a:pt x="411" y="271"/>
                  </a:moveTo>
                  <a:lnTo>
                    <a:pt x="411" y="271"/>
                  </a:lnTo>
                  <a:lnTo>
                    <a:pt x="410" y="271"/>
                  </a:lnTo>
                  <a:lnTo>
                    <a:pt x="409" y="271"/>
                  </a:lnTo>
                  <a:lnTo>
                    <a:pt x="408" y="272"/>
                  </a:lnTo>
                  <a:lnTo>
                    <a:pt x="407" y="272"/>
                  </a:lnTo>
                  <a:lnTo>
                    <a:pt x="406" y="272"/>
                  </a:lnTo>
                  <a:lnTo>
                    <a:pt x="405" y="273"/>
                  </a:lnTo>
                  <a:lnTo>
                    <a:pt x="405" y="273"/>
                  </a:lnTo>
                  <a:lnTo>
                    <a:pt x="404" y="273"/>
                  </a:lnTo>
                  <a:lnTo>
                    <a:pt x="403" y="274"/>
                  </a:lnTo>
                  <a:lnTo>
                    <a:pt x="402" y="274"/>
                  </a:lnTo>
                  <a:lnTo>
                    <a:pt x="401" y="274"/>
                  </a:lnTo>
                  <a:lnTo>
                    <a:pt x="400" y="275"/>
                  </a:lnTo>
                  <a:lnTo>
                    <a:pt x="399" y="275"/>
                  </a:lnTo>
                  <a:lnTo>
                    <a:pt x="398" y="275"/>
                  </a:lnTo>
                  <a:lnTo>
                    <a:pt x="398" y="276"/>
                  </a:lnTo>
                  <a:lnTo>
                    <a:pt x="397" y="276"/>
                  </a:lnTo>
                  <a:lnTo>
                    <a:pt x="396" y="277"/>
                  </a:lnTo>
                  <a:lnTo>
                    <a:pt x="395" y="277"/>
                  </a:lnTo>
                  <a:lnTo>
                    <a:pt x="394" y="277"/>
                  </a:lnTo>
                  <a:lnTo>
                    <a:pt x="393" y="278"/>
                  </a:lnTo>
                  <a:lnTo>
                    <a:pt x="393" y="278"/>
                  </a:lnTo>
                  <a:lnTo>
                    <a:pt x="401" y="294"/>
                  </a:lnTo>
                  <a:lnTo>
                    <a:pt x="401" y="294"/>
                  </a:lnTo>
                  <a:lnTo>
                    <a:pt x="401" y="293"/>
                  </a:lnTo>
                  <a:lnTo>
                    <a:pt x="402" y="293"/>
                  </a:lnTo>
                  <a:lnTo>
                    <a:pt x="403" y="293"/>
                  </a:lnTo>
                  <a:lnTo>
                    <a:pt x="404" y="292"/>
                  </a:lnTo>
                  <a:lnTo>
                    <a:pt x="404" y="292"/>
                  </a:lnTo>
                  <a:lnTo>
                    <a:pt x="405" y="292"/>
                  </a:lnTo>
                  <a:lnTo>
                    <a:pt x="406" y="291"/>
                  </a:lnTo>
                  <a:lnTo>
                    <a:pt x="407" y="291"/>
                  </a:lnTo>
                  <a:lnTo>
                    <a:pt x="407" y="291"/>
                  </a:lnTo>
                  <a:lnTo>
                    <a:pt x="408" y="290"/>
                  </a:lnTo>
                  <a:lnTo>
                    <a:pt x="409" y="290"/>
                  </a:lnTo>
                  <a:lnTo>
                    <a:pt x="410" y="290"/>
                  </a:lnTo>
                  <a:lnTo>
                    <a:pt x="411" y="290"/>
                  </a:lnTo>
                  <a:lnTo>
                    <a:pt x="411" y="289"/>
                  </a:lnTo>
                  <a:lnTo>
                    <a:pt x="412" y="289"/>
                  </a:lnTo>
                  <a:lnTo>
                    <a:pt x="413" y="289"/>
                  </a:lnTo>
                  <a:lnTo>
                    <a:pt x="414" y="288"/>
                  </a:lnTo>
                  <a:lnTo>
                    <a:pt x="414" y="288"/>
                  </a:lnTo>
                  <a:lnTo>
                    <a:pt x="415" y="288"/>
                  </a:lnTo>
                  <a:lnTo>
                    <a:pt x="416" y="288"/>
                  </a:lnTo>
                  <a:lnTo>
                    <a:pt x="411" y="271"/>
                  </a:lnTo>
                  <a:close/>
                  <a:moveTo>
                    <a:pt x="361" y="297"/>
                  </a:moveTo>
                  <a:lnTo>
                    <a:pt x="361" y="297"/>
                  </a:lnTo>
                  <a:lnTo>
                    <a:pt x="361" y="297"/>
                  </a:lnTo>
                  <a:lnTo>
                    <a:pt x="360" y="298"/>
                  </a:lnTo>
                  <a:lnTo>
                    <a:pt x="360" y="299"/>
                  </a:lnTo>
                  <a:lnTo>
                    <a:pt x="359" y="299"/>
                  </a:lnTo>
                  <a:lnTo>
                    <a:pt x="358" y="300"/>
                  </a:lnTo>
                  <a:lnTo>
                    <a:pt x="358" y="300"/>
                  </a:lnTo>
                  <a:lnTo>
                    <a:pt x="357" y="301"/>
                  </a:lnTo>
                  <a:lnTo>
                    <a:pt x="356" y="302"/>
                  </a:lnTo>
                  <a:lnTo>
                    <a:pt x="356" y="302"/>
                  </a:lnTo>
                  <a:lnTo>
                    <a:pt x="355" y="303"/>
                  </a:lnTo>
                  <a:lnTo>
                    <a:pt x="354" y="304"/>
                  </a:lnTo>
                  <a:lnTo>
                    <a:pt x="354" y="304"/>
                  </a:lnTo>
                  <a:lnTo>
                    <a:pt x="353" y="305"/>
                  </a:lnTo>
                  <a:lnTo>
                    <a:pt x="352" y="305"/>
                  </a:lnTo>
                  <a:lnTo>
                    <a:pt x="352" y="306"/>
                  </a:lnTo>
                  <a:lnTo>
                    <a:pt x="351" y="307"/>
                  </a:lnTo>
                  <a:lnTo>
                    <a:pt x="350" y="307"/>
                  </a:lnTo>
                  <a:lnTo>
                    <a:pt x="350" y="308"/>
                  </a:lnTo>
                  <a:lnTo>
                    <a:pt x="349" y="309"/>
                  </a:lnTo>
                  <a:lnTo>
                    <a:pt x="348" y="309"/>
                  </a:lnTo>
                  <a:lnTo>
                    <a:pt x="348" y="310"/>
                  </a:lnTo>
                  <a:lnTo>
                    <a:pt x="360" y="322"/>
                  </a:lnTo>
                  <a:lnTo>
                    <a:pt x="361" y="322"/>
                  </a:lnTo>
                  <a:lnTo>
                    <a:pt x="361" y="321"/>
                  </a:lnTo>
                  <a:lnTo>
                    <a:pt x="362" y="320"/>
                  </a:lnTo>
                  <a:lnTo>
                    <a:pt x="363" y="320"/>
                  </a:lnTo>
                  <a:lnTo>
                    <a:pt x="363" y="319"/>
                  </a:lnTo>
                  <a:lnTo>
                    <a:pt x="364" y="319"/>
                  </a:lnTo>
                  <a:lnTo>
                    <a:pt x="364" y="318"/>
                  </a:lnTo>
                  <a:lnTo>
                    <a:pt x="365" y="318"/>
                  </a:lnTo>
                  <a:lnTo>
                    <a:pt x="365" y="317"/>
                  </a:lnTo>
                  <a:lnTo>
                    <a:pt x="366" y="317"/>
                  </a:lnTo>
                  <a:lnTo>
                    <a:pt x="367" y="316"/>
                  </a:lnTo>
                  <a:lnTo>
                    <a:pt x="367" y="315"/>
                  </a:lnTo>
                  <a:lnTo>
                    <a:pt x="368" y="315"/>
                  </a:lnTo>
                  <a:lnTo>
                    <a:pt x="368" y="314"/>
                  </a:lnTo>
                  <a:lnTo>
                    <a:pt x="369" y="314"/>
                  </a:lnTo>
                  <a:lnTo>
                    <a:pt x="370" y="313"/>
                  </a:lnTo>
                  <a:lnTo>
                    <a:pt x="370" y="313"/>
                  </a:lnTo>
                  <a:lnTo>
                    <a:pt x="371" y="312"/>
                  </a:lnTo>
                  <a:lnTo>
                    <a:pt x="372" y="312"/>
                  </a:lnTo>
                  <a:lnTo>
                    <a:pt x="372" y="311"/>
                  </a:lnTo>
                  <a:lnTo>
                    <a:pt x="373" y="311"/>
                  </a:lnTo>
                  <a:lnTo>
                    <a:pt x="361" y="297"/>
                  </a:lnTo>
                  <a:close/>
                  <a:moveTo>
                    <a:pt x="325" y="339"/>
                  </a:moveTo>
                  <a:lnTo>
                    <a:pt x="325" y="339"/>
                  </a:lnTo>
                  <a:lnTo>
                    <a:pt x="325" y="340"/>
                  </a:lnTo>
                  <a:lnTo>
                    <a:pt x="324" y="341"/>
                  </a:lnTo>
                  <a:lnTo>
                    <a:pt x="324" y="341"/>
                  </a:lnTo>
                  <a:lnTo>
                    <a:pt x="323" y="342"/>
                  </a:lnTo>
                  <a:lnTo>
                    <a:pt x="323" y="343"/>
                  </a:lnTo>
                  <a:lnTo>
                    <a:pt x="323" y="344"/>
                  </a:lnTo>
                  <a:lnTo>
                    <a:pt x="322" y="345"/>
                  </a:lnTo>
                  <a:lnTo>
                    <a:pt x="322" y="345"/>
                  </a:lnTo>
                  <a:lnTo>
                    <a:pt x="321" y="346"/>
                  </a:lnTo>
                  <a:lnTo>
                    <a:pt x="321" y="347"/>
                  </a:lnTo>
                  <a:lnTo>
                    <a:pt x="320" y="348"/>
                  </a:lnTo>
                  <a:lnTo>
                    <a:pt x="320" y="349"/>
                  </a:lnTo>
                  <a:lnTo>
                    <a:pt x="320" y="350"/>
                  </a:lnTo>
                  <a:lnTo>
                    <a:pt x="319" y="350"/>
                  </a:lnTo>
                  <a:lnTo>
                    <a:pt x="319" y="351"/>
                  </a:lnTo>
                  <a:lnTo>
                    <a:pt x="318" y="352"/>
                  </a:lnTo>
                  <a:lnTo>
                    <a:pt x="318" y="353"/>
                  </a:lnTo>
                  <a:lnTo>
                    <a:pt x="318" y="354"/>
                  </a:lnTo>
                  <a:lnTo>
                    <a:pt x="317" y="355"/>
                  </a:lnTo>
                  <a:lnTo>
                    <a:pt x="317" y="356"/>
                  </a:lnTo>
                  <a:lnTo>
                    <a:pt x="317" y="356"/>
                  </a:lnTo>
                  <a:lnTo>
                    <a:pt x="333" y="363"/>
                  </a:lnTo>
                  <a:lnTo>
                    <a:pt x="333" y="363"/>
                  </a:lnTo>
                  <a:lnTo>
                    <a:pt x="333" y="362"/>
                  </a:lnTo>
                  <a:lnTo>
                    <a:pt x="334" y="361"/>
                  </a:lnTo>
                  <a:lnTo>
                    <a:pt x="334" y="360"/>
                  </a:lnTo>
                  <a:lnTo>
                    <a:pt x="334" y="360"/>
                  </a:lnTo>
                  <a:lnTo>
                    <a:pt x="335" y="359"/>
                  </a:lnTo>
                  <a:lnTo>
                    <a:pt x="335" y="358"/>
                  </a:lnTo>
                  <a:lnTo>
                    <a:pt x="335" y="357"/>
                  </a:lnTo>
                  <a:lnTo>
                    <a:pt x="336" y="357"/>
                  </a:lnTo>
                  <a:lnTo>
                    <a:pt x="336" y="356"/>
                  </a:lnTo>
                  <a:lnTo>
                    <a:pt x="336" y="355"/>
                  </a:lnTo>
                  <a:lnTo>
                    <a:pt x="337" y="354"/>
                  </a:lnTo>
                  <a:lnTo>
                    <a:pt x="337" y="354"/>
                  </a:lnTo>
                  <a:lnTo>
                    <a:pt x="338" y="353"/>
                  </a:lnTo>
                  <a:lnTo>
                    <a:pt x="338" y="352"/>
                  </a:lnTo>
                  <a:lnTo>
                    <a:pt x="338" y="351"/>
                  </a:lnTo>
                  <a:lnTo>
                    <a:pt x="339" y="351"/>
                  </a:lnTo>
                  <a:lnTo>
                    <a:pt x="339" y="350"/>
                  </a:lnTo>
                  <a:lnTo>
                    <a:pt x="340" y="349"/>
                  </a:lnTo>
                  <a:lnTo>
                    <a:pt x="340" y="349"/>
                  </a:lnTo>
                  <a:lnTo>
                    <a:pt x="340" y="348"/>
                  </a:lnTo>
                  <a:lnTo>
                    <a:pt x="325" y="339"/>
                  </a:lnTo>
                  <a:close/>
                  <a:moveTo>
                    <a:pt x="306" y="392"/>
                  </a:moveTo>
                  <a:lnTo>
                    <a:pt x="306" y="392"/>
                  </a:lnTo>
                  <a:lnTo>
                    <a:pt x="306" y="393"/>
                  </a:lnTo>
                  <a:lnTo>
                    <a:pt x="306" y="394"/>
                  </a:lnTo>
                  <a:lnTo>
                    <a:pt x="306" y="394"/>
                  </a:lnTo>
                  <a:lnTo>
                    <a:pt x="306" y="395"/>
                  </a:lnTo>
                  <a:lnTo>
                    <a:pt x="305" y="396"/>
                  </a:lnTo>
                  <a:lnTo>
                    <a:pt x="305" y="397"/>
                  </a:lnTo>
                  <a:lnTo>
                    <a:pt x="305" y="398"/>
                  </a:lnTo>
                  <a:lnTo>
                    <a:pt x="305" y="399"/>
                  </a:lnTo>
                  <a:lnTo>
                    <a:pt x="305" y="400"/>
                  </a:lnTo>
                  <a:lnTo>
                    <a:pt x="305" y="401"/>
                  </a:lnTo>
                  <a:lnTo>
                    <a:pt x="305" y="402"/>
                  </a:lnTo>
                  <a:lnTo>
                    <a:pt x="305" y="403"/>
                  </a:lnTo>
                  <a:lnTo>
                    <a:pt x="305" y="404"/>
                  </a:lnTo>
                  <a:lnTo>
                    <a:pt x="304" y="405"/>
                  </a:lnTo>
                  <a:lnTo>
                    <a:pt x="304" y="406"/>
                  </a:lnTo>
                  <a:lnTo>
                    <a:pt x="304" y="407"/>
                  </a:lnTo>
                  <a:lnTo>
                    <a:pt x="304" y="408"/>
                  </a:lnTo>
                  <a:lnTo>
                    <a:pt x="304" y="409"/>
                  </a:lnTo>
                  <a:lnTo>
                    <a:pt x="304" y="410"/>
                  </a:lnTo>
                  <a:lnTo>
                    <a:pt x="304" y="410"/>
                  </a:lnTo>
                  <a:lnTo>
                    <a:pt x="322" y="411"/>
                  </a:lnTo>
                  <a:lnTo>
                    <a:pt x="322" y="411"/>
                  </a:lnTo>
                  <a:lnTo>
                    <a:pt x="322" y="410"/>
                  </a:lnTo>
                  <a:lnTo>
                    <a:pt x="322" y="409"/>
                  </a:lnTo>
                  <a:lnTo>
                    <a:pt x="322" y="408"/>
                  </a:lnTo>
                  <a:lnTo>
                    <a:pt x="322" y="407"/>
                  </a:lnTo>
                  <a:lnTo>
                    <a:pt x="322" y="406"/>
                  </a:lnTo>
                  <a:lnTo>
                    <a:pt x="322" y="406"/>
                  </a:lnTo>
                  <a:lnTo>
                    <a:pt x="322" y="405"/>
                  </a:lnTo>
                  <a:lnTo>
                    <a:pt x="322" y="404"/>
                  </a:lnTo>
                  <a:lnTo>
                    <a:pt x="322" y="403"/>
                  </a:lnTo>
                  <a:lnTo>
                    <a:pt x="322" y="402"/>
                  </a:lnTo>
                  <a:lnTo>
                    <a:pt x="323" y="401"/>
                  </a:lnTo>
                  <a:lnTo>
                    <a:pt x="323" y="400"/>
                  </a:lnTo>
                  <a:lnTo>
                    <a:pt x="323" y="400"/>
                  </a:lnTo>
                  <a:lnTo>
                    <a:pt x="323" y="399"/>
                  </a:lnTo>
                  <a:lnTo>
                    <a:pt x="323" y="398"/>
                  </a:lnTo>
                  <a:lnTo>
                    <a:pt x="323" y="397"/>
                  </a:lnTo>
                  <a:lnTo>
                    <a:pt x="323" y="396"/>
                  </a:lnTo>
                  <a:lnTo>
                    <a:pt x="323" y="395"/>
                  </a:lnTo>
                  <a:lnTo>
                    <a:pt x="323" y="395"/>
                  </a:lnTo>
                  <a:lnTo>
                    <a:pt x="306" y="392"/>
                  </a:lnTo>
                  <a:close/>
                  <a:moveTo>
                    <a:pt x="307" y="447"/>
                  </a:moveTo>
                  <a:lnTo>
                    <a:pt x="307" y="447"/>
                  </a:lnTo>
                  <a:lnTo>
                    <a:pt x="307" y="448"/>
                  </a:lnTo>
                  <a:lnTo>
                    <a:pt x="307" y="449"/>
                  </a:lnTo>
                  <a:lnTo>
                    <a:pt x="308" y="450"/>
                  </a:lnTo>
                  <a:lnTo>
                    <a:pt x="308" y="450"/>
                  </a:lnTo>
                  <a:lnTo>
                    <a:pt x="308" y="451"/>
                  </a:lnTo>
                  <a:lnTo>
                    <a:pt x="308" y="452"/>
                  </a:lnTo>
                  <a:lnTo>
                    <a:pt x="308" y="453"/>
                  </a:lnTo>
                  <a:lnTo>
                    <a:pt x="309" y="454"/>
                  </a:lnTo>
                  <a:lnTo>
                    <a:pt x="309" y="455"/>
                  </a:lnTo>
                  <a:lnTo>
                    <a:pt x="309" y="456"/>
                  </a:lnTo>
                  <a:lnTo>
                    <a:pt x="309" y="457"/>
                  </a:lnTo>
                  <a:lnTo>
                    <a:pt x="310" y="458"/>
                  </a:lnTo>
                  <a:lnTo>
                    <a:pt x="310" y="459"/>
                  </a:lnTo>
                  <a:lnTo>
                    <a:pt x="310" y="460"/>
                  </a:lnTo>
                  <a:lnTo>
                    <a:pt x="310" y="461"/>
                  </a:lnTo>
                  <a:lnTo>
                    <a:pt x="311" y="461"/>
                  </a:lnTo>
                  <a:lnTo>
                    <a:pt x="311" y="462"/>
                  </a:lnTo>
                  <a:lnTo>
                    <a:pt x="311" y="463"/>
                  </a:lnTo>
                  <a:lnTo>
                    <a:pt x="312" y="464"/>
                  </a:lnTo>
                  <a:lnTo>
                    <a:pt x="312" y="465"/>
                  </a:lnTo>
                  <a:lnTo>
                    <a:pt x="312" y="465"/>
                  </a:lnTo>
                  <a:lnTo>
                    <a:pt x="329" y="460"/>
                  </a:lnTo>
                  <a:lnTo>
                    <a:pt x="328" y="459"/>
                  </a:lnTo>
                  <a:lnTo>
                    <a:pt x="328" y="459"/>
                  </a:lnTo>
                  <a:lnTo>
                    <a:pt x="328" y="458"/>
                  </a:lnTo>
                  <a:lnTo>
                    <a:pt x="328" y="457"/>
                  </a:lnTo>
                  <a:lnTo>
                    <a:pt x="328" y="456"/>
                  </a:lnTo>
                  <a:lnTo>
                    <a:pt x="327" y="456"/>
                  </a:lnTo>
                  <a:lnTo>
                    <a:pt x="327" y="455"/>
                  </a:lnTo>
                  <a:lnTo>
                    <a:pt x="327" y="454"/>
                  </a:lnTo>
                  <a:lnTo>
                    <a:pt x="327" y="453"/>
                  </a:lnTo>
                  <a:lnTo>
                    <a:pt x="326" y="452"/>
                  </a:lnTo>
                  <a:lnTo>
                    <a:pt x="326" y="452"/>
                  </a:lnTo>
                  <a:lnTo>
                    <a:pt x="326" y="451"/>
                  </a:lnTo>
                  <a:lnTo>
                    <a:pt x="326" y="450"/>
                  </a:lnTo>
                  <a:lnTo>
                    <a:pt x="325" y="449"/>
                  </a:lnTo>
                  <a:lnTo>
                    <a:pt x="325" y="448"/>
                  </a:lnTo>
                  <a:lnTo>
                    <a:pt x="325" y="447"/>
                  </a:lnTo>
                  <a:lnTo>
                    <a:pt x="325" y="447"/>
                  </a:lnTo>
                  <a:lnTo>
                    <a:pt x="325" y="446"/>
                  </a:lnTo>
                  <a:lnTo>
                    <a:pt x="325" y="445"/>
                  </a:lnTo>
                  <a:lnTo>
                    <a:pt x="324" y="444"/>
                  </a:lnTo>
                  <a:lnTo>
                    <a:pt x="324" y="444"/>
                  </a:lnTo>
                  <a:lnTo>
                    <a:pt x="307" y="447"/>
                  </a:lnTo>
                  <a:close/>
                  <a:moveTo>
                    <a:pt x="328" y="499"/>
                  </a:moveTo>
                  <a:lnTo>
                    <a:pt x="328" y="499"/>
                  </a:lnTo>
                  <a:lnTo>
                    <a:pt x="328" y="499"/>
                  </a:lnTo>
                  <a:lnTo>
                    <a:pt x="329" y="500"/>
                  </a:lnTo>
                  <a:lnTo>
                    <a:pt x="329" y="501"/>
                  </a:lnTo>
                  <a:lnTo>
                    <a:pt x="330" y="502"/>
                  </a:lnTo>
                  <a:lnTo>
                    <a:pt x="330" y="502"/>
                  </a:lnTo>
                  <a:lnTo>
                    <a:pt x="331" y="503"/>
                  </a:lnTo>
                  <a:lnTo>
                    <a:pt x="331" y="504"/>
                  </a:lnTo>
                  <a:lnTo>
                    <a:pt x="332" y="505"/>
                  </a:lnTo>
                  <a:lnTo>
                    <a:pt x="332" y="505"/>
                  </a:lnTo>
                  <a:lnTo>
                    <a:pt x="333" y="506"/>
                  </a:lnTo>
                  <a:lnTo>
                    <a:pt x="333" y="507"/>
                  </a:lnTo>
                  <a:lnTo>
                    <a:pt x="334" y="508"/>
                  </a:lnTo>
                  <a:lnTo>
                    <a:pt x="334" y="508"/>
                  </a:lnTo>
                  <a:lnTo>
                    <a:pt x="335" y="509"/>
                  </a:lnTo>
                  <a:lnTo>
                    <a:pt x="336" y="510"/>
                  </a:lnTo>
                  <a:lnTo>
                    <a:pt x="336" y="511"/>
                  </a:lnTo>
                  <a:lnTo>
                    <a:pt x="337" y="511"/>
                  </a:lnTo>
                  <a:lnTo>
                    <a:pt x="337" y="512"/>
                  </a:lnTo>
                  <a:lnTo>
                    <a:pt x="338" y="513"/>
                  </a:lnTo>
                  <a:lnTo>
                    <a:pt x="338" y="514"/>
                  </a:lnTo>
                  <a:lnTo>
                    <a:pt x="339" y="514"/>
                  </a:lnTo>
                  <a:lnTo>
                    <a:pt x="353" y="503"/>
                  </a:lnTo>
                  <a:lnTo>
                    <a:pt x="352" y="502"/>
                  </a:lnTo>
                  <a:lnTo>
                    <a:pt x="352" y="502"/>
                  </a:lnTo>
                  <a:lnTo>
                    <a:pt x="351" y="501"/>
                  </a:lnTo>
                  <a:lnTo>
                    <a:pt x="351" y="500"/>
                  </a:lnTo>
                  <a:lnTo>
                    <a:pt x="350" y="500"/>
                  </a:lnTo>
                  <a:lnTo>
                    <a:pt x="350" y="499"/>
                  </a:lnTo>
                  <a:lnTo>
                    <a:pt x="349" y="499"/>
                  </a:lnTo>
                  <a:lnTo>
                    <a:pt x="349" y="498"/>
                  </a:lnTo>
                  <a:lnTo>
                    <a:pt x="348" y="497"/>
                  </a:lnTo>
                  <a:lnTo>
                    <a:pt x="348" y="497"/>
                  </a:lnTo>
                  <a:lnTo>
                    <a:pt x="347" y="496"/>
                  </a:lnTo>
                  <a:lnTo>
                    <a:pt x="347" y="495"/>
                  </a:lnTo>
                  <a:lnTo>
                    <a:pt x="346" y="495"/>
                  </a:lnTo>
                  <a:lnTo>
                    <a:pt x="346" y="494"/>
                  </a:lnTo>
                  <a:lnTo>
                    <a:pt x="345" y="493"/>
                  </a:lnTo>
                  <a:lnTo>
                    <a:pt x="345" y="493"/>
                  </a:lnTo>
                  <a:lnTo>
                    <a:pt x="344" y="492"/>
                  </a:lnTo>
                  <a:lnTo>
                    <a:pt x="344" y="491"/>
                  </a:lnTo>
                  <a:lnTo>
                    <a:pt x="343" y="491"/>
                  </a:lnTo>
                  <a:lnTo>
                    <a:pt x="343" y="490"/>
                  </a:lnTo>
                  <a:lnTo>
                    <a:pt x="343" y="490"/>
                  </a:lnTo>
                  <a:lnTo>
                    <a:pt x="328" y="499"/>
                  </a:lnTo>
                  <a:close/>
                  <a:moveTo>
                    <a:pt x="366" y="540"/>
                  </a:moveTo>
                  <a:lnTo>
                    <a:pt x="366" y="540"/>
                  </a:lnTo>
                  <a:lnTo>
                    <a:pt x="366" y="540"/>
                  </a:lnTo>
                  <a:lnTo>
                    <a:pt x="367" y="541"/>
                  </a:lnTo>
                  <a:lnTo>
                    <a:pt x="368" y="541"/>
                  </a:lnTo>
                  <a:lnTo>
                    <a:pt x="369" y="542"/>
                  </a:lnTo>
                  <a:lnTo>
                    <a:pt x="369" y="542"/>
                  </a:lnTo>
                  <a:lnTo>
                    <a:pt x="370" y="543"/>
                  </a:lnTo>
                  <a:lnTo>
                    <a:pt x="371" y="543"/>
                  </a:lnTo>
                  <a:lnTo>
                    <a:pt x="372" y="544"/>
                  </a:lnTo>
                  <a:lnTo>
                    <a:pt x="372" y="544"/>
                  </a:lnTo>
                  <a:lnTo>
                    <a:pt x="373" y="545"/>
                  </a:lnTo>
                  <a:lnTo>
                    <a:pt x="374" y="545"/>
                  </a:lnTo>
                  <a:lnTo>
                    <a:pt x="375" y="546"/>
                  </a:lnTo>
                  <a:lnTo>
                    <a:pt x="375" y="546"/>
                  </a:lnTo>
                  <a:lnTo>
                    <a:pt x="376" y="547"/>
                  </a:lnTo>
                  <a:lnTo>
                    <a:pt x="377" y="547"/>
                  </a:lnTo>
                  <a:lnTo>
                    <a:pt x="378" y="548"/>
                  </a:lnTo>
                  <a:lnTo>
                    <a:pt x="379" y="548"/>
                  </a:lnTo>
                  <a:lnTo>
                    <a:pt x="379" y="549"/>
                  </a:lnTo>
                  <a:lnTo>
                    <a:pt x="380" y="549"/>
                  </a:lnTo>
                  <a:lnTo>
                    <a:pt x="381" y="550"/>
                  </a:lnTo>
                  <a:lnTo>
                    <a:pt x="382" y="550"/>
                  </a:lnTo>
                  <a:lnTo>
                    <a:pt x="390" y="535"/>
                  </a:lnTo>
                  <a:lnTo>
                    <a:pt x="390" y="534"/>
                  </a:lnTo>
                  <a:lnTo>
                    <a:pt x="389" y="534"/>
                  </a:lnTo>
                  <a:lnTo>
                    <a:pt x="388" y="534"/>
                  </a:lnTo>
                  <a:lnTo>
                    <a:pt x="388" y="533"/>
                  </a:lnTo>
                  <a:lnTo>
                    <a:pt x="387" y="533"/>
                  </a:lnTo>
                  <a:lnTo>
                    <a:pt x="386" y="532"/>
                  </a:lnTo>
                  <a:lnTo>
                    <a:pt x="385" y="532"/>
                  </a:lnTo>
                  <a:lnTo>
                    <a:pt x="385" y="531"/>
                  </a:lnTo>
                  <a:lnTo>
                    <a:pt x="384" y="531"/>
                  </a:lnTo>
                  <a:lnTo>
                    <a:pt x="383" y="531"/>
                  </a:lnTo>
                  <a:lnTo>
                    <a:pt x="383" y="530"/>
                  </a:lnTo>
                  <a:lnTo>
                    <a:pt x="382" y="530"/>
                  </a:lnTo>
                  <a:lnTo>
                    <a:pt x="381" y="529"/>
                  </a:lnTo>
                  <a:lnTo>
                    <a:pt x="381" y="529"/>
                  </a:lnTo>
                  <a:lnTo>
                    <a:pt x="380" y="528"/>
                  </a:lnTo>
                  <a:lnTo>
                    <a:pt x="379" y="528"/>
                  </a:lnTo>
                  <a:lnTo>
                    <a:pt x="379" y="527"/>
                  </a:lnTo>
                  <a:lnTo>
                    <a:pt x="378" y="527"/>
                  </a:lnTo>
                  <a:lnTo>
                    <a:pt x="377" y="526"/>
                  </a:lnTo>
                  <a:lnTo>
                    <a:pt x="377" y="526"/>
                  </a:lnTo>
                  <a:lnTo>
                    <a:pt x="376" y="526"/>
                  </a:lnTo>
                  <a:lnTo>
                    <a:pt x="366" y="540"/>
                  </a:lnTo>
                  <a:close/>
                  <a:moveTo>
                    <a:pt x="416" y="564"/>
                  </a:moveTo>
                  <a:lnTo>
                    <a:pt x="416" y="564"/>
                  </a:lnTo>
                  <a:lnTo>
                    <a:pt x="416" y="564"/>
                  </a:lnTo>
                  <a:lnTo>
                    <a:pt x="417" y="565"/>
                  </a:lnTo>
                  <a:lnTo>
                    <a:pt x="418" y="565"/>
                  </a:lnTo>
                  <a:lnTo>
                    <a:pt x="419" y="565"/>
                  </a:lnTo>
                  <a:lnTo>
                    <a:pt x="420" y="565"/>
                  </a:lnTo>
                  <a:lnTo>
                    <a:pt x="421" y="566"/>
                  </a:lnTo>
                  <a:lnTo>
                    <a:pt x="422" y="566"/>
                  </a:lnTo>
                  <a:lnTo>
                    <a:pt x="423" y="566"/>
                  </a:lnTo>
                  <a:lnTo>
                    <a:pt x="424" y="566"/>
                  </a:lnTo>
                  <a:lnTo>
                    <a:pt x="424" y="566"/>
                  </a:lnTo>
                  <a:lnTo>
                    <a:pt x="425" y="567"/>
                  </a:lnTo>
                  <a:lnTo>
                    <a:pt x="426" y="567"/>
                  </a:lnTo>
                  <a:lnTo>
                    <a:pt x="427" y="567"/>
                  </a:lnTo>
                  <a:lnTo>
                    <a:pt x="428" y="567"/>
                  </a:lnTo>
                  <a:lnTo>
                    <a:pt x="429" y="567"/>
                  </a:lnTo>
                  <a:lnTo>
                    <a:pt x="430" y="568"/>
                  </a:lnTo>
                  <a:lnTo>
                    <a:pt x="431" y="568"/>
                  </a:lnTo>
                  <a:lnTo>
                    <a:pt x="432" y="568"/>
                  </a:lnTo>
                  <a:lnTo>
                    <a:pt x="433" y="568"/>
                  </a:lnTo>
                  <a:lnTo>
                    <a:pt x="434" y="568"/>
                  </a:lnTo>
                  <a:lnTo>
                    <a:pt x="434" y="568"/>
                  </a:lnTo>
                  <a:lnTo>
                    <a:pt x="437" y="551"/>
                  </a:lnTo>
                  <a:lnTo>
                    <a:pt x="437" y="551"/>
                  </a:lnTo>
                  <a:lnTo>
                    <a:pt x="436" y="551"/>
                  </a:lnTo>
                  <a:lnTo>
                    <a:pt x="435" y="551"/>
                  </a:lnTo>
                  <a:lnTo>
                    <a:pt x="434" y="550"/>
                  </a:lnTo>
                  <a:lnTo>
                    <a:pt x="433" y="550"/>
                  </a:lnTo>
                  <a:lnTo>
                    <a:pt x="432" y="550"/>
                  </a:lnTo>
                  <a:lnTo>
                    <a:pt x="431" y="550"/>
                  </a:lnTo>
                  <a:lnTo>
                    <a:pt x="431" y="550"/>
                  </a:lnTo>
                  <a:lnTo>
                    <a:pt x="430" y="550"/>
                  </a:lnTo>
                  <a:lnTo>
                    <a:pt x="429" y="549"/>
                  </a:lnTo>
                  <a:lnTo>
                    <a:pt x="428" y="549"/>
                  </a:lnTo>
                  <a:lnTo>
                    <a:pt x="427" y="549"/>
                  </a:lnTo>
                  <a:lnTo>
                    <a:pt x="427" y="549"/>
                  </a:lnTo>
                  <a:lnTo>
                    <a:pt x="426" y="549"/>
                  </a:lnTo>
                  <a:lnTo>
                    <a:pt x="425" y="548"/>
                  </a:lnTo>
                  <a:lnTo>
                    <a:pt x="424" y="548"/>
                  </a:lnTo>
                  <a:lnTo>
                    <a:pt x="423" y="548"/>
                  </a:lnTo>
                  <a:lnTo>
                    <a:pt x="422" y="548"/>
                  </a:lnTo>
                  <a:lnTo>
                    <a:pt x="422" y="548"/>
                  </a:lnTo>
                  <a:lnTo>
                    <a:pt x="421" y="547"/>
                  </a:lnTo>
                  <a:lnTo>
                    <a:pt x="421" y="547"/>
                  </a:lnTo>
                  <a:lnTo>
                    <a:pt x="416" y="564"/>
                  </a:lnTo>
                  <a:close/>
                  <a:moveTo>
                    <a:pt x="471" y="569"/>
                  </a:moveTo>
                  <a:lnTo>
                    <a:pt x="471" y="569"/>
                  </a:lnTo>
                  <a:lnTo>
                    <a:pt x="472" y="569"/>
                  </a:lnTo>
                  <a:lnTo>
                    <a:pt x="473" y="569"/>
                  </a:lnTo>
                  <a:lnTo>
                    <a:pt x="474" y="569"/>
                  </a:lnTo>
                  <a:lnTo>
                    <a:pt x="475" y="569"/>
                  </a:lnTo>
                  <a:lnTo>
                    <a:pt x="476" y="569"/>
                  </a:lnTo>
                  <a:lnTo>
                    <a:pt x="477" y="569"/>
                  </a:lnTo>
                  <a:lnTo>
                    <a:pt x="478" y="569"/>
                  </a:lnTo>
                  <a:lnTo>
                    <a:pt x="479" y="568"/>
                  </a:lnTo>
                  <a:lnTo>
                    <a:pt x="480" y="568"/>
                  </a:lnTo>
                  <a:lnTo>
                    <a:pt x="480" y="568"/>
                  </a:lnTo>
                  <a:lnTo>
                    <a:pt x="481" y="568"/>
                  </a:lnTo>
                  <a:lnTo>
                    <a:pt x="482" y="568"/>
                  </a:lnTo>
                  <a:lnTo>
                    <a:pt x="483" y="568"/>
                  </a:lnTo>
                  <a:lnTo>
                    <a:pt x="484" y="568"/>
                  </a:lnTo>
                  <a:lnTo>
                    <a:pt x="485" y="567"/>
                  </a:lnTo>
                  <a:lnTo>
                    <a:pt x="486" y="567"/>
                  </a:lnTo>
                  <a:lnTo>
                    <a:pt x="487" y="567"/>
                  </a:lnTo>
                  <a:lnTo>
                    <a:pt x="488" y="567"/>
                  </a:lnTo>
                  <a:lnTo>
                    <a:pt x="489" y="567"/>
                  </a:lnTo>
                  <a:lnTo>
                    <a:pt x="490" y="566"/>
                  </a:lnTo>
                  <a:lnTo>
                    <a:pt x="490" y="566"/>
                  </a:lnTo>
                  <a:lnTo>
                    <a:pt x="486" y="549"/>
                  </a:lnTo>
                  <a:lnTo>
                    <a:pt x="486" y="549"/>
                  </a:lnTo>
                  <a:lnTo>
                    <a:pt x="485" y="549"/>
                  </a:lnTo>
                  <a:lnTo>
                    <a:pt x="485" y="550"/>
                  </a:lnTo>
                  <a:lnTo>
                    <a:pt x="484" y="550"/>
                  </a:lnTo>
                  <a:lnTo>
                    <a:pt x="483" y="550"/>
                  </a:lnTo>
                  <a:lnTo>
                    <a:pt x="482" y="550"/>
                  </a:lnTo>
                  <a:lnTo>
                    <a:pt x="481" y="550"/>
                  </a:lnTo>
                  <a:lnTo>
                    <a:pt x="480" y="550"/>
                  </a:lnTo>
                  <a:lnTo>
                    <a:pt x="479" y="551"/>
                  </a:lnTo>
                  <a:lnTo>
                    <a:pt x="479" y="551"/>
                  </a:lnTo>
                  <a:lnTo>
                    <a:pt x="478" y="551"/>
                  </a:lnTo>
                  <a:lnTo>
                    <a:pt x="477" y="551"/>
                  </a:lnTo>
                  <a:lnTo>
                    <a:pt x="476" y="551"/>
                  </a:lnTo>
                  <a:lnTo>
                    <a:pt x="475" y="551"/>
                  </a:lnTo>
                  <a:lnTo>
                    <a:pt x="474" y="551"/>
                  </a:lnTo>
                  <a:lnTo>
                    <a:pt x="474" y="551"/>
                  </a:lnTo>
                  <a:lnTo>
                    <a:pt x="473" y="551"/>
                  </a:lnTo>
                  <a:lnTo>
                    <a:pt x="472" y="552"/>
                  </a:lnTo>
                  <a:lnTo>
                    <a:pt x="471" y="552"/>
                  </a:lnTo>
                  <a:lnTo>
                    <a:pt x="470" y="552"/>
                  </a:lnTo>
                  <a:lnTo>
                    <a:pt x="470" y="552"/>
                  </a:lnTo>
                  <a:lnTo>
                    <a:pt x="471" y="569"/>
                  </a:lnTo>
                  <a:close/>
                  <a:moveTo>
                    <a:pt x="525" y="554"/>
                  </a:moveTo>
                  <a:lnTo>
                    <a:pt x="525" y="554"/>
                  </a:lnTo>
                  <a:lnTo>
                    <a:pt x="525" y="554"/>
                  </a:lnTo>
                  <a:lnTo>
                    <a:pt x="526" y="554"/>
                  </a:lnTo>
                  <a:lnTo>
                    <a:pt x="527" y="553"/>
                  </a:lnTo>
                  <a:lnTo>
                    <a:pt x="528" y="553"/>
                  </a:lnTo>
                  <a:lnTo>
                    <a:pt x="529" y="552"/>
                  </a:lnTo>
                  <a:lnTo>
                    <a:pt x="529" y="552"/>
                  </a:lnTo>
                  <a:lnTo>
                    <a:pt x="530" y="551"/>
                  </a:lnTo>
                  <a:lnTo>
                    <a:pt x="531" y="551"/>
                  </a:lnTo>
                  <a:lnTo>
                    <a:pt x="532" y="551"/>
                  </a:lnTo>
                  <a:lnTo>
                    <a:pt x="533" y="550"/>
                  </a:lnTo>
                  <a:lnTo>
                    <a:pt x="533" y="550"/>
                  </a:lnTo>
                  <a:lnTo>
                    <a:pt x="534" y="549"/>
                  </a:lnTo>
                  <a:lnTo>
                    <a:pt x="535" y="549"/>
                  </a:lnTo>
                  <a:lnTo>
                    <a:pt x="536" y="548"/>
                  </a:lnTo>
                  <a:lnTo>
                    <a:pt x="537" y="548"/>
                  </a:lnTo>
                  <a:lnTo>
                    <a:pt x="537" y="547"/>
                  </a:lnTo>
                  <a:lnTo>
                    <a:pt x="538" y="547"/>
                  </a:lnTo>
                  <a:lnTo>
                    <a:pt x="539" y="546"/>
                  </a:lnTo>
                  <a:lnTo>
                    <a:pt x="540" y="546"/>
                  </a:lnTo>
                  <a:lnTo>
                    <a:pt x="540" y="545"/>
                  </a:lnTo>
                  <a:lnTo>
                    <a:pt x="541" y="545"/>
                  </a:lnTo>
                  <a:lnTo>
                    <a:pt x="532" y="530"/>
                  </a:lnTo>
                  <a:lnTo>
                    <a:pt x="531" y="531"/>
                  </a:lnTo>
                  <a:lnTo>
                    <a:pt x="530" y="531"/>
                  </a:lnTo>
                  <a:lnTo>
                    <a:pt x="530" y="531"/>
                  </a:lnTo>
                  <a:lnTo>
                    <a:pt x="529" y="532"/>
                  </a:lnTo>
                  <a:lnTo>
                    <a:pt x="528" y="532"/>
                  </a:lnTo>
                  <a:lnTo>
                    <a:pt x="527" y="533"/>
                  </a:lnTo>
                  <a:lnTo>
                    <a:pt x="527" y="533"/>
                  </a:lnTo>
                  <a:lnTo>
                    <a:pt x="526" y="534"/>
                  </a:lnTo>
                  <a:lnTo>
                    <a:pt x="525" y="534"/>
                  </a:lnTo>
                  <a:lnTo>
                    <a:pt x="525" y="534"/>
                  </a:lnTo>
                  <a:lnTo>
                    <a:pt x="524" y="535"/>
                  </a:lnTo>
                  <a:lnTo>
                    <a:pt x="523" y="535"/>
                  </a:lnTo>
                  <a:lnTo>
                    <a:pt x="522" y="536"/>
                  </a:lnTo>
                  <a:lnTo>
                    <a:pt x="522" y="536"/>
                  </a:lnTo>
                  <a:lnTo>
                    <a:pt x="521" y="536"/>
                  </a:lnTo>
                  <a:lnTo>
                    <a:pt x="520" y="537"/>
                  </a:lnTo>
                  <a:lnTo>
                    <a:pt x="520" y="537"/>
                  </a:lnTo>
                  <a:lnTo>
                    <a:pt x="519" y="538"/>
                  </a:lnTo>
                  <a:lnTo>
                    <a:pt x="518" y="538"/>
                  </a:lnTo>
                  <a:lnTo>
                    <a:pt x="517" y="538"/>
                  </a:lnTo>
                  <a:lnTo>
                    <a:pt x="517" y="538"/>
                  </a:lnTo>
                  <a:lnTo>
                    <a:pt x="525" y="554"/>
                  </a:lnTo>
                  <a:close/>
                  <a:moveTo>
                    <a:pt x="570" y="521"/>
                  </a:moveTo>
                  <a:lnTo>
                    <a:pt x="570" y="521"/>
                  </a:lnTo>
                  <a:lnTo>
                    <a:pt x="570" y="520"/>
                  </a:lnTo>
                  <a:lnTo>
                    <a:pt x="570" y="520"/>
                  </a:lnTo>
                  <a:lnTo>
                    <a:pt x="571" y="519"/>
                  </a:lnTo>
                  <a:lnTo>
                    <a:pt x="572" y="518"/>
                  </a:lnTo>
                  <a:lnTo>
                    <a:pt x="572" y="518"/>
                  </a:lnTo>
                  <a:lnTo>
                    <a:pt x="573" y="517"/>
                  </a:lnTo>
                  <a:lnTo>
                    <a:pt x="574" y="516"/>
                  </a:lnTo>
                  <a:lnTo>
                    <a:pt x="574" y="516"/>
                  </a:lnTo>
                  <a:lnTo>
                    <a:pt x="575" y="515"/>
                  </a:lnTo>
                  <a:lnTo>
                    <a:pt x="575" y="514"/>
                  </a:lnTo>
                  <a:lnTo>
                    <a:pt x="576" y="514"/>
                  </a:lnTo>
                  <a:lnTo>
                    <a:pt x="576" y="513"/>
                  </a:lnTo>
                  <a:lnTo>
                    <a:pt x="577" y="512"/>
                  </a:lnTo>
                  <a:lnTo>
                    <a:pt x="578" y="511"/>
                  </a:lnTo>
                  <a:lnTo>
                    <a:pt x="578" y="511"/>
                  </a:lnTo>
                  <a:lnTo>
                    <a:pt x="579" y="510"/>
                  </a:lnTo>
                  <a:lnTo>
                    <a:pt x="579" y="509"/>
                  </a:lnTo>
                  <a:lnTo>
                    <a:pt x="580" y="508"/>
                  </a:lnTo>
                  <a:lnTo>
                    <a:pt x="580" y="508"/>
                  </a:lnTo>
                  <a:lnTo>
                    <a:pt x="581" y="507"/>
                  </a:lnTo>
                  <a:lnTo>
                    <a:pt x="581" y="506"/>
                  </a:lnTo>
                  <a:lnTo>
                    <a:pt x="567" y="496"/>
                  </a:lnTo>
                  <a:lnTo>
                    <a:pt x="567" y="497"/>
                  </a:lnTo>
                  <a:lnTo>
                    <a:pt x="566" y="497"/>
                  </a:lnTo>
                  <a:lnTo>
                    <a:pt x="566" y="498"/>
                  </a:lnTo>
                  <a:lnTo>
                    <a:pt x="565" y="499"/>
                  </a:lnTo>
                  <a:lnTo>
                    <a:pt x="565" y="499"/>
                  </a:lnTo>
                  <a:lnTo>
                    <a:pt x="564" y="500"/>
                  </a:lnTo>
                  <a:lnTo>
                    <a:pt x="564" y="500"/>
                  </a:lnTo>
                  <a:lnTo>
                    <a:pt x="563" y="501"/>
                  </a:lnTo>
                  <a:lnTo>
                    <a:pt x="563" y="502"/>
                  </a:lnTo>
                  <a:lnTo>
                    <a:pt x="562" y="502"/>
                  </a:lnTo>
                  <a:lnTo>
                    <a:pt x="562" y="503"/>
                  </a:lnTo>
                  <a:lnTo>
                    <a:pt x="561" y="504"/>
                  </a:lnTo>
                  <a:lnTo>
                    <a:pt x="561" y="504"/>
                  </a:lnTo>
                  <a:lnTo>
                    <a:pt x="560" y="505"/>
                  </a:lnTo>
                  <a:lnTo>
                    <a:pt x="560" y="505"/>
                  </a:lnTo>
                  <a:lnTo>
                    <a:pt x="559" y="506"/>
                  </a:lnTo>
                  <a:lnTo>
                    <a:pt x="559" y="507"/>
                  </a:lnTo>
                  <a:lnTo>
                    <a:pt x="558" y="507"/>
                  </a:lnTo>
                  <a:lnTo>
                    <a:pt x="557" y="508"/>
                  </a:lnTo>
                  <a:lnTo>
                    <a:pt x="557" y="509"/>
                  </a:lnTo>
                  <a:lnTo>
                    <a:pt x="557" y="509"/>
                  </a:lnTo>
                  <a:lnTo>
                    <a:pt x="570" y="521"/>
                  </a:lnTo>
                  <a:close/>
                  <a:moveTo>
                    <a:pt x="599" y="474"/>
                  </a:moveTo>
                  <a:lnTo>
                    <a:pt x="599" y="474"/>
                  </a:lnTo>
                  <a:lnTo>
                    <a:pt x="600" y="473"/>
                  </a:lnTo>
                  <a:lnTo>
                    <a:pt x="600" y="472"/>
                  </a:lnTo>
                  <a:lnTo>
                    <a:pt x="600" y="471"/>
                  </a:lnTo>
                  <a:lnTo>
                    <a:pt x="601" y="470"/>
                  </a:lnTo>
                  <a:lnTo>
                    <a:pt x="601" y="469"/>
                  </a:lnTo>
                  <a:lnTo>
                    <a:pt x="601" y="469"/>
                  </a:lnTo>
                  <a:lnTo>
                    <a:pt x="602" y="468"/>
                  </a:lnTo>
                  <a:lnTo>
                    <a:pt x="602" y="467"/>
                  </a:lnTo>
                  <a:lnTo>
                    <a:pt x="602" y="466"/>
                  </a:lnTo>
                  <a:lnTo>
                    <a:pt x="603" y="465"/>
                  </a:lnTo>
                  <a:lnTo>
                    <a:pt x="603" y="464"/>
                  </a:lnTo>
                  <a:lnTo>
                    <a:pt x="603" y="463"/>
                  </a:lnTo>
                  <a:lnTo>
                    <a:pt x="603" y="462"/>
                  </a:lnTo>
                  <a:lnTo>
                    <a:pt x="604" y="461"/>
                  </a:lnTo>
                  <a:lnTo>
                    <a:pt x="604" y="461"/>
                  </a:lnTo>
                  <a:lnTo>
                    <a:pt x="604" y="460"/>
                  </a:lnTo>
                  <a:lnTo>
                    <a:pt x="604" y="459"/>
                  </a:lnTo>
                  <a:lnTo>
                    <a:pt x="605" y="458"/>
                  </a:lnTo>
                  <a:lnTo>
                    <a:pt x="605" y="457"/>
                  </a:lnTo>
                  <a:lnTo>
                    <a:pt x="605" y="456"/>
                  </a:lnTo>
                  <a:lnTo>
                    <a:pt x="605" y="456"/>
                  </a:lnTo>
                  <a:lnTo>
                    <a:pt x="588" y="451"/>
                  </a:lnTo>
                  <a:lnTo>
                    <a:pt x="588" y="452"/>
                  </a:lnTo>
                  <a:lnTo>
                    <a:pt x="588" y="452"/>
                  </a:lnTo>
                  <a:lnTo>
                    <a:pt x="588" y="453"/>
                  </a:lnTo>
                  <a:lnTo>
                    <a:pt x="588" y="454"/>
                  </a:lnTo>
                  <a:lnTo>
                    <a:pt x="587" y="455"/>
                  </a:lnTo>
                  <a:lnTo>
                    <a:pt x="587" y="456"/>
                  </a:lnTo>
                  <a:lnTo>
                    <a:pt x="587" y="456"/>
                  </a:lnTo>
                  <a:lnTo>
                    <a:pt x="587" y="457"/>
                  </a:lnTo>
                  <a:lnTo>
                    <a:pt x="586" y="458"/>
                  </a:lnTo>
                  <a:lnTo>
                    <a:pt x="586" y="459"/>
                  </a:lnTo>
                  <a:lnTo>
                    <a:pt x="586" y="459"/>
                  </a:lnTo>
                  <a:lnTo>
                    <a:pt x="586" y="460"/>
                  </a:lnTo>
                  <a:lnTo>
                    <a:pt x="585" y="461"/>
                  </a:lnTo>
                  <a:lnTo>
                    <a:pt x="585" y="462"/>
                  </a:lnTo>
                  <a:lnTo>
                    <a:pt x="585" y="463"/>
                  </a:lnTo>
                  <a:lnTo>
                    <a:pt x="584" y="463"/>
                  </a:lnTo>
                  <a:lnTo>
                    <a:pt x="584" y="464"/>
                  </a:lnTo>
                  <a:lnTo>
                    <a:pt x="584" y="465"/>
                  </a:lnTo>
                  <a:lnTo>
                    <a:pt x="584" y="466"/>
                  </a:lnTo>
                  <a:lnTo>
                    <a:pt x="583" y="467"/>
                  </a:lnTo>
                  <a:lnTo>
                    <a:pt x="583" y="467"/>
                  </a:lnTo>
                  <a:lnTo>
                    <a:pt x="599" y="474"/>
                  </a:lnTo>
                  <a:close/>
                  <a:moveTo>
                    <a:pt x="610" y="419"/>
                  </a:moveTo>
                  <a:lnTo>
                    <a:pt x="610" y="419"/>
                  </a:lnTo>
                  <a:lnTo>
                    <a:pt x="610" y="419"/>
                  </a:lnTo>
                  <a:lnTo>
                    <a:pt x="610" y="418"/>
                  </a:lnTo>
                  <a:lnTo>
                    <a:pt x="610" y="417"/>
                  </a:lnTo>
                  <a:lnTo>
                    <a:pt x="610" y="416"/>
                  </a:lnTo>
                  <a:lnTo>
                    <a:pt x="610" y="415"/>
                  </a:lnTo>
                  <a:lnTo>
                    <a:pt x="610" y="414"/>
                  </a:lnTo>
                  <a:lnTo>
                    <a:pt x="610" y="413"/>
                  </a:lnTo>
                  <a:lnTo>
                    <a:pt x="610" y="412"/>
                  </a:lnTo>
                  <a:lnTo>
                    <a:pt x="610" y="411"/>
                  </a:lnTo>
                  <a:lnTo>
                    <a:pt x="610" y="410"/>
                  </a:lnTo>
                  <a:lnTo>
                    <a:pt x="610" y="409"/>
                  </a:lnTo>
                  <a:lnTo>
                    <a:pt x="610" y="408"/>
                  </a:lnTo>
                  <a:lnTo>
                    <a:pt x="610" y="407"/>
                  </a:lnTo>
                  <a:lnTo>
                    <a:pt x="610" y="406"/>
                  </a:lnTo>
                  <a:lnTo>
                    <a:pt x="610" y="405"/>
                  </a:lnTo>
                  <a:lnTo>
                    <a:pt x="610" y="404"/>
                  </a:lnTo>
                  <a:lnTo>
                    <a:pt x="610" y="403"/>
                  </a:lnTo>
                  <a:lnTo>
                    <a:pt x="610" y="402"/>
                  </a:lnTo>
                  <a:lnTo>
                    <a:pt x="609" y="401"/>
                  </a:lnTo>
                  <a:lnTo>
                    <a:pt x="609" y="400"/>
                  </a:lnTo>
                  <a:lnTo>
                    <a:pt x="592" y="402"/>
                  </a:lnTo>
                  <a:lnTo>
                    <a:pt x="592" y="403"/>
                  </a:lnTo>
                  <a:lnTo>
                    <a:pt x="592" y="404"/>
                  </a:lnTo>
                  <a:lnTo>
                    <a:pt x="592" y="405"/>
                  </a:lnTo>
                  <a:lnTo>
                    <a:pt x="592" y="406"/>
                  </a:lnTo>
                  <a:lnTo>
                    <a:pt x="592" y="406"/>
                  </a:lnTo>
                  <a:lnTo>
                    <a:pt x="592" y="407"/>
                  </a:lnTo>
                  <a:lnTo>
                    <a:pt x="592" y="408"/>
                  </a:lnTo>
                  <a:lnTo>
                    <a:pt x="592" y="409"/>
                  </a:lnTo>
                  <a:lnTo>
                    <a:pt x="592" y="410"/>
                  </a:lnTo>
                  <a:lnTo>
                    <a:pt x="593" y="411"/>
                  </a:lnTo>
                  <a:lnTo>
                    <a:pt x="593" y="412"/>
                  </a:lnTo>
                  <a:lnTo>
                    <a:pt x="593" y="412"/>
                  </a:lnTo>
                  <a:lnTo>
                    <a:pt x="593" y="413"/>
                  </a:lnTo>
                  <a:lnTo>
                    <a:pt x="593" y="414"/>
                  </a:lnTo>
                  <a:lnTo>
                    <a:pt x="593" y="415"/>
                  </a:lnTo>
                  <a:lnTo>
                    <a:pt x="593" y="416"/>
                  </a:lnTo>
                  <a:lnTo>
                    <a:pt x="593" y="417"/>
                  </a:lnTo>
                  <a:lnTo>
                    <a:pt x="593" y="418"/>
                  </a:lnTo>
                  <a:lnTo>
                    <a:pt x="593" y="419"/>
                  </a:lnTo>
                  <a:lnTo>
                    <a:pt x="593" y="419"/>
                  </a:lnTo>
                  <a:lnTo>
                    <a:pt x="610" y="419"/>
                  </a:lnTo>
                  <a:close/>
                  <a:moveTo>
                    <a:pt x="601" y="364"/>
                  </a:moveTo>
                  <a:lnTo>
                    <a:pt x="601" y="364"/>
                  </a:lnTo>
                  <a:lnTo>
                    <a:pt x="601" y="363"/>
                  </a:lnTo>
                  <a:lnTo>
                    <a:pt x="600" y="362"/>
                  </a:lnTo>
                  <a:lnTo>
                    <a:pt x="600" y="362"/>
                  </a:lnTo>
                  <a:lnTo>
                    <a:pt x="600" y="361"/>
                  </a:lnTo>
                  <a:lnTo>
                    <a:pt x="599" y="360"/>
                  </a:lnTo>
                  <a:lnTo>
                    <a:pt x="599" y="359"/>
                  </a:lnTo>
                  <a:lnTo>
                    <a:pt x="599" y="358"/>
                  </a:lnTo>
                  <a:lnTo>
                    <a:pt x="598" y="357"/>
                  </a:lnTo>
                  <a:lnTo>
                    <a:pt x="598" y="356"/>
                  </a:lnTo>
                  <a:lnTo>
                    <a:pt x="598" y="356"/>
                  </a:lnTo>
                  <a:lnTo>
                    <a:pt x="597" y="355"/>
                  </a:lnTo>
                  <a:lnTo>
                    <a:pt x="597" y="354"/>
                  </a:lnTo>
                  <a:lnTo>
                    <a:pt x="596" y="353"/>
                  </a:lnTo>
                  <a:lnTo>
                    <a:pt x="596" y="352"/>
                  </a:lnTo>
                  <a:lnTo>
                    <a:pt x="596" y="351"/>
                  </a:lnTo>
                  <a:lnTo>
                    <a:pt x="595" y="350"/>
                  </a:lnTo>
                  <a:lnTo>
                    <a:pt x="595" y="350"/>
                  </a:lnTo>
                  <a:lnTo>
                    <a:pt x="594" y="349"/>
                  </a:lnTo>
                  <a:lnTo>
                    <a:pt x="594" y="348"/>
                  </a:lnTo>
                  <a:lnTo>
                    <a:pt x="594" y="347"/>
                  </a:lnTo>
                  <a:lnTo>
                    <a:pt x="593" y="347"/>
                  </a:lnTo>
                  <a:lnTo>
                    <a:pt x="578" y="355"/>
                  </a:lnTo>
                  <a:lnTo>
                    <a:pt x="578" y="355"/>
                  </a:lnTo>
                  <a:lnTo>
                    <a:pt x="578" y="356"/>
                  </a:lnTo>
                  <a:lnTo>
                    <a:pt x="579" y="357"/>
                  </a:lnTo>
                  <a:lnTo>
                    <a:pt x="579" y="357"/>
                  </a:lnTo>
                  <a:lnTo>
                    <a:pt x="579" y="358"/>
                  </a:lnTo>
                  <a:lnTo>
                    <a:pt x="580" y="359"/>
                  </a:lnTo>
                  <a:lnTo>
                    <a:pt x="580" y="360"/>
                  </a:lnTo>
                  <a:lnTo>
                    <a:pt x="580" y="360"/>
                  </a:lnTo>
                  <a:lnTo>
                    <a:pt x="581" y="361"/>
                  </a:lnTo>
                  <a:lnTo>
                    <a:pt x="581" y="362"/>
                  </a:lnTo>
                  <a:lnTo>
                    <a:pt x="581" y="363"/>
                  </a:lnTo>
                  <a:lnTo>
                    <a:pt x="582" y="363"/>
                  </a:lnTo>
                  <a:lnTo>
                    <a:pt x="582" y="364"/>
                  </a:lnTo>
                  <a:lnTo>
                    <a:pt x="582" y="365"/>
                  </a:lnTo>
                  <a:lnTo>
                    <a:pt x="583" y="366"/>
                  </a:lnTo>
                  <a:lnTo>
                    <a:pt x="583" y="366"/>
                  </a:lnTo>
                  <a:lnTo>
                    <a:pt x="583" y="367"/>
                  </a:lnTo>
                  <a:lnTo>
                    <a:pt x="584" y="368"/>
                  </a:lnTo>
                  <a:lnTo>
                    <a:pt x="584" y="369"/>
                  </a:lnTo>
                  <a:lnTo>
                    <a:pt x="584" y="369"/>
                  </a:lnTo>
                  <a:lnTo>
                    <a:pt x="584" y="370"/>
                  </a:lnTo>
                  <a:lnTo>
                    <a:pt x="601" y="364"/>
                  </a:lnTo>
                  <a:close/>
                  <a:moveTo>
                    <a:pt x="573" y="316"/>
                  </a:moveTo>
                  <a:lnTo>
                    <a:pt x="573" y="316"/>
                  </a:lnTo>
                  <a:lnTo>
                    <a:pt x="572" y="316"/>
                  </a:lnTo>
                  <a:lnTo>
                    <a:pt x="572" y="315"/>
                  </a:lnTo>
                  <a:lnTo>
                    <a:pt x="571" y="315"/>
                  </a:lnTo>
                  <a:lnTo>
                    <a:pt x="570" y="314"/>
                  </a:lnTo>
                  <a:lnTo>
                    <a:pt x="570" y="313"/>
                  </a:lnTo>
                  <a:lnTo>
                    <a:pt x="569" y="313"/>
                  </a:lnTo>
                  <a:lnTo>
                    <a:pt x="569" y="312"/>
                  </a:lnTo>
                  <a:lnTo>
                    <a:pt x="568" y="311"/>
                  </a:lnTo>
                  <a:lnTo>
                    <a:pt x="567" y="311"/>
                  </a:lnTo>
                  <a:lnTo>
                    <a:pt x="567" y="310"/>
                  </a:lnTo>
                  <a:lnTo>
                    <a:pt x="566" y="309"/>
                  </a:lnTo>
                  <a:lnTo>
                    <a:pt x="565" y="309"/>
                  </a:lnTo>
                  <a:lnTo>
                    <a:pt x="565" y="308"/>
                  </a:lnTo>
                  <a:lnTo>
                    <a:pt x="564" y="307"/>
                  </a:lnTo>
                  <a:lnTo>
                    <a:pt x="563" y="307"/>
                  </a:lnTo>
                  <a:lnTo>
                    <a:pt x="563" y="306"/>
                  </a:lnTo>
                  <a:lnTo>
                    <a:pt x="562" y="305"/>
                  </a:lnTo>
                  <a:lnTo>
                    <a:pt x="561" y="305"/>
                  </a:lnTo>
                  <a:lnTo>
                    <a:pt x="561" y="304"/>
                  </a:lnTo>
                  <a:lnTo>
                    <a:pt x="560" y="304"/>
                  </a:lnTo>
                  <a:lnTo>
                    <a:pt x="559" y="303"/>
                  </a:lnTo>
                  <a:lnTo>
                    <a:pt x="548" y="316"/>
                  </a:lnTo>
                  <a:lnTo>
                    <a:pt x="548" y="317"/>
                  </a:lnTo>
                  <a:lnTo>
                    <a:pt x="549" y="317"/>
                  </a:lnTo>
                  <a:lnTo>
                    <a:pt x="549" y="318"/>
                  </a:lnTo>
                  <a:lnTo>
                    <a:pt x="550" y="318"/>
                  </a:lnTo>
                  <a:lnTo>
                    <a:pt x="551" y="319"/>
                  </a:lnTo>
                  <a:lnTo>
                    <a:pt x="551" y="319"/>
                  </a:lnTo>
                  <a:lnTo>
                    <a:pt x="552" y="320"/>
                  </a:lnTo>
                  <a:lnTo>
                    <a:pt x="552" y="320"/>
                  </a:lnTo>
                  <a:lnTo>
                    <a:pt x="553" y="321"/>
                  </a:lnTo>
                  <a:lnTo>
                    <a:pt x="554" y="322"/>
                  </a:lnTo>
                  <a:lnTo>
                    <a:pt x="554" y="322"/>
                  </a:lnTo>
                  <a:lnTo>
                    <a:pt x="555" y="323"/>
                  </a:lnTo>
                  <a:lnTo>
                    <a:pt x="555" y="323"/>
                  </a:lnTo>
                  <a:lnTo>
                    <a:pt x="556" y="324"/>
                  </a:lnTo>
                  <a:lnTo>
                    <a:pt x="556" y="325"/>
                  </a:lnTo>
                  <a:lnTo>
                    <a:pt x="557" y="325"/>
                  </a:lnTo>
                  <a:lnTo>
                    <a:pt x="557" y="326"/>
                  </a:lnTo>
                  <a:lnTo>
                    <a:pt x="558" y="326"/>
                  </a:lnTo>
                  <a:lnTo>
                    <a:pt x="559" y="327"/>
                  </a:lnTo>
                  <a:lnTo>
                    <a:pt x="559" y="328"/>
                  </a:lnTo>
                  <a:lnTo>
                    <a:pt x="559" y="328"/>
                  </a:lnTo>
                  <a:lnTo>
                    <a:pt x="573" y="316"/>
                  </a:lnTo>
                  <a:close/>
                  <a:moveTo>
                    <a:pt x="529" y="282"/>
                  </a:moveTo>
                  <a:lnTo>
                    <a:pt x="529" y="282"/>
                  </a:lnTo>
                  <a:lnTo>
                    <a:pt x="529" y="281"/>
                  </a:lnTo>
                  <a:lnTo>
                    <a:pt x="528" y="281"/>
                  </a:lnTo>
                  <a:lnTo>
                    <a:pt x="527" y="280"/>
                  </a:lnTo>
                  <a:lnTo>
                    <a:pt x="526" y="280"/>
                  </a:lnTo>
                  <a:lnTo>
                    <a:pt x="525" y="280"/>
                  </a:lnTo>
                  <a:lnTo>
                    <a:pt x="524" y="279"/>
                  </a:lnTo>
                  <a:lnTo>
                    <a:pt x="524" y="279"/>
                  </a:lnTo>
                  <a:lnTo>
                    <a:pt x="523" y="278"/>
                  </a:lnTo>
                  <a:lnTo>
                    <a:pt x="522" y="278"/>
                  </a:lnTo>
                  <a:lnTo>
                    <a:pt x="521" y="278"/>
                  </a:lnTo>
                  <a:lnTo>
                    <a:pt x="520" y="277"/>
                  </a:lnTo>
                  <a:lnTo>
                    <a:pt x="519" y="277"/>
                  </a:lnTo>
                  <a:lnTo>
                    <a:pt x="518" y="277"/>
                  </a:lnTo>
                  <a:lnTo>
                    <a:pt x="518" y="276"/>
                  </a:lnTo>
                  <a:lnTo>
                    <a:pt x="517" y="276"/>
                  </a:lnTo>
                  <a:lnTo>
                    <a:pt x="516" y="275"/>
                  </a:lnTo>
                  <a:lnTo>
                    <a:pt x="515" y="275"/>
                  </a:lnTo>
                  <a:lnTo>
                    <a:pt x="514" y="275"/>
                  </a:lnTo>
                  <a:lnTo>
                    <a:pt x="513" y="274"/>
                  </a:lnTo>
                  <a:lnTo>
                    <a:pt x="512" y="274"/>
                  </a:lnTo>
                  <a:lnTo>
                    <a:pt x="512" y="274"/>
                  </a:lnTo>
                  <a:lnTo>
                    <a:pt x="506" y="290"/>
                  </a:lnTo>
                  <a:lnTo>
                    <a:pt x="506" y="290"/>
                  </a:lnTo>
                  <a:lnTo>
                    <a:pt x="507" y="291"/>
                  </a:lnTo>
                  <a:lnTo>
                    <a:pt x="508" y="291"/>
                  </a:lnTo>
                  <a:lnTo>
                    <a:pt x="508" y="291"/>
                  </a:lnTo>
                  <a:lnTo>
                    <a:pt x="509" y="292"/>
                  </a:lnTo>
                  <a:lnTo>
                    <a:pt x="510" y="292"/>
                  </a:lnTo>
                  <a:lnTo>
                    <a:pt x="511" y="292"/>
                  </a:lnTo>
                  <a:lnTo>
                    <a:pt x="511" y="293"/>
                  </a:lnTo>
                  <a:lnTo>
                    <a:pt x="512" y="293"/>
                  </a:lnTo>
                  <a:lnTo>
                    <a:pt x="513" y="293"/>
                  </a:lnTo>
                  <a:lnTo>
                    <a:pt x="514" y="294"/>
                  </a:lnTo>
                  <a:lnTo>
                    <a:pt x="514" y="294"/>
                  </a:lnTo>
                  <a:lnTo>
                    <a:pt x="515" y="294"/>
                  </a:lnTo>
                  <a:lnTo>
                    <a:pt x="516" y="295"/>
                  </a:lnTo>
                  <a:lnTo>
                    <a:pt x="517" y="295"/>
                  </a:lnTo>
                  <a:lnTo>
                    <a:pt x="517" y="295"/>
                  </a:lnTo>
                  <a:lnTo>
                    <a:pt x="518" y="296"/>
                  </a:lnTo>
                  <a:lnTo>
                    <a:pt x="519" y="296"/>
                  </a:lnTo>
                  <a:lnTo>
                    <a:pt x="520" y="297"/>
                  </a:lnTo>
                  <a:lnTo>
                    <a:pt x="520" y="297"/>
                  </a:lnTo>
                  <a:lnTo>
                    <a:pt x="521" y="297"/>
                  </a:lnTo>
                  <a:lnTo>
                    <a:pt x="529" y="282"/>
                  </a:lnTo>
                  <a:close/>
                  <a:moveTo>
                    <a:pt x="457" y="231"/>
                  </a:moveTo>
                  <a:lnTo>
                    <a:pt x="457" y="231"/>
                  </a:lnTo>
                  <a:cubicBezTo>
                    <a:pt x="354" y="231"/>
                    <a:pt x="271" y="314"/>
                    <a:pt x="271" y="417"/>
                  </a:cubicBezTo>
                  <a:cubicBezTo>
                    <a:pt x="271" y="520"/>
                    <a:pt x="354" y="603"/>
                    <a:pt x="457" y="603"/>
                  </a:cubicBezTo>
                  <a:cubicBezTo>
                    <a:pt x="560" y="603"/>
                    <a:pt x="643" y="520"/>
                    <a:pt x="643" y="417"/>
                  </a:cubicBezTo>
                  <a:cubicBezTo>
                    <a:pt x="643" y="314"/>
                    <a:pt x="560" y="231"/>
                    <a:pt x="457" y="231"/>
                  </a:cubicBezTo>
                  <a:close/>
                  <a:moveTo>
                    <a:pt x="30" y="153"/>
                  </a:moveTo>
                  <a:lnTo>
                    <a:pt x="30" y="153"/>
                  </a:lnTo>
                  <a:cubicBezTo>
                    <a:pt x="66" y="150"/>
                    <a:pt x="102" y="148"/>
                    <a:pt x="138" y="147"/>
                  </a:cubicBezTo>
                  <a:cubicBezTo>
                    <a:pt x="114" y="146"/>
                    <a:pt x="89" y="144"/>
                    <a:pt x="65" y="141"/>
                  </a:cubicBezTo>
                  <a:cubicBezTo>
                    <a:pt x="49" y="139"/>
                    <a:pt x="35" y="128"/>
                    <a:pt x="35" y="111"/>
                  </a:cubicBezTo>
                  <a:cubicBezTo>
                    <a:pt x="35" y="87"/>
                    <a:pt x="35" y="63"/>
                    <a:pt x="35" y="39"/>
                  </a:cubicBezTo>
                  <a:cubicBezTo>
                    <a:pt x="35" y="23"/>
                    <a:pt x="49" y="11"/>
                    <a:pt x="65" y="9"/>
                  </a:cubicBezTo>
                  <a:cubicBezTo>
                    <a:pt x="163" y="0"/>
                    <a:pt x="260" y="0"/>
                    <a:pt x="358" y="9"/>
                  </a:cubicBezTo>
                  <a:cubicBezTo>
                    <a:pt x="374" y="11"/>
                    <a:pt x="388" y="23"/>
                    <a:pt x="388" y="39"/>
                  </a:cubicBezTo>
                  <a:cubicBezTo>
                    <a:pt x="388" y="63"/>
                    <a:pt x="388" y="87"/>
                    <a:pt x="388" y="111"/>
                  </a:cubicBezTo>
                  <a:cubicBezTo>
                    <a:pt x="388" y="128"/>
                    <a:pt x="374" y="139"/>
                    <a:pt x="358" y="141"/>
                  </a:cubicBezTo>
                  <a:cubicBezTo>
                    <a:pt x="323" y="145"/>
                    <a:pt x="287" y="147"/>
                    <a:pt x="252" y="148"/>
                  </a:cubicBezTo>
                  <a:cubicBezTo>
                    <a:pt x="276" y="150"/>
                    <a:pt x="299" y="151"/>
                    <a:pt x="323" y="153"/>
                  </a:cubicBezTo>
                  <a:cubicBezTo>
                    <a:pt x="339" y="155"/>
                    <a:pt x="353" y="167"/>
                    <a:pt x="353" y="183"/>
                  </a:cubicBezTo>
                  <a:lnTo>
                    <a:pt x="353" y="218"/>
                  </a:lnTo>
                  <a:cubicBezTo>
                    <a:pt x="333" y="229"/>
                    <a:pt x="314" y="242"/>
                    <a:pt x="299" y="258"/>
                  </a:cubicBezTo>
                  <a:cubicBezTo>
                    <a:pt x="289" y="268"/>
                    <a:pt x="280" y="278"/>
                    <a:pt x="272" y="290"/>
                  </a:cubicBezTo>
                  <a:cubicBezTo>
                    <a:pt x="191" y="296"/>
                    <a:pt x="111" y="294"/>
                    <a:pt x="30" y="285"/>
                  </a:cubicBezTo>
                  <a:cubicBezTo>
                    <a:pt x="13" y="283"/>
                    <a:pt x="0" y="272"/>
                    <a:pt x="0" y="255"/>
                  </a:cubicBezTo>
                  <a:cubicBezTo>
                    <a:pt x="0" y="231"/>
                    <a:pt x="0" y="207"/>
                    <a:pt x="0" y="183"/>
                  </a:cubicBezTo>
                  <a:cubicBezTo>
                    <a:pt x="0" y="167"/>
                    <a:pt x="13" y="155"/>
                    <a:pt x="30" y="153"/>
                  </a:cubicBezTo>
                  <a:close/>
                </a:path>
              </a:pathLst>
            </a:custGeom>
            <a:solidFill>
              <a:srgbClr val="C1BAB8"/>
            </a:solidFill>
            <a:ln>
              <a:noFill/>
            </a:ln>
          </p:spPr>
          <p:txBody>
            <a:bodyPr vert="horz" wrap="square" lIns="91440" tIns="45720" rIns="91440" bIns="45720" numCol="1" anchor="t" anchorCtr="0" compatLnSpc="1"/>
            <a:lstStyle/>
            <a:p>
              <a:endParaRPr lang="zh-CN" altLang="en-US">
                <a:solidFill>
                  <a:schemeClr val="tx1">
                    <a:lumMod val="75000"/>
                    <a:lumOff val="25000"/>
                  </a:schemeClr>
                </a:solidFill>
                <a:cs typeface="+mn-ea"/>
                <a:sym typeface="+mn-lt"/>
              </a:endParaRPr>
            </a:p>
          </p:txBody>
        </p:sp>
        <p:grpSp>
          <p:nvGrpSpPr>
            <p:cNvPr id="145" name="组合 144"/>
            <p:cNvGrpSpPr/>
            <p:nvPr/>
          </p:nvGrpSpPr>
          <p:grpSpPr>
            <a:xfrm>
              <a:off x="8208565" y="2084633"/>
              <a:ext cx="2837792" cy="1994575"/>
              <a:chOff x="1255905" y="2191247"/>
              <a:chExt cx="2521195" cy="1772051"/>
            </a:xfrm>
          </p:grpSpPr>
          <p:sp>
            <p:nvSpPr>
              <p:cNvPr id="147" name="任意多边形 146" descr="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
              <p:cNvSpPr>
                <a:spLocks noChangeAspect="1"/>
              </p:cNvSpPr>
              <p:nvPr/>
            </p:nvSpPr>
            <p:spPr>
              <a:xfrm>
                <a:off x="1255905" y="2718129"/>
                <a:ext cx="798289" cy="745329"/>
              </a:xfrm>
              <a:custGeom>
                <a:avLst/>
                <a:gdLst>
                  <a:gd name="connsiteX0" fmla="*/ 439905 w 942326"/>
                  <a:gd name="connsiteY0" fmla="*/ 0 h 879812"/>
                  <a:gd name="connsiteX1" fmla="*/ 942326 w 942326"/>
                  <a:gd name="connsiteY1" fmla="*/ 0 h 879812"/>
                  <a:gd name="connsiteX2" fmla="*/ 942326 w 942326"/>
                  <a:gd name="connsiteY2" fmla="*/ 106185 h 879812"/>
                  <a:gd name="connsiteX3" fmla="*/ 448022 w 942326"/>
                  <a:gd name="connsiteY3" fmla="*/ 106185 h 879812"/>
                  <a:gd name="connsiteX4" fmla="*/ 448022 w 942326"/>
                  <a:gd name="connsiteY4" fmla="*/ 106186 h 879812"/>
                  <a:gd name="connsiteX5" fmla="*/ 413902 w 942326"/>
                  <a:gd name="connsiteY5" fmla="*/ 107908 h 879812"/>
                  <a:gd name="connsiteX6" fmla="*/ 114302 w 942326"/>
                  <a:gd name="connsiteY6" fmla="*/ 439906 h 879812"/>
                  <a:gd name="connsiteX7" fmla="*/ 448023 w 942326"/>
                  <a:gd name="connsiteY7" fmla="*/ 773627 h 879812"/>
                  <a:gd name="connsiteX8" fmla="*/ 448032 w 942326"/>
                  <a:gd name="connsiteY8" fmla="*/ 773627 h 879812"/>
                  <a:gd name="connsiteX9" fmla="*/ 942326 w 942326"/>
                  <a:gd name="connsiteY9" fmla="*/ 773627 h 879812"/>
                  <a:gd name="connsiteX10" fmla="*/ 942326 w 942326"/>
                  <a:gd name="connsiteY10" fmla="*/ 879812 h 879812"/>
                  <a:gd name="connsiteX11" fmla="*/ 439918 w 942326"/>
                  <a:gd name="connsiteY11" fmla="*/ 879812 h 879812"/>
                  <a:gd name="connsiteX12" fmla="*/ 439906 w 942326"/>
                  <a:gd name="connsiteY12" fmla="*/ 879812 h 879812"/>
                  <a:gd name="connsiteX13" fmla="*/ 0 w 942326"/>
                  <a:gd name="connsiteY13" fmla="*/ 439906 h 879812"/>
                  <a:gd name="connsiteX14" fmla="*/ 394928 w 942326"/>
                  <a:gd name="connsiteY14" fmla="*/ 2272 h 879812"/>
                  <a:gd name="connsiteX15" fmla="*/ 439905 w 942326"/>
                  <a:gd name="connsiteY15" fmla="*/ 1 h 879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42326" h="879812">
                    <a:moveTo>
                      <a:pt x="439905" y="0"/>
                    </a:moveTo>
                    <a:lnTo>
                      <a:pt x="942326" y="0"/>
                    </a:lnTo>
                    <a:lnTo>
                      <a:pt x="942326" y="106185"/>
                    </a:lnTo>
                    <a:lnTo>
                      <a:pt x="448022" y="106185"/>
                    </a:lnTo>
                    <a:lnTo>
                      <a:pt x="448022" y="106186"/>
                    </a:lnTo>
                    <a:lnTo>
                      <a:pt x="413902" y="107908"/>
                    </a:lnTo>
                    <a:cubicBezTo>
                      <a:pt x="245621" y="124998"/>
                      <a:pt x="114302" y="267117"/>
                      <a:pt x="114302" y="439906"/>
                    </a:cubicBezTo>
                    <a:cubicBezTo>
                      <a:pt x="114302" y="624215"/>
                      <a:pt x="263714" y="773627"/>
                      <a:pt x="448023" y="773627"/>
                    </a:cubicBezTo>
                    <a:lnTo>
                      <a:pt x="448032" y="773627"/>
                    </a:lnTo>
                    <a:lnTo>
                      <a:pt x="942326" y="773627"/>
                    </a:lnTo>
                    <a:lnTo>
                      <a:pt x="942326" y="879812"/>
                    </a:lnTo>
                    <a:lnTo>
                      <a:pt x="439918" y="879812"/>
                    </a:lnTo>
                    <a:lnTo>
                      <a:pt x="439906" y="879812"/>
                    </a:lnTo>
                    <a:cubicBezTo>
                      <a:pt x="196952" y="879812"/>
                      <a:pt x="0" y="682860"/>
                      <a:pt x="0" y="439906"/>
                    </a:cubicBezTo>
                    <a:cubicBezTo>
                      <a:pt x="0" y="212138"/>
                      <a:pt x="173103" y="24799"/>
                      <a:pt x="394928" y="2272"/>
                    </a:cubicBezTo>
                    <a:lnTo>
                      <a:pt x="439905" y="1"/>
                    </a:lnTo>
                    <a:close/>
                  </a:path>
                </a:pathLst>
              </a:custGeom>
              <a:solidFill>
                <a:srgbClr val="C1BAB8"/>
              </a:solidFill>
              <a:ln>
                <a:noFill/>
              </a:ln>
              <a:effectLst>
                <a:innerShdw blurRad="50800" dist="25400" dir="13500000">
                  <a:prstClr val="black">
                    <a:alpha val="40000"/>
                  </a:prst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zh-CN" dirty="0">
                  <a:solidFill>
                    <a:schemeClr val="tx1">
                      <a:lumMod val="75000"/>
                      <a:lumOff val="25000"/>
                    </a:schemeClr>
                  </a:solidFill>
                  <a:cs typeface="+mn-ea"/>
                  <a:sym typeface="+mn-lt"/>
                </a:endParaRPr>
              </a:p>
            </p:txBody>
          </p:sp>
          <p:sp>
            <p:nvSpPr>
              <p:cNvPr id="148" name="矩形 147" descr="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
              <p:cNvSpPr/>
              <p:nvPr/>
            </p:nvSpPr>
            <p:spPr>
              <a:xfrm>
                <a:off x="2169538" y="2498130"/>
                <a:ext cx="1443074" cy="213481"/>
              </a:xfrm>
              <a:prstGeom prst="rect">
                <a:avLst/>
              </a:prstGeom>
              <a:solidFill>
                <a:srgbClr val="C1BAB8"/>
              </a:solidFill>
              <a:ln>
                <a:noFill/>
              </a:ln>
              <a:effectLst>
                <a:innerShdw blurRad="63500" dist="25400" dir="16200000">
                  <a:prstClr val="black">
                    <a:alpha val="4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lumMod val="75000"/>
                      <a:lumOff val="25000"/>
                    </a:schemeClr>
                  </a:solidFill>
                  <a:cs typeface="+mn-ea"/>
                  <a:sym typeface="+mn-lt"/>
                </a:endParaRPr>
              </a:p>
            </p:txBody>
          </p:sp>
          <p:sp>
            <p:nvSpPr>
              <p:cNvPr id="149" name="矩形 148" descr="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
              <p:cNvSpPr/>
              <p:nvPr/>
            </p:nvSpPr>
            <p:spPr>
              <a:xfrm>
                <a:off x="2183331" y="3456453"/>
                <a:ext cx="1443074" cy="213481"/>
              </a:xfrm>
              <a:prstGeom prst="rect">
                <a:avLst/>
              </a:prstGeom>
              <a:solidFill>
                <a:srgbClr val="C1BAB8"/>
              </a:solidFill>
              <a:ln>
                <a:noFill/>
              </a:ln>
              <a:effectLst>
                <a:innerShdw blurRad="63500" dist="25400" dir="16200000">
                  <a:prstClr val="black">
                    <a:alpha val="4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cs typeface="+mn-ea"/>
                  <a:sym typeface="+mn-lt"/>
                </a:endParaRPr>
              </a:p>
            </p:txBody>
          </p:sp>
          <p:sp>
            <p:nvSpPr>
              <p:cNvPr id="150" name="椭圆 149" descr="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
              <p:cNvSpPr>
                <a:spLocks noChangeAspect="1"/>
              </p:cNvSpPr>
              <p:nvPr/>
            </p:nvSpPr>
            <p:spPr>
              <a:xfrm>
                <a:off x="2005049" y="2191247"/>
                <a:ext cx="1772051" cy="1772051"/>
              </a:xfrm>
              <a:prstGeom prst="ellipse">
                <a:avLst/>
              </a:prstGeom>
              <a:noFill/>
              <a:ln w="190500">
                <a:gradFill>
                  <a:gsLst>
                    <a:gs pos="0">
                      <a:srgbClr val="FAFBFB"/>
                    </a:gs>
                    <a:gs pos="100000">
                      <a:srgbClr val="D2D5D9"/>
                    </a:gs>
                  </a:gsLst>
                  <a:lin ang="5400000" scaled="1"/>
                </a:gradFill>
              </a:ln>
              <a:effectLst>
                <a:outerShdw blurRad="114300" dist="508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zh-CN">
                  <a:solidFill>
                    <a:schemeClr val="tx1">
                      <a:lumMod val="75000"/>
                      <a:lumOff val="25000"/>
                    </a:schemeClr>
                  </a:solidFill>
                  <a:cs typeface="+mn-ea"/>
                  <a:sym typeface="+mn-lt"/>
                </a:endParaRPr>
              </a:p>
            </p:txBody>
          </p:sp>
          <p:sp>
            <p:nvSpPr>
              <p:cNvPr id="151" name="椭圆 150" descr="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
              <p:cNvSpPr>
                <a:spLocks noChangeAspect="1"/>
              </p:cNvSpPr>
              <p:nvPr/>
            </p:nvSpPr>
            <p:spPr>
              <a:xfrm rot="21400420">
                <a:off x="2269181" y="2459266"/>
                <a:ext cx="439834" cy="517728"/>
              </a:xfrm>
              <a:prstGeom prst="ellipse">
                <a:avLst/>
              </a:prstGeom>
              <a:solidFill>
                <a:schemeClr val="bg1">
                  <a:alpha val="65000"/>
                </a:schemeClr>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zh-CN">
                  <a:solidFill>
                    <a:schemeClr val="tx1">
                      <a:lumMod val="75000"/>
                      <a:lumOff val="25000"/>
                    </a:schemeClr>
                  </a:solidFill>
                  <a:cs typeface="+mn-ea"/>
                  <a:sym typeface="+mn-lt"/>
                </a:endParaRPr>
              </a:p>
            </p:txBody>
          </p:sp>
        </p:grpSp>
        <p:sp>
          <p:nvSpPr>
            <p:cNvPr id="146" name="文本框 145" descr="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
            <p:cNvSpPr txBox="1"/>
            <p:nvPr/>
          </p:nvSpPr>
          <p:spPr>
            <a:xfrm>
              <a:off x="9249370" y="2796556"/>
              <a:ext cx="1627369" cy="523220"/>
            </a:xfrm>
            <a:prstGeom prst="rect">
              <a:avLst/>
            </a:prstGeom>
            <a:noFill/>
            <a:effectLst/>
          </p:spPr>
          <p:txBody>
            <a:bodyPr wrap="none" rtlCol="0">
              <a:spAutoFit/>
            </a:bodyPr>
            <a:lstStyle/>
            <a:p>
              <a:r>
                <a:rPr lang="zh-CN" altLang="en-US" sz="2800" b="1" dirty="0">
                  <a:solidFill>
                    <a:schemeClr val="tx1">
                      <a:lumMod val="75000"/>
                      <a:lumOff val="25000"/>
                    </a:schemeClr>
                  </a:solidFill>
                  <a:cs typeface="+mn-ea"/>
                  <a:sym typeface="+mn-lt"/>
                </a:rPr>
                <a:t>您的标题</a:t>
              </a:r>
              <a:endParaRPr lang="en-US" altLang="zh-CN" sz="2800" b="1" dirty="0">
                <a:solidFill>
                  <a:schemeClr val="tx1">
                    <a:lumMod val="75000"/>
                    <a:lumOff val="25000"/>
                  </a:schemeClr>
                </a:solidFill>
                <a:cs typeface="+mn-ea"/>
                <a:sym typeface="+mn-lt"/>
              </a:endParaRPr>
            </a:p>
          </p:txBody>
        </p:sp>
      </p:grpSp>
      <p:sp>
        <p:nvSpPr>
          <p:cNvPr id="152" name="文本框 151" descr="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
          <p:cNvSpPr txBox="1"/>
          <p:nvPr/>
        </p:nvSpPr>
        <p:spPr>
          <a:xfrm>
            <a:off x="8420016" y="4206404"/>
            <a:ext cx="2738239" cy="1446550"/>
          </a:xfrm>
          <a:prstGeom prst="rect">
            <a:avLst/>
          </a:prstGeom>
          <a:noFill/>
          <a:effectLst/>
        </p:spPr>
        <p:txBody>
          <a:bodyPr wrap="square" rtlCol="0">
            <a:spAutoFit/>
          </a:bodyPr>
          <a:lstStyle/>
          <a:p>
            <a:r>
              <a:rPr lang="zh-CN" altLang="en-US" sz="2400" dirty="0">
                <a:solidFill>
                  <a:schemeClr val="tx1">
                    <a:lumMod val="75000"/>
                    <a:lumOff val="25000"/>
                  </a:schemeClr>
                </a:solidFill>
                <a:cs typeface="+mn-ea"/>
                <a:sym typeface="+mn-lt"/>
              </a:rPr>
              <a:t>单击此处输入标题</a:t>
            </a:r>
            <a:endParaRPr lang="en-US" altLang="zh-CN" sz="2400" dirty="0">
              <a:solidFill>
                <a:schemeClr val="tx1">
                  <a:lumMod val="75000"/>
                  <a:lumOff val="25000"/>
                </a:schemeClr>
              </a:solidFill>
              <a:cs typeface="+mn-ea"/>
              <a:sym typeface="+mn-lt"/>
            </a:endParaRPr>
          </a:p>
          <a:p>
            <a:r>
              <a:rPr lang="zh-CN" altLang="en-US" sz="1400" dirty="0">
                <a:solidFill>
                  <a:schemeClr val="tx1">
                    <a:lumMod val="75000"/>
                    <a:lumOff val="25000"/>
                  </a:schemeClr>
                </a:solidFill>
                <a:cs typeface="+mn-ea"/>
                <a:sym typeface="+mn-lt"/>
              </a:rPr>
              <a:t>请在这里输入您的主要叙述内容</a:t>
            </a:r>
            <a:endParaRPr lang="en-US" altLang="zh-CN" sz="1400" dirty="0">
              <a:solidFill>
                <a:schemeClr val="tx1">
                  <a:lumMod val="75000"/>
                  <a:lumOff val="25000"/>
                </a:schemeClr>
              </a:solidFill>
              <a:cs typeface="+mn-ea"/>
              <a:sym typeface="+mn-lt"/>
            </a:endParaRPr>
          </a:p>
          <a:p>
            <a:r>
              <a:rPr lang="zh-CN" altLang="en-US" sz="1400" dirty="0">
                <a:solidFill>
                  <a:schemeClr val="tx1">
                    <a:lumMod val="75000"/>
                    <a:lumOff val="25000"/>
                  </a:schemeClr>
                </a:solidFill>
                <a:cs typeface="+mn-ea"/>
                <a:sym typeface="+mn-lt"/>
              </a:rPr>
              <a:t>请在这里输入您的主要叙述内容</a:t>
            </a:r>
            <a:endParaRPr lang="en-US" altLang="zh-CN" sz="1400" dirty="0">
              <a:solidFill>
                <a:schemeClr val="tx1">
                  <a:lumMod val="75000"/>
                  <a:lumOff val="25000"/>
                </a:schemeClr>
              </a:solidFill>
              <a:cs typeface="+mn-ea"/>
              <a:sym typeface="+mn-lt"/>
            </a:endParaRPr>
          </a:p>
          <a:p>
            <a:endParaRPr lang="en-US" altLang="zh-CN" sz="3600" dirty="0">
              <a:solidFill>
                <a:schemeClr val="tx1">
                  <a:lumMod val="75000"/>
                  <a:lumOff val="25000"/>
                </a:schemeClr>
              </a:solidFill>
              <a:cs typeface="+mn-ea"/>
              <a:sym typeface="+mn-lt"/>
            </a:endParaRPr>
          </a:p>
        </p:txBody>
      </p:sp>
    </p:spTree>
  </p:cSld>
  <p:clrMapOvr>
    <a:masterClrMapping/>
  </p:clrMapOvr>
  <mc:AlternateContent xmlns:mc="http://schemas.openxmlformats.org/markup-compatibility/2006">
    <mc:Choice xmlns="" xmlns:p15="http://schemas.microsoft.com/office/powerpoint/2012/main" Requires="p15">
      <p:transition xmlns:p14="http://schemas.microsoft.com/office/powerpoint/2010/main" spd="slow" Requires="p14" advTm="3000">
        <p15:prstTrans prst="drape"/>
      </p:transition>
    </mc:Choice>
    <mc:Fallback>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40000" fill="hold" grpId="0" nodeType="afterEffect">
                                  <p:stCondLst>
                                    <p:cond delay="0"/>
                                  </p:stCondLst>
                                  <p:childTnLst>
                                    <p:set>
                                      <p:cBhvr>
                                        <p:cTn id="6" dur="1" fill="hold">
                                          <p:stCondLst>
                                            <p:cond delay="0"/>
                                          </p:stCondLst>
                                        </p:cTn>
                                        <p:tgtEl>
                                          <p:spTgt spid="123"/>
                                        </p:tgtEl>
                                        <p:attrNameLst>
                                          <p:attrName>style.visibility</p:attrName>
                                        </p:attrNameLst>
                                      </p:cBhvr>
                                      <p:to>
                                        <p:strVal val="visible"/>
                                      </p:to>
                                    </p:set>
                                    <p:anim calcmode="lin" valueType="num">
                                      <p:cBhvr additive="base">
                                        <p:cTn id="7" dur="750" fill="hold"/>
                                        <p:tgtEl>
                                          <p:spTgt spid="123"/>
                                        </p:tgtEl>
                                        <p:attrNameLst>
                                          <p:attrName>ppt_x</p:attrName>
                                        </p:attrNameLst>
                                      </p:cBhvr>
                                      <p:tavLst>
                                        <p:tav tm="0">
                                          <p:val>
                                            <p:strVal val="#ppt_x"/>
                                          </p:val>
                                        </p:tav>
                                        <p:tav tm="100000">
                                          <p:val>
                                            <p:strVal val="#ppt_x"/>
                                          </p:val>
                                        </p:tav>
                                      </p:tavLst>
                                    </p:anim>
                                    <p:anim calcmode="lin" valueType="num">
                                      <p:cBhvr additive="base">
                                        <p:cTn id="8" dur="750" fill="hold"/>
                                        <p:tgtEl>
                                          <p:spTgt spid="123"/>
                                        </p:tgtEl>
                                        <p:attrNameLst>
                                          <p:attrName>ppt_y</p:attrName>
                                        </p:attrNameLst>
                                      </p:cBhvr>
                                      <p:tavLst>
                                        <p:tav tm="0">
                                          <p:val>
                                            <p:strVal val="1+#ppt_h/2"/>
                                          </p:val>
                                        </p:tav>
                                        <p:tav tm="100000">
                                          <p:val>
                                            <p:strVal val="#ppt_y"/>
                                          </p:val>
                                        </p:tav>
                                      </p:tavLst>
                                    </p:anim>
                                  </p:childTnLst>
                                </p:cTn>
                              </p:par>
                              <p:par>
                                <p:cTn id="9" presetID="2" presetClass="entr" presetSubtype="1" decel="40000" fill="hold" nodeType="withEffect">
                                  <p:stCondLst>
                                    <p:cond delay="0"/>
                                  </p:stCondLst>
                                  <p:childTnLst>
                                    <p:set>
                                      <p:cBhvr>
                                        <p:cTn id="10" dur="1" fill="hold">
                                          <p:stCondLst>
                                            <p:cond delay="0"/>
                                          </p:stCondLst>
                                        </p:cTn>
                                        <p:tgtEl>
                                          <p:spTgt spid="124"/>
                                        </p:tgtEl>
                                        <p:attrNameLst>
                                          <p:attrName>style.visibility</p:attrName>
                                        </p:attrNameLst>
                                      </p:cBhvr>
                                      <p:to>
                                        <p:strVal val="visible"/>
                                      </p:to>
                                    </p:set>
                                    <p:anim calcmode="lin" valueType="num">
                                      <p:cBhvr additive="base">
                                        <p:cTn id="11" dur="750" fill="hold"/>
                                        <p:tgtEl>
                                          <p:spTgt spid="124"/>
                                        </p:tgtEl>
                                        <p:attrNameLst>
                                          <p:attrName>ppt_x</p:attrName>
                                        </p:attrNameLst>
                                      </p:cBhvr>
                                      <p:tavLst>
                                        <p:tav tm="0">
                                          <p:val>
                                            <p:strVal val="#ppt_x"/>
                                          </p:val>
                                        </p:tav>
                                        <p:tav tm="100000">
                                          <p:val>
                                            <p:strVal val="#ppt_x"/>
                                          </p:val>
                                        </p:tav>
                                      </p:tavLst>
                                    </p:anim>
                                    <p:anim calcmode="lin" valueType="num">
                                      <p:cBhvr additive="base">
                                        <p:cTn id="12" dur="750" fill="hold"/>
                                        <p:tgtEl>
                                          <p:spTgt spid="124"/>
                                        </p:tgtEl>
                                        <p:attrNameLst>
                                          <p:attrName>ppt_y</p:attrName>
                                        </p:attrNameLst>
                                      </p:cBhvr>
                                      <p:tavLst>
                                        <p:tav tm="0">
                                          <p:val>
                                            <p:strVal val="0-#ppt_h/2"/>
                                          </p:val>
                                        </p:tav>
                                        <p:tav tm="100000">
                                          <p:val>
                                            <p:strVal val="#ppt_y"/>
                                          </p:val>
                                        </p:tav>
                                      </p:tavLst>
                                    </p:anim>
                                  </p:childTnLst>
                                </p:cTn>
                              </p:par>
                            </p:childTnLst>
                          </p:cTn>
                        </p:par>
                        <p:par>
                          <p:cTn id="13" fill="hold">
                            <p:stCondLst>
                              <p:cond delay="1000"/>
                            </p:stCondLst>
                            <p:childTnLst>
                              <p:par>
                                <p:cTn id="14" presetID="2" presetClass="entr" presetSubtype="4" decel="40000" fill="hold" grpId="0" nodeType="afterEffect">
                                  <p:stCondLst>
                                    <p:cond delay="0"/>
                                  </p:stCondLst>
                                  <p:childTnLst>
                                    <p:set>
                                      <p:cBhvr>
                                        <p:cTn id="15" dur="1" fill="hold">
                                          <p:stCondLst>
                                            <p:cond delay="0"/>
                                          </p:stCondLst>
                                        </p:cTn>
                                        <p:tgtEl>
                                          <p:spTgt spid="142"/>
                                        </p:tgtEl>
                                        <p:attrNameLst>
                                          <p:attrName>style.visibility</p:attrName>
                                        </p:attrNameLst>
                                      </p:cBhvr>
                                      <p:to>
                                        <p:strVal val="visible"/>
                                      </p:to>
                                    </p:set>
                                    <p:anim calcmode="lin" valueType="num">
                                      <p:cBhvr additive="base">
                                        <p:cTn id="16" dur="750" fill="hold"/>
                                        <p:tgtEl>
                                          <p:spTgt spid="142"/>
                                        </p:tgtEl>
                                        <p:attrNameLst>
                                          <p:attrName>ppt_x</p:attrName>
                                        </p:attrNameLst>
                                      </p:cBhvr>
                                      <p:tavLst>
                                        <p:tav tm="0">
                                          <p:val>
                                            <p:strVal val="#ppt_x"/>
                                          </p:val>
                                        </p:tav>
                                        <p:tav tm="100000">
                                          <p:val>
                                            <p:strVal val="#ppt_x"/>
                                          </p:val>
                                        </p:tav>
                                      </p:tavLst>
                                    </p:anim>
                                    <p:anim calcmode="lin" valueType="num">
                                      <p:cBhvr additive="base">
                                        <p:cTn id="17" dur="750" fill="hold"/>
                                        <p:tgtEl>
                                          <p:spTgt spid="142"/>
                                        </p:tgtEl>
                                        <p:attrNameLst>
                                          <p:attrName>ppt_y</p:attrName>
                                        </p:attrNameLst>
                                      </p:cBhvr>
                                      <p:tavLst>
                                        <p:tav tm="0">
                                          <p:val>
                                            <p:strVal val="1+#ppt_h/2"/>
                                          </p:val>
                                        </p:tav>
                                        <p:tav tm="100000">
                                          <p:val>
                                            <p:strVal val="#ppt_y"/>
                                          </p:val>
                                        </p:tav>
                                      </p:tavLst>
                                    </p:anim>
                                  </p:childTnLst>
                                </p:cTn>
                              </p:par>
                              <p:par>
                                <p:cTn id="18" presetID="2" presetClass="entr" presetSubtype="1" decel="40000" fill="hold" nodeType="withEffect">
                                  <p:stCondLst>
                                    <p:cond delay="0"/>
                                  </p:stCondLst>
                                  <p:childTnLst>
                                    <p:set>
                                      <p:cBhvr>
                                        <p:cTn id="19" dur="1" fill="hold">
                                          <p:stCondLst>
                                            <p:cond delay="0"/>
                                          </p:stCondLst>
                                        </p:cTn>
                                        <p:tgtEl>
                                          <p:spTgt spid="133"/>
                                        </p:tgtEl>
                                        <p:attrNameLst>
                                          <p:attrName>style.visibility</p:attrName>
                                        </p:attrNameLst>
                                      </p:cBhvr>
                                      <p:to>
                                        <p:strVal val="visible"/>
                                      </p:to>
                                    </p:set>
                                    <p:anim calcmode="lin" valueType="num">
                                      <p:cBhvr additive="base">
                                        <p:cTn id="20" dur="750" fill="hold"/>
                                        <p:tgtEl>
                                          <p:spTgt spid="133"/>
                                        </p:tgtEl>
                                        <p:attrNameLst>
                                          <p:attrName>ppt_x</p:attrName>
                                        </p:attrNameLst>
                                      </p:cBhvr>
                                      <p:tavLst>
                                        <p:tav tm="0">
                                          <p:val>
                                            <p:strVal val="#ppt_x"/>
                                          </p:val>
                                        </p:tav>
                                        <p:tav tm="100000">
                                          <p:val>
                                            <p:strVal val="#ppt_x"/>
                                          </p:val>
                                        </p:tav>
                                      </p:tavLst>
                                    </p:anim>
                                    <p:anim calcmode="lin" valueType="num">
                                      <p:cBhvr additive="base">
                                        <p:cTn id="21" dur="750" fill="hold"/>
                                        <p:tgtEl>
                                          <p:spTgt spid="133"/>
                                        </p:tgtEl>
                                        <p:attrNameLst>
                                          <p:attrName>ppt_y</p:attrName>
                                        </p:attrNameLst>
                                      </p:cBhvr>
                                      <p:tavLst>
                                        <p:tav tm="0">
                                          <p:val>
                                            <p:strVal val="0-#ppt_h/2"/>
                                          </p:val>
                                        </p:tav>
                                        <p:tav tm="100000">
                                          <p:val>
                                            <p:strVal val="#ppt_y"/>
                                          </p:val>
                                        </p:tav>
                                      </p:tavLst>
                                    </p:anim>
                                  </p:childTnLst>
                                </p:cTn>
                              </p:par>
                            </p:childTnLst>
                          </p:cTn>
                        </p:par>
                        <p:par>
                          <p:cTn id="22" fill="hold">
                            <p:stCondLst>
                              <p:cond delay="2000"/>
                            </p:stCondLst>
                            <p:childTnLst>
                              <p:par>
                                <p:cTn id="23" presetID="2" presetClass="entr" presetSubtype="4" decel="40000" fill="hold" grpId="0" nodeType="afterEffect">
                                  <p:stCondLst>
                                    <p:cond delay="0"/>
                                  </p:stCondLst>
                                  <p:childTnLst>
                                    <p:set>
                                      <p:cBhvr>
                                        <p:cTn id="24" dur="1" fill="hold">
                                          <p:stCondLst>
                                            <p:cond delay="0"/>
                                          </p:stCondLst>
                                        </p:cTn>
                                        <p:tgtEl>
                                          <p:spTgt spid="152"/>
                                        </p:tgtEl>
                                        <p:attrNameLst>
                                          <p:attrName>style.visibility</p:attrName>
                                        </p:attrNameLst>
                                      </p:cBhvr>
                                      <p:to>
                                        <p:strVal val="visible"/>
                                      </p:to>
                                    </p:set>
                                    <p:anim calcmode="lin" valueType="num">
                                      <p:cBhvr additive="base">
                                        <p:cTn id="25" dur="750" fill="hold"/>
                                        <p:tgtEl>
                                          <p:spTgt spid="152"/>
                                        </p:tgtEl>
                                        <p:attrNameLst>
                                          <p:attrName>ppt_x</p:attrName>
                                        </p:attrNameLst>
                                      </p:cBhvr>
                                      <p:tavLst>
                                        <p:tav tm="0">
                                          <p:val>
                                            <p:strVal val="#ppt_x"/>
                                          </p:val>
                                        </p:tav>
                                        <p:tav tm="100000">
                                          <p:val>
                                            <p:strVal val="#ppt_x"/>
                                          </p:val>
                                        </p:tav>
                                      </p:tavLst>
                                    </p:anim>
                                    <p:anim calcmode="lin" valueType="num">
                                      <p:cBhvr additive="base">
                                        <p:cTn id="26" dur="750" fill="hold"/>
                                        <p:tgtEl>
                                          <p:spTgt spid="152"/>
                                        </p:tgtEl>
                                        <p:attrNameLst>
                                          <p:attrName>ppt_y</p:attrName>
                                        </p:attrNameLst>
                                      </p:cBhvr>
                                      <p:tavLst>
                                        <p:tav tm="0">
                                          <p:val>
                                            <p:strVal val="1+#ppt_h/2"/>
                                          </p:val>
                                        </p:tav>
                                        <p:tav tm="100000">
                                          <p:val>
                                            <p:strVal val="#ppt_y"/>
                                          </p:val>
                                        </p:tav>
                                      </p:tavLst>
                                    </p:anim>
                                  </p:childTnLst>
                                </p:cTn>
                              </p:par>
                              <p:par>
                                <p:cTn id="27" presetID="2" presetClass="entr" presetSubtype="1" decel="40000" fill="hold" nodeType="withEffect">
                                  <p:stCondLst>
                                    <p:cond delay="0"/>
                                  </p:stCondLst>
                                  <p:childTnLst>
                                    <p:set>
                                      <p:cBhvr>
                                        <p:cTn id="28" dur="1" fill="hold">
                                          <p:stCondLst>
                                            <p:cond delay="0"/>
                                          </p:stCondLst>
                                        </p:cTn>
                                        <p:tgtEl>
                                          <p:spTgt spid="143"/>
                                        </p:tgtEl>
                                        <p:attrNameLst>
                                          <p:attrName>style.visibility</p:attrName>
                                        </p:attrNameLst>
                                      </p:cBhvr>
                                      <p:to>
                                        <p:strVal val="visible"/>
                                      </p:to>
                                    </p:set>
                                    <p:anim calcmode="lin" valueType="num">
                                      <p:cBhvr additive="base">
                                        <p:cTn id="29" dur="750" fill="hold"/>
                                        <p:tgtEl>
                                          <p:spTgt spid="143"/>
                                        </p:tgtEl>
                                        <p:attrNameLst>
                                          <p:attrName>ppt_x</p:attrName>
                                        </p:attrNameLst>
                                      </p:cBhvr>
                                      <p:tavLst>
                                        <p:tav tm="0">
                                          <p:val>
                                            <p:strVal val="#ppt_x"/>
                                          </p:val>
                                        </p:tav>
                                        <p:tav tm="100000">
                                          <p:val>
                                            <p:strVal val="#ppt_x"/>
                                          </p:val>
                                        </p:tav>
                                      </p:tavLst>
                                    </p:anim>
                                    <p:anim calcmode="lin" valueType="num">
                                      <p:cBhvr additive="base">
                                        <p:cTn id="30" dur="750" fill="hold"/>
                                        <p:tgtEl>
                                          <p:spTgt spid="14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 grpId="0"/>
      <p:bldP spid="142" grpId="0"/>
      <p:bldP spid="152" grpId="0"/>
    </p:bld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3" name="图片 6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2192000" cy="6892024"/>
          </a:xfrm>
          <a:prstGeom prst="rect">
            <a:avLst/>
          </a:prstGeom>
        </p:spPr>
      </p:pic>
      <p:pic>
        <p:nvPicPr>
          <p:cNvPr id="64" name="图片 63"/>
          <p:cNvPicPr>
            <a:picLocks noChangeAspect="1"/>
          </p:cNvPicPr>
          <p:nvPr/>
        </p:nvPicPr>
        <p:blipFill rotWithShape="1">
          <a:blip r:embed="rId4" cstate="print">
            <a:extLst>
              <a:ext uri="{28A0092B-C50C-407E-A947-70E740481C1C}">
                <a14:useLocalDpi xmlns:a14="http://schemas.microsoft.com/office/drawing/2010/main" val="0"/>
              </a:ext>
            </a:extLst>
          </a:blip>
          <a:srcRect l="50495"/>
          <a:stretch>
            <a:fillRect/>
          </a:stretch>
        </p:blipFill>
        <p:spPr>
          <a:xfrm rot="5400000">
            <a:off x="2630524" y="-2670771"/>
            <a:ext cx="6948491" cy="12191998"/>
          </a:xfrm>
          <a:prstGeom prst="rect">
            <a:avLst/>
          </a:prstGeom>
        </p:spPr>
      </p:pic>
      <p:sp>
        <p:nvSpPr>
          <p:cNvPr id="65" name="文本框 64" descr="e7d195523061f1c0deeec63e560781cfd59afb0ea006f2a87ABB68BF51EA6619813959095094C18C62A12F549504892A4AAA8C1554C6663626E05CA27F281A14E6983772AFC3FB97135759321DEA3D709AACD122C08E6ED192FFACBB1E1BECB2ED91EE5F1ED7B5B4D639FA608C47C1EEEE0A899CA8C6B4A60DCCA6D3BA80ED4161D4A4778988E171"/>
          <p:cNvSpPr txBox="1"/>
          <p:nvPr/>
        </p:nvSpPr>
        <p:spPr>
          <a:xfrm>
            <a:off x="4380627" y="166473"/>
            <a:ext cx="3430747" cy="523220"/>
          </a:xfrm>
          <a:prstGeom prst="rect">
            <a:avLst/>
          </a:prstGeom>
          <a:noFill/>
          <a:effectLst/>
        </p:spPr>
        <p:txBody>
          <a:bodyPr wrap="none" rtlCol="0">
            <a:spAutoFit/>
          </a:bodyPr>
          <a:lstStyle/>
          <a:p>
            <a:r>
              <a:rPr lang="zh-CN" altLang="en-US" sz="2800" b="1" dirty="0">
                <a:solidFill>
                  <a:schemeClr val="tx1">
                    <a:lumMod val="75000"/>
                    <a:lumOff val="25000"/>
                  </a:schemeClr>
                </a:solidFill>
                <a:cs typeface="+mn-ea"/>
                <a:sym typeface="+mn-lt"/>
              </a:rPr>
              <a:t>请在此输入您的标题</a:t>
            </a:r>
            <a:endParaRPr lang="en-US" altLang="zh-CN" sz="2800" b="1" dirty="0">
              <a:solidFill>
                <a:schemeClr val="tx1">
                  <a:lumMod val="75000"/>
                  <a:lumOff val="25000"/>
                </a:schemeClr>
              </a:solidFill>
              <a:cs typeface="+mn-ea"/>
              <a:sym typeface="+mn-lt"/>
            </a:endParaRPr>
          </a:p>
        </p:txBody>
      </p:sp>
      <p:sp>
        <p:nvSpPr>
          <p:cNvPr id="29" name="Freeform 6"/>
          <p:cNvSpPr/>
          <p:nvPr/>
        </p:nvSpPr>
        <p:spPr bwMode="auto">
          <a:xfrm>
            <a:off x="762454" y="1214325"/>
            <a:ext cx="2255914" cy="2255321"/>
          </a:xfrm>
          <a:custGeom>
            <a:avLst/>
            <a:gdLst>
              <a:gd name="T0" fmla="*/ 1902 w 3805"/>
              <a:gd name="T1" fmla="*/ 3804 h 3804"/>
              <a:gd name="T2" fmla="*/ 0 w 3805"/>
              <a:gd name="T3" fmla="*/ 1902 h 3804"/>
              <a:gd name="T4" fmla="*/ 1902 w 3805"/>
              <a:gd name="T5" fmla="*/ 0 h 3804"/>
              <a:gd name="T6" fmla="*/ 3805 w 3805"/>
              <a:gd name="T7" fmla="*/ 1902 h 3804"/>
              <a:gd name="T8" fmla="*/ 1902 w 3805"/>
              <a:gd name="T9" fmla="*/ 3804 h 3804"/>
            </a:gdLst>
            <a:ahLst/>
            <a:cxnLst>
              <a:cxn ang="0">
                <a:pos x="T0" y="T1"/>
              </a:cxn>
              <a:cxn ang="0">
                <a:pos x="T2" y="T3"/>
              </a:cxn>
              <a:cxn ang="0">
                <a:pos x="T4" y="T5"/>
              </a:cxn>
              <a:cxn ang="0">
                <a:pos x="T6" y="T7"/>
              </a:cxn>
              <a:cxn ang="0">
                <a:pos x="T8" y="T9"/>
              </a:cxn>
            </a:cxnLst>
            <a:rect l="0" t="0" r="r" b="b"/>
            <a:pathLst>
              <a:path w="3805" h="3804">
                <a:moveTo>
                  <a:pt x="1902" y="3804"/>
                </a:moveTo>
                <a:lnTo>
                  <a:pt x="0" y="1902"/>
                </a:lnTo>
                <a:lnTo>
                  <a:pt x="1902" y="0"/>
                </a:lnTo>
                <a:lnTo>
                  <a:pt x="3805" y="1902"/>
                </a:lnTo>
                <a:lnTo>
                  <a:pt x="1902" y="3804"/>
                </a:lnTo>
                <a:close/>
              </a:path>
            </a:pathLst>
          </a:custGeom>
          <a:solidFill>
            <a:srgbClr val="C1BAB8"/>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cs typeface="+mn-ea"/>
              <a:sym typeface="+mn-lt"/>
            </a:endParaRPr>
          </a:p>
        </p:txBody>
      </p:sp>
      <p:sp>
        <p:nvSpPr>
          <p:cNvPr id="30" name="Freeform 6"/>
          <p:cNvSpPr/>
          <p:nvPr/>
        </p:nvSpPr>
        <p:spPr bwMode="auto">
          <a:xfrm>
            <a:off x="762454" y="1611274"/>
            <a:ext cx="2255914" cy="2255321"/>
          </a:xfrm>
          <a:custGeom>
            <a:avLst/>
            <a:gdLst>
              <a:gd name="T0" fmla="*/ 1902 w 3805"/>
              <a:gd name="T1" fmla="*/ 3804 h 3804"/>
              <a:gd name="T2" fmla="*/ 0 w 3805"/>
              <a:gd name="T3" fmla="*/ 1902 h 3804"/>
              <a:gd name="T4" fmla="*/ 1902 w 3805"/>
              <a:gd name="T5" fmla="*/ 0 h 3804"/>
              <a:gd name="T6" fmla="*/ 3805 w 3805"/>
              <a:gd name="T7" fmla="*/ 1902 h 3804"/>
              <a:gd name="T8" fmla="*/ 1902 w 3805"/>
              <a:gd name="T9" fmla="*/ 3804 h 3804"/>
            </a:gdLst>
            <a:ahLst/>
            <a:cxnLst>
              <a:cxn ang="0">
                <a:pos x="T0" y="T1"/>
              </a:cxn>
              <a:cxn ang="0">
                <a:pos x="T2" y="T3"/>
              </a:cxn>
              <a:cxn ang="0">
                <a:pos x="T4" y="T5"/>
              </a:cxn>
              <a:cxn ang="0">
                <a:pos x="T6" y="T7"/>
              </a:cxn>
              <a:cxn ang="0">
                <a:pos x="T8" y="T9"/>
              </a:cxn>
            </a:cxnLst>
            <a:rect l="0" t="0" r="r" b="b"/>
            <a:pathLst>
              <a:path w="3805" h="3804">
                <a:moveTo>
                  <a:pt x="1902" y="3804"/>
                </a:moveTo>
                <a:lnTo>
                  <a:pt x="0" y="1902"/>
                </a:lnTo>
                <a:lnTo>
                  <a:pt x="1902" y="0"/>
                </a:lnTo>
                <a:lnTo>
                  <a:pt x="3805" y="1902"/>
                </a:lnTo>
                <a:lnTo>
                  <a:pt x="1902" y="3804"/>
                </a:lnTo>
                <a:close/>
              </a:path>
            </a:pathLst>
          </a:custGeom>
          <a:gradFill>
            <a:gsLst>
              <a:gs pos="0">
                <a:srgbClr val="E2DDE1"/>
              </a:gs>
              <a:gs pos="76000">
                <a:schemeClr val="bg1">
                  <a:lumMod val="95000"/>
                </a:schemeClr>
              </a:gs>
            </a:gsLst>
            <a:lin ang="7800000" scaled="0"/>
          </a:gradFill>
          <a:ln w="15875">
            <a:gradFill>
              <a:gsLst>
                <a:gs pos="0">
                  <a:schemeClr val="bg1">
                    <a:lumMod val="95000"/>
                  </a:schemeClr>
                </a:gs>
                <a:gs pos="100000">
                  <a:schemeClr val="bg1"/>
                </a:gs>
              </a:gsLst>
              <a:lin ang="18600000" scaled="0"/>
            </a:gradFill>
          </a:ln>
          <a:effectLst>
            <a:outerShdw blurRad="76200" dist="38100" dir="8100000" algn="tr"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cs typeface="+mn-ea"/>
              <a:sym typeface="+mn-lt"/>
            </a:endParaRPr>
          </a:p>
        </p:txBody>
      </p:sp>
      <p:sp>
        <p:nvSpPr>
          <p:cNvPr id="31" name="Freeform 6"/>
          <p:cNvSpPr/>
          <p:nvPr/>
        </p:nvSpPr>
        <p:spPr bwMode="auto">
          <a:xfrm>
            <a:off x="3528090" y="1214325"/>
            <a:ext cx="2255914" cy="2255321"/>
          </a:xfrm>
          <a:custGeom>
            <a:avLst/>
            <a:gdLst>
              <a:gd name="T0" fmla="*/ 1902 w 3805"/>
              <a:gd name="T1" fmla="*/ 3804 h 3804"/>
              <a:gd name="T2" fmla="*/ 0 w 3805"/>
              <a:gd name="T3" fmla="*/ 1902 h 3804"/>
              <a:gd name="T4" fmla="*/ 1902 w 3805"/>
              <a:gd name="T5" fmla="*/ 0 h 3804"/>
              <a:gd name="T6" fmla="*/ 3805 w 3805"/>
              <a:gd name="T7" fmla="*/ 1902 h 3804"/>
              <a:gd name="T8" fmla="*/ 1902 w 3805"/>
              <a:gd name="T9" fmla="*/ 3804 h 3804"/>
            </a:gdLst>
            <a:ahLst/>
            <a:cxnLst>
              <a:cxn ang="0">
                <a:pos x="T0" y="T1"/>
              </a:cxn>
              <a:cxn ang="0">
                <a:pos x="T2" y="T3"/>
              </a:cxn>
              <a:cxn ang="0">
                <a:pos x="T4" y="T5"/>
              </a:cxn>
              <a:cxn ang="0">
                <a:pos x="T6" y="T7"/>
              </a:cxn>
              <a:cxn ang="0">
                <a:pos x="T8" y="T9"/>
              </a:cxn>
            </a:cxnLst>
            <a:rect l="0" t="0" r="r" b="b"/>
            <a:pathLst>
              <a:path w="3805" h="3804">
                <a:moveTo>
                  <a:pt x="1902" y="3804"/>
                </a:moveTo>
                <a:lnTo>
                  <a:pt x="0" y="1902"/>
                </a:lnTo>
                <a:lnTo>
                  <a:pt x="1902" y="0"/>
                </a:lnTo>
                <a:lnTo>
                  <a:pt x="3805" y="1902"/>
                </a:lnTo>
                <a:lnTo>
                  <a:pt x="1902" y="3804"/>
                </a:lnTo>
                <a:close/>
              </a:path>
            </a:pathLst>
          </a:custGeom>
          <a:solidFill>
            <a:srgbClr val="8A7D7A"/>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cs typeface="+mn-ea"/>
              <a:sym typeface="+mn-lt"/>
            </a:endParaRPr>
          </a:p>
        </p:txBody>
      </p:sp>
      <p:sp>
        <p:nvSpPr>
          <p:cNvPr id="32" name="Freeform 6"/>
          <p:cNvSpPr/>
          <p:nvPr/>
        </p:nvSpPr>
        <p:spPr bwMode="auto">
          <a:xfrm>
            <a:off x="3528090" y="1611274"/>
            <a:ext cx="2255914" cy="2255321"/>
          </a:xfrm>
          <a:custGeom>
            <a:avLst/>
            <a:gdLst>
              <a:gd name="T0" fmla="*/ 1902 w 3805"/>
              <a:gd name="T1" fmla="*/ 3804 h 3804"/>
              <a:gd name="T2" fmla="*/ 0 w 3805"/>
              <a:gd name="T3" fmla="*/ 1902 h 3804"/>
              <a:gd name="T4" fmla="*/ 1902 w 3805"/>
              <a:gd name="T5" fmla="*/ 0 h 3804"/>
              <a:gd name="T6" fmla="*/ 3805 w 3805"/>
              <a:gd name="T7" fmla="*/ 1902 h 3804"/>
              <a:gd name="T8" fmla="*/ 1902 w 3805"/>
              <a:gd name="T9" fmla="*/ 3804 h 3804"/>
            </a:gdLst>
            <a:ahLst/>
            <a:cxnLst>
              <a:cxn ang="0">
                <a:pos x="T0" y="T1"/>
              </a:cxn>
              <a:cxn ang="0">
                <a:pos x="T2" y="T3"/>
              </a:cxn>
              <a:cxn ang="0">
                <a:pos x="T4" y="T5"/>
              </a:cxn>
              <a:cxn ang="0">
                <a:pos x="T6" y="T7"/>
              </a:cxn>
              <a:cxn ang="0">
                <a:pos x="T8" y="T9"/>
              </a:cxn>
            </a:cxnLst>
            <a:rect l="0" t="0" r="r" b="b"/>
            <a:pathLst>
              <a:path w="3805" h="3804">
                <a:moveTo>
                  <a:pt x="1902" y="3804"/>
                </a:moveTo>
                <a:lnTo>
                  <a:pt x="0" y="1902"/>
                </a:lnTo>
                <a:lnTo>
                  <a:pt x="1902" y="0"/>
                </a:lnTo>
                <a:lnTo>
                  <a:pt x="3805" y="1902"/>
                </a:lnTo>
                <a:lnTo>
                  <a:pt x="1902" y="3804"/>
                </a:lnTo>
                <a:close/>
              </a:path>
            </a:pathLst>
          </a:custGeom>
          <a:gradFill>
            <a:gsLst>
              <a:gs pos="0">
                <a:srgbClr val="E2DDE1"/>
              </a:gs>
              <a:gs pos="76000">
                <a:schemeClr val="bg1">
                  <a:lumMod val="95000"/>
                </a:schemeClr>
              </a:gs>
            </a:gsLst>
            <a:lin ang="7800000" scaled="0"/>
          </a:gradFill>
          <a:ln w="15875">
            <a:gradFill>
              <a:gsLst>
                <a:gs pos="0">
                  <a:schemeClr val="bg1">
                    <a:lumMod val="95000"/>
                  </a:schemeClr>
                </a:gs>
                <a:gs pos="100000">
                  <a:schemeClr val="bg1"/>
                </a:gs>
              </a:gsLst>
              <a:lin ang="18600000" scaled="0"/>
            </a:gradFill>
          </a:ln>
          <a:effectLst>
            <a:outerShdw blurRad="76200" dist="38100" dir="8100000" algn="tr"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cs typeface="+mn-ea"/>
              <a:sym typeface="+mn-lt"/>
            </a:endParaRPr>
          </a:p>
        </p:txBody>
      </p:sp>
      <p:sp>
        <p:nvSpPr>
          <p:cNvPr id="33" name="Freeform 6"/>
          <p:cNvSpPr/>
          <p:nvPr/>
        </p:nvSpPr>
        <p:spPr bwMode="auto">
          <a:xfrm>
            <a:off x="6353392" y="1214325"/>
            <a:ext cx="2255914" cy="2255321"/>
          </a:xfrm>
          <a:custGeom>
            <a:avLst/>
            <a:gdLst>
              <a:gd name="T0" fmla="*/ 1902 w 3805"/>
              <a:gd name="T1" fmla="*/ 3804 h 3804"/>
              <a:gd name="T2" fmla="*/ 0 w 3805"/>
              <a:gd name="T3" fmla="*/ 1902 h 3804"/>
              <a:gd name="T4" fmla="*/ 1902 w 3805"/>
              <a:gd name="T5" fmla="*/ 0 h 3804"/>
              <a:gd name="T6" fmla="*/ 3805 w 3805"/>
              <a:gd name="T7" fmla="*/ 1902 h 3804"/>
              <a:gd name="T8" fmla="*/ 1902 w 3805"/>
              <a:gd name="T9" fmla="*/ 3804 h 3804"/>
            </a:gdLst>
            <a:ahLst/>
            <a:cxnLst>
              <a:cxn ang="0">
                <a:pos x="T0" y="T1"/>
              </a:cxn>
              <a:cxn ang="0">
                <a:pos x="T2" y="T3"/>
              </a:cxn>
              <a:cxn ang="0">
                <a:pos x="T4" y="T5"/>
              </a:cxn>
              <a:cxn ang="0">
                <a:pos x="T6" y="T7"/>
              </a:cxn>
              <a:cxn ang="0">
                <a:pos x="T8" y="T9"/>
              </a:cxn>
            </a:cxnLst>
            <a:rect l="0" t="0" r="r" b="b"/>
            <a:pathLst>
              <a:path w="3805" h="3804">
                <a:moveTo>
                  <a:pt x="1902" y="3804"/>
                </a:moveTo>
                <a:lnTo>
                  <a:pt x="0" y="1902"/>
                </a:lnTo>
                <a:lnTo>
                  <a:pt x="1902" y="0"/>
                </a:lnTo>
                <a:lnTo>
                  <a:pt x="3805" y="1902"/>
                </a:lnTo>
                <a:lnTo>
                  <a:pt x="1902" y="3804"/>
                </a:lnTo>
                <a:close/>
              </a:path>
            </a:pathLst>
          </a:custGeom>
          <a:solidFill>
            <a:srgbClr val="C1BAB8"/>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cs typeface="+mn-ea"/>
              <a:sym typeface="+mn-lt"/>
            </a:endParaRPr>
          </a:p>
        </p:txBody>
      </p:sp>
      <p:sp>
        <p:nvSpPr>
          <p:cNvPr id="34" name="Freeform 6"/>
          <p:cNvSpPr/>
          <p:nvPr/>
        </p:nvSpPr>
        <p:spPr bwMode="auto">
          <a:xfrm>
            <a:off x="6353392" y="1611274"/>
            <a:ext cx="2255914" cy="2255321"/>
          </a:xfrm>
          <a:custGeom>
            <a:avLst/>
            <a:gdLst>
              <a:gd name="T0" fmla="*/ 1902 w 3805"/>
              <a:gd name="T1" fmla="*/ 3804 h 3804"/>
              <a:gd name="T2" fmla="*/ 0 w 3805"/>
              <a:gd name="T3" fmla="*/ 1902 h 3804"/>
              <a:gd name="T4" fmla="*/ 1902 w 3805"/>
              <a:gd name="T5" fmla="*/ 0 h 3804"/>
              <a:gd name="T6" fmla="*/ 3805 w 3805"/>
              <a:gd name="T7" fmla="*/ 1902 h 3804"/>
              <a:gd name="T8" fmla="*/ 1902 w 3805"/>
              <a:gd name="T9" fmla="*/ 3804 h 3804"/>
            </a:gdLst>
            <a:ahLst/>
            <a:cxnLst>
              <a:cxn ang="0">
                <a:pos x="T0" y="T1"/>
              </a:cxn>
              <a:cxn ang="0">
                <a:pos x="T2" y="T3"/>
              </a:cxn>
              <a:cxn ang="0">
                <a:pos x="T4" y="T5"/>
              </a:cxn>
              <a:cxn ang="0">
                <a:pos x="T6" y="T7"/>
              </a:cxn>
              <a:cxn ang="0">
                <a:pos x="T8" y="T9"/>
              </a:cxn>
            </a:cxnLst>
            <a:rect l="0" t="0" r="r" b="b"/>
            <a:pathLst>
              <a:path w="3805" h="3804">
                <a:moveTo>
                  <a:pt x="1902" y="3804"/>
                </a:moveTo>
                <a:lnTo>
                  <a:pt x="0" y="1902"/>
                </a:lnTo>
                <a:lnTo>
                  <a:pt x="1902" y="0"/>
                </a:lnTo>
                <a:lnTo>
                  <a:pt x="3805" y="1902"/>
                </a:lnTo>
                <a:lnTo>
                  <a:pt x="1902" y="3804"/>
                </a:lnTo>
                <a:close/>
              </a:path>
            </a:pathLst>
          </a:custGeom>
          <a:gradFill>
            <a:gsLst>
              <a:gs pos="0">
                <a:srgbClr val="E2DDE1"/>
              </a:gs>
              <a:gs pos="76000">
                <a:schemeClr val="bg1">
                  <a:lumMod val="95000"/>
                </a:schemeClr>
              </a:gs>
            </a:gsLst>
            <a:lin ang="7800000" scaled="0"/>
          </a:gradFill>
          <a:ln w="15875">
            <a:gradFill>
              <a:gsLst>
                <a:gs pos="0">
                  <a:schemeClr val="bg1">
                    <a:lumMod val="95000"/>
                  </a:schemeClr>
                </a:gs>
                <a:gs pos="100000">
                  <a:schemeClr val="bg1"/>
                </a:gs>
              </a:gsLst>
              <a:lin ang="18600000" scaled="0"/>
            </a:gradFill>
          </a:ln>
          <a:effectLst>
            <a:outerShdw blurRad="76200" dist="38100" dir="8100000" algn="tr"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cs typeface="+mn-ea"/>
              <a:sym typeface="+mn-lt"/>
            </a:endParaRPr>
          </a:p>
        </p:txBody>
      </p:sp>
      <p:sp>
        <p:nvSpPr>
          <p:cNvPr id="35" name="Freeform 6"/>
          <p:cNvSpPr/>
          <p:nvPr/>
        </p:nvSpPr>
        <p:spPr bwMode="auto">
          <a:xfrm>
            <a:off x="9178694" y="1214325"/>
            <a:ext cx="2255914" cy="2255321"/>
          </a:xfrm>
          <a:custGeom>
            <a:avLst/>
            <a:gdLst>
              <a:gd name="T0" fmla="*/ 1902 w 3805"/>
              <a:gd name="T1" fmla="*/ 3804 h 3804"/>
              <a:gd name="T2" fmla="*/ 0 w 3805"/>
              <a:gd name="T3" fmla="*/ 1902 h 3804"/>
              <a:gd name="T4" fmla="*/ 1902 w 3805"/>
              <a:gd name="T5" fmla="*/ 0 h 3804"/>
              <a:gd name="T6" fmla="*/ 3805 w 3805"/>
              <a:gd name="T7" fmla="*/ 1902 h 3804"/>
              <a:gd name="T8" fmla="*/ 1902 w 3805"/>
              <a:gd name="T9" fmla="*/ 3804 h 3804"/>
            </a:gdLst>
            <a:ahLst/>
            <a:cxnLst>
              <a:cxn ang="0">
                <a:pos x="T0" y="T1"/>
              </a:cxn>
              <a:cxn ang="0">
                <a:pos x="T2" y="T3"/>
              </a:cxn>
              <a:cxn ang="0">
                <a:pos x="T4" y="T5"/>
              </a:cxn>
              <a:cxn ang="0">
                <a:pos x="T6" y="T7"/>
              </a:cxn>
              <a:cxn ang="0">
                <a:pos x="T8" y="T9"/>
              </a:cxn>
            </a:cxnLst>
            <a:rect l="0" t="0" r="r" b="b"/>
            <a:pathLst>
              <a:path w="3805" h="3804">
                <a:moveTo>
                  <a:pt x="1902" y="3804"/>
                </a:moveTo>
                <a:lnTo>
                  <a:pt x="0" y="1902"/>
                </a:lnTo>
                <a:lnTo>
                  <a:pt x="1902" y="0"/>
                </a:lnTo>
                <a:lnTo>
                  <a:pt x="3805" y="1902"/>
                </a:lnTo>
                <a:lnTo>
                  <a:pt x="1902" y="3804"/>
                </a:lnTo>
                <a:close/>
              </a:path>
            </a:pathLst>
          </a:custGeom>
          <a:solidFill>
            <a:srgbClr val="8A7D7A"/>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cs typeface="+mn-ea"/>
              <a:sym typeface="+mn-lt"/>
            </a:endParaRPr>
          </a:p>
        </p:txBody>
      </p:sp>
      <p:sp>
        <p:nvSpPr>
          <p:cNvPr id="36" name="Freeform 6"/>
          <p:cNvSpPr/>
          <p:nvPr/>
        </p:nvSpPr>
        <p:spPr bwMode="auto">
          <a:xfrm>
            <a:off x="9178694" y="1611274"/>
            <a:ext cx="2255914" cy="2255321"/>
          </a:xfrm>
          <a:custGeom>
            <a:avLst/>
            <a:gdLst>
              <a:gd name="T0" fmla="*/ 1902 w 3805"/>
              <a:gd name="T1" fmla="*/ 3804 h 3804"/>
              <a:gd name="T2" fmla="*/ 0 w 3805"/>
              <a:gd name="T3" fmla="*/ 1902 h 3804"/>
              <a:gd name="T4" fmla="*/ 1902 w 3805"/>
              <a:gd name="T5" fmla="*/ 0 h 3804"/>
              <a:gd name="T6" fmla="*/ 3805 w 3805"/>
              <a:gd name="T7" fmla="*/ 1902 h 3804"/>
              <a:gd name="T8" fmla="*/ 1902 w 3805"/>
              <a:gd name="T9" fmla="*/ 3804 h 3804"/>
            </a:gdLst>
            <a:ahLst/>
            <a:cxnLst>
              <a:cxn ang="0">
                <a:pos x="T0" y="T1"/>
              </a:cxn>
              <a:cxn ang="0">
                <a:pos x="T2" y="T3"/>
              </a:cxn>
              <a:cxn ang="0">
                <a:pos x="T4" y="T5"/>
              </a:cxn>
              <a:cxn ang="0">
                <a:pos x="T6" y="T7"/>
              </a:cxn>
              <a:cxn ang="0">
                <a:pos x="T8" y="T9"/>
              </a:cxn>
            </a:cxnLst>
            <a:rect l="0" t="0" r="r" b="b"/>
            <a:pathLst>
              <a:path w="3805" h="3804">
                <a:moveTo>
                  <a:pt x="1902" y="3804"/>
                </a:moveTo>
                <a:lnTo>
                  <a:pt x="0" y="1902"/>
                </a:lnTo>
                <a:lnTo>
                  <a:pt x="1902" y="0"/>
                </a:lnTo>
                <a:lnTo>
                  <a:pt x="3805" y="1902"/>
                </a:lnTo>
                <a:lnTo>
                  <a:pt x="1902" y="3804"/>
                </a:lnTo>
                <a:close/>
              </a:path>
            </a:pathLst>
          </a:custGeom>
          <a:gradFill>
            <a:gsLst>
              <a:gs pos="0">
                <a:srgbClr val="E2DDE1"/>
              </a:gs>
              <a:gs pos="76000">
                <a:schemeClr val="bg1">
                  <a:lumMod val="95000"/>
                </a:schemeClr>
              </a:gs>
            </a:gsLst>
            <a:lin ang="7800000" scaled="0"/>
          </a:gradFill>
          <a:ln w="15875">
            <a:gradFill>
              <a:gsLst>
                <a:gs pos="0">
                  <a:schemeClr val="bg1">
                    <a:lumMod val="95000"/>
                  </a:schemeClr>
                </a:gs>
                <a:gs pos="100000">
                  <a:schemeClr val="bg1"/>
                </a:gs>
              </a:gsLst>
              <a:lin ang="18600000" scaled="0"/>
            </a:gradFill>
          </a:ln>
          <a:effectLst>
            <a:outerShdw blurRad="76200" dist="38100" dir="8100000" algn="tr"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cs typeface="+mn-ea"/>
              <a:sym typeface="+mn-lt"/>
            </a:endParaRPr>
          </a:p>
        </p:txBody>
      </p:sp>
      <p:grpSp>
        <p:nvGrpSpPr>
          <p:cNvPr id="37" name="组合 36"/>
          <p:cNvGrpSpPr/>
          <p:nvPr/>
        </p:nvGrpSpPr>
        <p:grpSpPr>
          <a:xfrm>
            <a:off x="7138507" y="2437216"/>
            <a:ext cx="685684" cy="520985"/>
            <a:chOff x="4268086" y="4221191"/>
            <a:chExt cx="509646" cy="387231"/>
          </a:xfrm>
          <a:solidFill>
            <a:srgbClr val="C1BAB8"/>
          </a:solidFill>
        </p:grpSpPr>
        <p:sp>
          <p:nvSpPr>
            <p:cNvPr id="38" name="Freeform 20"/>
            <p:cNvSpPr>
              <a:spLocks noEditPoints="1"/>
            </p:cNvSpPr>
            <p:nvPr/>
          </p:nvSpPr>
          <p:spPr bwMode="auto">
            <a:xfrm>
              <a:off x="4268086" y="4273030"/>
              <a:ext cx="337890" cy="335392"/>
            </a:xfrm>
            <a:custGeom>
              <a:avLst/>
              <a:gdLst>
                <a:gd name="T0" fmla="*/ 229 w 229"/>
                <a:gd name="T1" fmla="*/ 128 h 227"/>
                <a:gd name="T2" fmla="*/ 229 w 229"/>
                <a:gd name="T3" fmla="*/ 98 h 227"/>
                <a:gd name="T4" fmla="*/ 206 w 229"/>
                <a:gd name="T5" fmla="*/ 93 h 227"/>
                <a:gd name="T6" fmla="*/ 200 w 229"/>
                <a:gd name="T7" fmla="*/ 76 h 227"/>
                <a:gd name="T8" fmla="*/ 216 w 229"/>
                <a:gd name="T9" fmla="*/ 58 h 227"/>
                <a:gd name="T10" fmla="*/ 198 w 229"/>
                <a:gd name="T11" fmla="*/ 34 h 227"/>
                <a:gd name="T12" fmla="*/ 176 w 229"/>
                <a:gd name="T13" fmla="*/ 44 h 227"/>
                <a:gd name="T14" fmla="*/ 161 w 229"/>
                <a:gd name="T15" fmla="*/ 33 h 227"/>
                <a:gd name="T16" fmla="*/ 164 w 229"/>
                <a:gd name="T17" fmla="*/ 9 h 227"/>
                <a:gd name="T18" fmla="*/ 135 w 229"/>
                <a:gd name="T19" fmla="*/ 0 h 227"/>
                <a:gd name="T20" fmla="*/ 123 w 229"/>
                <a:gd name="T21" fmla="*/ 20 h 227"/>
                <a:gd name="T22" fmla="*/ 114 w 229"/>
                <a:gd name="T23" fmla="*/ 20 h 227"/>
                <a:gd name="T24" fmla="*/ 105 w 229"/>
                <a:gd name="T25" fmla="*/ 20 h 227"/>
                <a:gd name="T26" fmla="*/ 93 w 229"/>
                <a:gd name="T27" fmla="*/ 0 h 227"/>
                <a:gd name="T28" fmla="*/ 65 w 229"/>
                <a:gd name="T29" fmla="*/ 9 h 227"/>
                <a:gd name="T30" fmla="*/ 67 w 229"/>
                <a:gd name="T31" fmla="*/ 33 h 227"/>
                <a:gd name="T32" fmla="*/ 52 w 229"/>
                <a:gd name="T33" fmla="*/ 44 h 227"/>
                <a:gd name="T34" fmla="*/ 30 w 229"/>
                <a:gd name="T35" fmla="*/ 34 h 227"/>
                <a:gd name="T36" fmla="*/ 13 w 229"/>
                <a:gd name="T37" fmla="*/ 58 h 227"/>
                <a:gd name="T38" fmla="*/ 29 w 229"/>
                <a:gd name="T39" fmla="*/ 76 h 227"/>
                <a:gd name="T40" fmla="*/ 23 w 229"/>
                <a:gd name="T41" fmla="*/ 94 h 227"/>
                <a:gd name="T42" fmla="*/ 0 w 229"/>
                <a:gd name="T43" fmla="*/ 98 h 227"/>
                <a:gd name="T44" fmla="*/ 0 w 229"/>
                <a:gd name="T45" fmla="*/ 128 h 227"/>
                <a:gd name="T46" fmla="*/ 23 w 229"/>
                <a:gd name="T47" fmla="*/ 133 h 227"/>
                <a:gd name="T48" fmla="*/ 29 w 229"/>
                <a:gd name="T49" fmla="*/ 151 h 227"/>
                <a:gd name="T50" fmla="*/ 13 w 229"/>
                <a:gd name="T51" fmla="*/ 169 h 227"/>
                <a:gd name="T52" fmla="*/ 31 w 229"/>
                <a:gd name="T53" fmla="*/ 193 h 227"/>
                <a:gd name="T54" fmla="*/ 52 w 229"/>
                <a:gd name="T55" fmla="*/ 183 h 227"/>
                <a:gd name="T56" fmla="*/ 67 w 229"/>
                <a:gd name="T57" fmla="*/ 194 h 227"/>
                <a:gd name="T58" fmla="*/ 65 w 229"/>
                <a:gd name="T59" fmla="*/ 218 h 227"/>
                <a:gd name="T60" fmla="*/ 93 w 229"/>
                <a:gd name="T61" fmla="*/ 227 h 227"/>
                <a:gd name="T62" fmla="*/ 105 w 229"/>
                <a:gd name="T63" fmla="*/ 206 h 227"/>
                <a:gd name="T64" fmla="*/ 114 w 229"/>
                <a:gd name="T65" fmla="*/ 207 h 227"/>
                <a:gd name="T66" fmla="*/ 124 w 229"/>
                <a:gd name="T67" fmla="*/ 206 h 227"/>
                <a:gd name="T68" fmla="*/ 135 w 229"/>
                <a:gd name="T69" fmla="*/ 227 h 227"/>
                <a:gd name="T70" fmla="*/ 164 w 229"/>
                <a:gd name="T71" fmla="*/ 217 h 227"/>
                <a:gd name="T72" fmla="*/ 161 w 229"/>
                <a:gd name="T73" fmla="*/ 194 h 227"/>
                <a:gd name="T74" fmla="*/ 176 w 229"/>
                <a:gd name="T75" fmla="*/ 183 h 227"/>
                <a:gd name="T76" fmla="*/ 198 w 229"/>
                <a:gd name="T77" fmla="*/ 193 h 227"/>
                <a:gd name="T78" fmla="*/ 216 w 229"/>
                <a:gd name="T79" fmla="*/ 168 h 227"/>
                <a:gd name="T80" fmla="*/ 200 w 229"/>
                <a:gd name="T81" fmla="*/ 151 h 227"/>
                <a:gd name="T82" fmla="*/ 206 w 229"/>
                <a:gd name="T83" fmla="*/ 133 h 227"/>
                <a:gd name="T84" fmla="*/ 229 w 229"/>
                <a:gd name="T85" fmla="*/ 128 h 227"/>
                <a:gd name="T86" fmla="*/ 114 w 229"/>
                <a:gd name="T87" fmla="*/ 180 h 227"/>
                <a:gd name="T88" fmla="*/ 47 w 229"/>
                <a:gd name="T89" fmla="*/ 113 h 227"/>
                <a:gd name="T90" fmla="*/ 114 w 229"/>
                <a:gd name="T91" fmla="*/ 46 h 227"/>
                <a:gd name="T92" fmla="*/ 181 w 229"/>
                <a:gd name="T93" fmla="*/ 113 h 227"/>
                <a:gd name="T94" fmla="*/ 114 w 229"/>
                <a:gd name="T95" fmla="*/ 18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9" h="227">
                  <a:moveTo>
                    <a:pt x="229" y="128"/>
                  </a:moveTo>
                  <a:cubicBezTo>
                    <a:pt x="229" y="98"/>
                    <a:pt x="229" y="98"/>
                    <a:pt x="229" y="98"/>
                  </a:cubicBezTo>
                  <a:cubicBezTo>
                    <a:pt x="206" y="93"/>
                    <a:pt x="206" y="93"/>
                    <a:pt x="206" y="93"/>
                  </a:cubicBezTo>
                  <a:cubicBezTo>
                    <a:pt x="204" y="87"/>
                    <a:pt x="202" y="81"/>
                    <a:pt x="200" y="76"/>
                  </a:cubicBezTo>
                  <a:cubicBezTo>
                    <a:pt x="216" y="58"/>
                    <a:pt x="216" y="58"/>
                    <a:pt x="216" y="58"/>
                  </a:cubicBezTo>
                  <a:cubicBezTo>
                    <a:pt x="198" y="34"/>
                    <a:pt x="198" y="34"/>
                    <a:pt x="198" y="34"/>
                  </a:cubicBezTo>
                  <a:cubicBezTo>
                    <a:pt x="176" y="44"/>
                    <a:pt x="176" y="44"/>
                    <a:pt x="176" y="44"/>
                  </a:cubicBezTo>
                  <a:cubicBezTo>
                    <a:pt x="172" y="39"/>
                    <a:pt x="167" y="36"/>
                    <a:pt x="161" y="33"/>
                  </a:cubicBezTo>
                  <a:cubicBezTo>
                    <a:pt x="164" y="9"/>
                    <a:pt x="164" y="9"/>
                    <a:pt x="164" y="9"/>
                  </a:cubicBezTo>
                  <a:cubicBezTo>
                    <a:pt x="135" y="0"/>
                    <a:pt x="135" y="0"/>
                    <a:pt x="135" y="0"/>
                  </a:cubicBezTo>
                  <a:cubicBezTo>
                    <a:pt x="123" y="20"/>
                    <a:pt x="123" y="20"/>
                    <a:pt x="123" y="20"/>
                  </a:cubicBezTo>
                  <a:cubicBezTo>
                    <a:pt x="120" y="20"/>
                    <a:pt x="117" y="20"/>
                    <a:pt x="114" y="20"/>
                  </a:cubicBezTo>
                  <a:cubicBezTo>
                    <a:pt x="111" y="20"/>
                    <a:pt x="108" y="20"/>
                    <a:pt x="105" y="20"/>
                  </a:cubicBezTo>
                  <a:cubicBezTo>
                    <a:pt x="93" y="0"/>
                    <a:pt x="93" y="0"/>
                    <a:pt x="93" y="0"/>
                  </a:cubicBezTo>
                  <a:cubicBezTo>
                    <a:pt x="65" y="9"/>
                    <a:pt x="65" y="9"/>
                    <a:pt x="65" y="9"/>
                  </a:cubicBezTo>
                  <a:cubicBezTo>
                    <a:pt x="67" y="33"/>
                    <a:pt x="67" y="33"/>
                    <a:pt x="67" y="33"/>
                  </a:cubicBezTo>
                  <a:cubicBezTo>
                    <a:pt x="62" y="36"/>
                    <a:pt x="57" y="39"/>
                    <a:pt x="52" y="44"/>
                  </a:cubicBezTo>
                  <a:cubicBezTo>
                    <a:pt x="30" y="34"/>
                    <a:pt x="30" y="34"/>
                    <a:pt x="30" y="34"/>
                  </a:cubicBezTo>
                  <a:cubicBezTo>
                    <a:pt x="13" y="58"/>
                    <a:pt x="13" y="58"/>
                    <a:pt x="13" y="58"/>
                  </a:cubicBezTo>
                  <a:cubicBezTo>
                    <a:pt x="29" y="76"/>
                    <a:pt x="29" y="76"/>
                    <a:pt x="29" y="76"/>
                  </a:cubicBezTo>
                  <a:cubicBezTo>
                    <a:pt x="26" y="81"/>
                    <a:pt x="24" y="87"/>
                    <a:pt x="23" y="94"/>
                  </a:cubicBezTo>
                  <a:cubicBezTo>
                    <a:pt x="0" y="98"/>
                    <a:pt x="0" y="98"/>
                    <a:pt x="0" y="98"/>
                  </a:cubicBezTo>
                  <a:cubicBezTo>
                    <a:pt x="0" y="128"/>
                    <a:pt x="0" y="128"/>
                    <a:pt x="0" y="128"/>
                  </a:cubicBezTo>
                  <a:cubicBezTo>
                    <a:pt x="23" y="133"/>
                    <a:pt x="23" y="133"/>
                    <a:pt x="23" y="133"/>
                  </a:cubicBezTo>
                  <a:cubicBezTo>
                    <a:pt x="24" y="139"/>
                    <a:pt x="26" y="145"/>
                    <a:pt x="29" y="151"/>
                  </a:cubicBezTo>
                  <a:cubicBezTo>
                    <a:pt x="13" y="169"/>
                    <a:pt x="13" y="169"/>
                    <a:pt x="13" y="169"/>
                  </a:cubicBezTo>
                  <a:cubicBezTo>
                    <a:pt x="31" y="193"/>
                    <a:pt x="31" y="193"/>
                    <a:pt x="31" y="193"/>
                  </a:cubicBezTo>
                  <a:cubicBezTo>
                    <a:pt x="52" y="183"/>
                    <a:pt x="52" y="183"/>
                    <a:pt x="52" y="183"/>
                  </a:cubicBezTo>
                  <a:cubicBezTo>
                    <a:pt x="57" y="187"/>
                    <a:pt x="62" y="191"/>
                    <a:pt x="67" y="194"/>
                  </a:cubicBezTo>
                  <a:cubicBezTo>
                    <a:pt x="65" y="218"/>
                    <a:pt x="65" y="218"/>
                    <a:pt x="65" y="218"/>
                  </a:cubicBezTo>
                  <a:cubicBezTo>
                    <a:pt x="93" y="227"/>
                    <a:pt x="93" y="227"/>
                    <a:pt x="93" y="227"/>
                  </a:cubicBezTo>
                  <a:cubicBezTo>
                    <a:pt x="105" y="206"/>
                    <a:pt x="105" y="206"/>
                    <a:pt x="105" y="206"/>
                  </a:cubicBezTo>
                  <a:cubicBezTo>
                    <a:pt x="108" y="207"/>
                    <a:pt x="111" y="207"/>
                    <a:pt x="114" y="207"/>
                  </a:cubicBezTo>
                  <a:cubicBezTo>
                    <a:pt x="117" y="207"/>
                    <a:pt x="121" y="207"/>
                    <a:pt x="124" y="206"/>
                  </a:cubicBezTo>
                  <a:cubicBezTo>
                    <a:pt x="135" y="227"/>
                    <a:pt x="135" y="227"/>
                    <a:pt x="135" y="227"/>
                  </a:cubicBezTo>
                  <a:cubicBezTo>
                    <a:pt x="164" y="217"/>
                    <a:pt x="164" y="217"/>
                    <a:pt x="164" y="217"/>
                  </a:cubicBezTo>
                  <a:cubicBezTo>
                    <a:pt x="161" y="194"/>
                    <a:pt x="161" y="194"/>
                    <a:pt x="161" y="194"/>
                  </a:cubicBezTo>
                  <a:cubicBezTo>
                    <a:pt x="167" y="191"/>
                    <a:pt x="172" y="187"/>
                    <a:pt x="176" y="183"/>
                  </a:cubicBezTo>
                  <a:cubicBezTo>
                    <a:pt x="198" y="193"/>
                    <a:pt x="198" y="193"/>
                    <a:pt x="198" y="193"/>
                  </a:cubicBezTo>
                  <a:cubicBezTo>
                    <a:pt x="216" y="168"/>
                    <a:pt x="216" y="168"/>
                    <a:pt x="216" y="168"/>
                  </a:cubicBezTo>
                  <a:cubicBezTo>
                    <a:pt x="200" y="151"/>
                    <a:pt x="200" y="151"/>
                    <a:pt x="200" y="151"/>
                  </a:cubicBezTo>
                  <a:cubicBezTo>
                    <a:pt x="202" y="145"/>
                    <a:pt x="204" y="139"/>
                    <a:pt x="206" y="133"/>
                  </a:cubicBezTo>
                  <a:lnTo>
                    <a:pt x="229" y="128"/>
                  </a:lnTo>
                  <a:close/>
                  <a:moveTo>
                    <a:pt x="114" y="180"/>
                  </a:moveTo>
                  <a:cubicBezTo>
                    <a:pt x="77" y="180"/>
                    <a:pt x="47" y="150"/>
                    <a:pt x="47" y="113"/>
                  </a:cubicBezTo>
                  <a:cubicBezTo>
                    <a:pt x="47" y="76"/>
                    <a:pt x="77" y="46"/>
                    <a:pt x="114" y="46"/>
                  </a:cubicBezTo>
                  <a:cubicBezTo>
                    <a:pt x="151" y="46"/>
                    <a:pt x="181" y="76"/>
                    <a:pt x="181" y="113"/>
                  </a:cubicBezTo>
                  <a:cubicBezTo>
                    <a:pt x="181" y="150"/>
                    <a:pt x="151" y="180"/>
                    <a:pt x="114" y="18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75000"/>
                    <a:lumOff val="25000"/>
                  </a:schemeClr>
                </a:solidFill>
                <a:cs typeface="+mn-ea"/>
                <a:sym typeface="+mn-lt"/>
              </a:endParaRPr>
            </a:p>
          </p:txBody>
        </p:sp>
        <p:sp>
          <p:nvSpPr>
            <p:cNvPr id="39" name="Freeform 21"/>
            <p:cNvSpPr>
              <a:spLocks noEditPoints="1"/>
            </p:cNvSpPr>
            <p:nvPr/>
          </p:nvSpPr>
          <p:spPr bwMode="auto">
            <a:xfrm>
              <a:off x="4577871" y="4221191"/>
              <a:ext cx="199861" cy="199861"/>
            </a:xfrm>
            <a:custGeom>
              <a:avLst/>
              <a:gdLst>
                <a:gd name="T0" fmla="*/ 135 w 135"/>
                <a:gd name="T1" fmla="*/ 76 h 135"/>
                <a:gd name="T2" fmla="*/ 135 w 135"/>
                <a:gd name="T3" fmla="*/ 58 h 135"/>
                <a:gd name="T4" fmla="*/ 122 w 135"/>
                <a:gd name="T5" fmla="*/ 55 h 135"/>
                <a:gd name="T6" fmla="*/ 118 w 135"/>
                <a:gd name="T7" fmla="*/ 45 h 135"/>
                <a:gd name="T8" fmla="*/ 128 w 135"/>
                <a:gd name="T9" fmla="*/ 34 h 135"/>
                <a:gd name="T10" fmla="*/ 117 w 135"/>
                <a:gd name="T11" fmla="*/ 20 h 135"/>
                <a:gd name="T12" fmla="*/ 104 w 135"/>
                <a:gd name="T13" fmla="*/ 26 h 135"/>
                <a:gd name="T14" fmla="*/ 96 w 135"/>
                <a:gd name="T15" fmla="*/ 19 h 135"/>
                <a:gd name="T16" fmla="*/ 97 w 135"/>
                <a:gd name="T17" fmla="*/ 5 h 135"/>
                <a:gd name="T18" fmla="*/ 80 w 135"/>
                <a:gd name="T19" fmla="*/ 0 h 135"/>
                <a:gd name="T20" fmla="*/ 73 w 135"/>
                <a:gd name="T21" fmla="*/ 12 h 135"/>
                <a:gd name="T22" fmla="*/ 67 w 135"/>
                <a:gd name="T23" fmla="*/ 12 h 135"/>
                <a:gd name="T24" fmla="*/ 62 w 135"/>
                <a:gd name="T25" fmla="*/ 12 h 135"/>
                <a:gd name="T26" fmla="*/ 55 w 135"/>
                <a:gd name="T27" fmla="*/ 0 h 135"/>
                <a:gd name="T28" fmla="*/ 38 w 135"/>
                <a:gd name="T29" fmla="*/ 5 h 135"/>
                <a:gd name="T30" fmla="*/ 39 w 135"/>
                <a:gd name="T31" fmla="*/ 19 h 135"/>
                <a:gd name="T32" fmla="*/ 30 w 135"/>
                <a:gd name="T33" fmla="*/ 26 h 135"/>
                <a:gd name="T34" fmla="*/ 18 w 135"/>
                <a:gd name="T35" fmla="*/ 20 h 135"/>
                <a:gd name="T36" fmla="*/ 7 w 135"/>
                <a:gd name="T37" fmla="*/ 34 h 135"/>
                <a:gd name="T38" fmla="*/ 17 w 135"/>
                <a:gd name="T39" fmla="*/ 45 h 135"/>
                <a:gd name="T40" fmla="*/ 13 w 135"/>
                <a:gd name="T41" fmla="*/ 55 h 135"/>
                <a:gd name="T42" fmla="*/ 0 w 135"/>
                <a:gd name="T43" fmla="*/ 58 h 135"/>
                <a:gd name="T44" fmla="*/ 0 w 135"/>
                <a:gd name="T45" fmla="*/ 76 h 135"/>
                <a:gd name="T46" fmla="*/ 13 w 135"/>
                <a:gd name="T47" fmla="*/ 79 h 135"/>
                <a:gd name="T48" fmla="*/ 17 w 135"/>
                <a:gd name="T49" fmla="*/ 90 h 135"/>
                <a:gd name="T50" fmla="*/ 7 w 135"/>
                <a:gd name="T51" fmla="*/ 100 h 135"/>
                <a:gd name="T52" fmla="*/ 18 w 135"/>
                <a:gd name="T53" fmla="*/ 114 h 135"/>
                <a:gd name="T54" fmla="*/ 31 w 135"/>
                <a:gd name="T55" fmla="*/ 109 h 135"/>
                <a:gd name="T56" fmla="*/ 39 w 135"/>
                <a:gd name="T57" fmla="*/ 115 h 135"/>
                <a:gd name="T58" fmla="*/ 38 w 135"/>
                <a:gd name="T59" fmla="*/ 129 h 135"/>
                <a:gd name="T60" fmla="*/ 55 w 135"/>
                <a:gd name="T61" fmla="*/ 135 h 135"/>
                <a:gd name="T62" fmla="*/ 62 w 135"/>
                <a:gd name="T63" fmla="*/ 122 h 135"/>
                <a:gd name="T64" fmla="*/ 68 w 135"/>
                <a:gd name="T65" fmla="*/ 123 h 135"/>
                <a:gd name="T66" fmla="*/ 73 w 135"/>
                <a:gd name="T67" fmla="*/ 122 h 135"/>
                <a:gd name="T68" fmla="*/ 80 w 135"/>
                <a:gd name="T69" fmla="*/ 135 h 135"/>
                <a:gd name="T70" fmla="*/ 97 w 135"/>
                <a:gd name="T71" fmla="*/ 129 h 135"/>
                <a:gd name="T72" fmla="*/ 96 w 135"/>
                <a:gd name="T73" fmla="*/ 115 h 135"/>
                <a:gd name="T74" fmla="*/ 104 w 135"/>
                <a:gd name="T75" fmla="*/ 109 h 135"/>
                <a:gd name="T76" fmla="*/ 117 w 135"/>
                <a:gd name="T77" fmla="*/ 114 h 135"/>
                <a:gd name="T78" fmla="*/ 128 w 135"/>
                <a:gd name="T79" fmla="*/ 100 h 135"/>
                <a:gd name="T80" fmla="*/ 118 w 135"/>
                <a:gd name="T81" fmla="*/ 89 h 135"/>
                <a:gd name="T82" fmla="*/ 122 w 135"/>
                <a:gd name="T83" fmla="*/ 79 h 135"/>
                <a:gd name="T84" fmla="*/ 135 w 135"/>
                <a:gd name="T85" fmla="*/ 76 h 135"/>
                <a:gd name="T86" fmla="*/ 67 w 135"/>
                <a:gd name="T87" fmla="*/ 107 h 135"/>
                <a:gd name="T88" fmla="*/ 28 w 135"/>
                <a:gd name="T89" fmla="*/ 67 h 135"/>
                <a:gd name="T90" fmla="*/ 67 w 135"/>
                <a:gd name="T91" fmla="*/ 27 h 135"/>
                <a:gd name="T92" fmla="*/ 107 w 135"/>
                <a:gd name="T93" fmla="*/ 67 h 135"/>
                <a:gd name="T94" fmla="*/ 67 w 135"/>
                <a:gd name="T95" fmla="*/ 10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5" h="135">
                  <a:moveTo>
                    <a:pt x="135" y="76"/>
                  </a:moveTo>
                  <a:cubicBezTo>
                    <a:pt x="135" y="58"/>
                    <a:pt x="135" y="58"/>
                    <a:pt x="135" y="58"/>
                  </a:cubicBezTo>
                  <a:cubicBezTo>
                    <a:pt x="122" y="55"/>
                    <a:pt x="122" y="55"/>
                    <a:pt x="122" y="55"/>
                  </a:cubicBezTo>
                  <a:cubicBezTo>
                    <a:pt x="121" y="52"/>
                    <a:pt x="120" y="48"/>
                    <a:pt x="118" y="45"/>
                  </a:cubicBezTo>
                  <a:cubicBezTo>
                    <a:pt x="128" y="34"/>
                    <a:pt x="128" y="34"/>
                    <a:pt x="128" y="34"/>
                  </a:cubicBezTo>
                  <a:cubicBezTo>
                    <a:pt x="117" y="20"/>
                    <a:pt x="117" y="20"/>
                    <a:pt x="117" y="20"/>
                  </a:cubicBezTo>
                  <a:cubicBezTo>
                    <a:pt x="104" y="26"/>
                    <a:pt x="104" y="26"/>
                    <a:pt x="104" y="26"/>
                  </a:cubicBezTo>
                  <a:cubicBezTo>
                    <a:pt x="102" y="23"/>
                    <a:pt x="99" y="21"/>
                    <a:pt x="96" y="19"/>
                  </a:cubicBezTo>
                  <a:cubicBezTo>
                    <a:pt x="97" y="5"/>
                    <a:pt x="97" y="5"/>
                    <a:pt x="97" y="5"/>
                  </a:cubicBezTo>
                  <a:cubicBezTo>
                    <a:pt x="80" y="0"/>
                    <a:pt x="80" y="0"/>
                    <a:pt x="80" y="0"/>
                  </a:cubicBezTo>
                  <a:cubicBezTo>
                    <a:pt x="73" y="12"/>
                    <a:pt x="73" y="12"/>
                    <a:pt x="73" y="12"/>
                  </a:cubicBezTo>
                  <a:cubicBezTo>
                    <a:pt x="71" y="12"/>
                    <a:pt x="69" y="12"/>
                    <a:pt x="67" y="12"/>
                  </a:cubicBezTo>
                  <a:cubicBezTo>
                    <a:pt x="66" y="12"/>
                    <a:pt x="64" y="12"/>
                    <a:pt x="62" y="12"/>
                  </a:cubicBezTo>
                  <a:cubicBezTo>
                    <a:pt x="55" y="0"/>
                    <a:pt x="55" y="0"/>
                    <a:pt x="55" y="0"/>
                  </a:cubicBezTo>
                  <a:cubicBezTo>
                    <a:pt x="38" y="5"/>
                    <a:pt x="38" y="5"/>
                    <a:pt x="38" y="5"/>
                  </a:cubicBezTo>
                  <a:cubicBezTo>
                    <a:pt x="39" y="19"/>
                    <a:pt x="39" y="19"/>
                    <a:pt x="39" y="19"/>
                  </a:cubicBezTo>
                  <a:cubicBezTo>
                    <a:pt x="36" y="21"/>
                    <a:pt x="33" y="23"/>
                    <a:pt x="30" y="26"/>
                  </a:cubicBezTo>
                  <a:cubicBezTo>
                    <a:pt x="18" y="20"/>
                    <a:pt x="18" y="20"/>
                    <a:pt x="18" y="20"/>
                  </a:cubicBezTo>
                  <a:cubicBezTo>
                    <a:pt x="7" y="34"/>
                    <a:pt x="7" y="34"/>
                    <a:pt x="7" y="34"/>
                  </a:cubicBezTo>
                  <a:cubicBezTo>
                    <a:pt x="17" y="45"/>
                    <a:pt x="17" y="45"/>
                    <a:pt x="17" y="45"/>
                  </a:cubicBezTo>
                  <a:cubicBezTo>
                    <a:pt x="15" y="48"/>
                    <a:pt x="14" y="52"/>
                    <a:pt x="13" y="55"/>
                  </a:cubicBezTo>
                  <a:cubicBezTo>
                    <a:pt x="0" y="58"/>
                    <a:pt x="0" y="58"/>
                    <a:pt x="0" y="58"/>
                  </a:cubicBezTo>
                  <a:cubicBezTo>
                    <a:pt x="0" y="76"/>
                    <a:pt x="0" y="76"/>
                    <a:pt x="0" y="76"/>
                  </a:cubicBezTo>
                  <a:cubicBezTo>
                    <a:pt x="13" y="79"/>
                    <a:pt x="13" y="79"/>
                    <a:pt x="13" y="79"/>
                  </a:cubicBezTo>
                  <a:cubicBezTo>
                    <a:pt x="14" y="83"/>
                    <a:pt x="15" y="86"/>
                    <a:pt x="17" y="90"/>
                  </a:cubicBezTo>
                  <a:cubicBezTo>
                    <a:pt x="7" y="100"/>
                    <a:pt x="7" y="100"/>
                    <a:pt x="7" y="100"/>
                  </a:cubicBezTo>
                  <a:cubicBezTo>
                    <a:pt x="18" y="114"/>
                    <a:pt x="18" y="114"/>
                    <a:pt x="18" y="114"/>
                  </a:cubicBezTo>
                  <a:cubicBezTo>
                    <a:pt x="31" y="109"/>
                    <a:pt x="31" y="109"/>
                    <a:pt x="31" y="109"/>
                  </a:cubicBezTo>
                  <a:cubicBezTo>
                    <a:pt x="33" y="111"/>
                    <a:pt x="36" y="113"/>
                    <a:pt x="39" y="115"/>
                  </a:cubicBezTo>
                  <a:cubicBezTo>
                    <a:pt x="38" y="129"/>
                    <a:pt x="38" y="129"/>
                    <a:pt x="38" y="129"/>
                  </a:cubicBezTo>
                  <a:cubicBezTo>
                    <a:pt x="55" y="135"/>
                    <a:pt x="55" y="135"/>
                    <a:pt x="55" y="135"/>
                  </a:cubicBezTo>
                  <a:cubicBezTo>
                    <a:pt x="62" y="122"/>
                    <a:pt x="62" y="122"/>
                    <a:pt x="62" y="122"/>
                  </a:cubicBezTo>
                  <a:cubicBezTo>
                    <a:pt x="64" y="123"/>
                    <a:pt x="66" y="123"/>
                    <a:pt x="68" y="123"/>
                  </a:cubicBezTo>
                  <a:cubicBezTo>
                    <a:pt x="69" y="123"/>
                    <a:pt x="71" y="123"/>
                    <a:pt x="73" y="122"/>
                  </a:cubicBezTo>
                  <a:cubicBezTo>
                    <a:pt x="80" y="135"/>
                    <a:pt x="80" y="135"/>
                    <a:pt x="80" y="135"/>
                  </a:cubicBezTo>
                  <a:cubicBezTo>
                    <a:pt x="97" y="129"/>
                    <a:pt x="97" y="129"/>
                    <a:pt x="97" y="129"/>
                  </a:cubicBezTo>
                  <a:cubicBezTo>
                    <a:pt x="96" y="115"/>
                    <a:pt x="96" y="115"/>
                    <a:pt x="96" y="115"/>
                  </a:cubicBezTo>
                  <a:cubicBezTo>
                    <a:pt x="99" y="113"/>
                    <a:pt x="102" y="111"/>
                    <a:pt x="104" y="109"/>
                  </a:cubicBezTo>
                  <a:cubicBezTo>
                    <a:pt x="117" y="114"/>
                    <a:pt x="117" y="114"/>
                    <a:pt x="117" y="114"/>
                  </a:cubicBezTo>
                  <a:cubicBezTo>
                    <a:pt x="128" y="100"/>
                    <a:pt x="128" y="100"/>
                    <a:pt x="128" y="100"/>
                  </a:cubicBezTo>
                  <a:cubicBezTo>
                    <a:pt x="118" y="89"/>
                    <a:pt x="118" y="89"/>
                    <a:pt x="118" y="89"/>
                  </a:cubicBezTo>
                  <a:cubicBezTo>
                    <a:pt x="120" y="86"/>
                    <a:pt x="121" y="83"/>
                    <a:pt x="122" y="79"/>
                  </a:cubicBezTo>
                  <a:lnTo>
                    <a:pt x="135" y="76"/>
                  </a:lnTo>
                  <a:close/>
                  <a:moveTo>
                    <a:pt x="67" y="107"/>
                  </a:moveTo>
                  <a:cubicBezTo>
                    <a:pt x="46" y="107"/>
                    <a:pt x="28" y="89"/>
                    <a:pt x="28" y="67"/>
                  </a:cubicBezTo>
                  <a:cubicBezTo>
                    <a:pt x="28" y="45"/>
                    <a:pt x="46" y="27"/>
                    <a:pt x="67" y="27"/>
                  </a:cubicBezTo>
                  <a:cubicBezTo>
                    <a:pt x="89" y="27"/>
                    <a:pt x="107" y="45"/>
                    <a:pt x="107" y="67"/>
                  </a:cubicBezTo>
                  <a:cubicBezTo>
                    <a:pt x="107" y="89"/>
                    <a:pt x="89" y="107"/>
                    <a:pt x="67" y="10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75000"/>
                    <a:lumOff val="25000"/>
                  </a:schemeClr>
                </a:solidFill>
                <a:cs typeface="+mn-ea"/>
                <a:sym typeface="+mn-lt"/>
              </a:endParaRPr>
            </a:p>
          </p:txBody>
        </p:sp>
      </p:grpSp>
      <p:grpSp>
        <p:nvGrpSpPr>
          <p:cNvPr id="40" name="组合 39"/>
          <p:cNvGrpSpPr/>
          <p:nvPr/>
        </p:nvGrpSpPr>
        <p:grpSpPr>
          <a:xfrm>
            <a:off x="10112355" y="2446163"/>
            <a:ext cx="388591" cy="496960"/>
            <a:chOff x="1605186" y="572440"/>
            <a:chExt cx="563562" cy="720725"/>
          </a:xfrm>
          <a:solidFill>
            <a:srgbClr val="8A7D7A"/>
          </a:solidFill>
        </p:grpSpPr>
        <p:sp>
          <p:nvSpPr>
            <p:cNvPr id="41" name="Freeform 32"/>
            <p:cNvSpPr/>
            <p:nvPr/>
          </p:nvSpPr>
          <p:spPr bwMode="auto">
            <a:xfrm>
              <a:off x="1814736" y="572440"/>
              <a:ext cx="142875" cy="720725"/>
            </a:xfrm>
            <a:custGeom>
              <a:avLst/>
              <a:gdLst>
                <a:gd name="T0" fmla="*/ 64 w 64"/>
                <a:gd name="T1" fmla="*/ 289 h 321"/>
                <a:gd name="T2" fmla="*/ 32 w 64"/>
                <a:gd name="T3" fmla="*/ 321 h 321"/>
                <a:gd name="T4" fmla="*/ 0 w 64"/>
                <a:gd name="T5" fmla="*/ 289 h 321"/>
                <a:gd name="T6" fmla="*/ 0 w 64"/>
                <a:gd name="T7" fmla="*/ 32 h 321"/>
                <a:gd name="T8" fmla="*/ 32 w 64"/>
                <a:gd name="T9" fmla="*/ 0 h 321"/>
                <a:gd name="T10" fmla="*/ 64 w 64"/>
                <a:gd name="T11" fmla="*/ 32 h 321"/>
                <a:gd name="T12" fmla="*/ 64 w 64"/>
                <a:gd name="T13" fmla="*/ 289 h 321"/>
              </a:gdLst>
              <a:ahLst/>
              <a:cxnLst>
                <a:cxn ang="0">
                  <a:pos x="T0" y="T1"/>
                </a:cxn>
                <a:cxn ang="0">
                  <a:pos x="T2" y="T3"/>
                </a:cxn>
                <a:cxn ang="0">
                  <a:pos x="T4" y="T5"/>
                </a:cxn>
                <a:cxn ang="0">
                  <a:pos x="T6" y="T7"/>
                </a:cxn>
                <a:cxn ang="0">
                  <a:pos x="T8" y="T9"/>
                </a:cxn>
                <a:cxn ang="0">
                  <a:pos x="T10" y="T11"/>
                </a:cxn>
                <a:cxn ang="0">
                  <a:pos x="T12" y="T13"/>
                </a:cxn>
              </a:cxnLst>
              <a:rect l="0" t="0" r="r" b="b"/>
              <a:pathLst>
                <a:path w="64" h="321">
                  <a:moveTo>
                    <a:pt x="64" y="289"/>
                  </a:moveTo>
                  <a:cubicBezTo>
                    <a:pt x="64" y="307"/>
                    <a:pt x="49" y="321"/>
                    <a:pt x="32" y="321"/>
                  </a:cubicBezTo>
                  <a:cubicBezTo>
                    <a:pt x="14" y="321"/>
                    <a:pt x="0" y="307"/>
                    <a:pt x="0" y="289"/>
                  </a:cubicBezTo>
                  <a:cubicBezTo>
                    <a:pt x="0" y="32"/>
                    <a:pt x="0" y="32"/>
                    <a:pt x="0" y="32"/>
                  </a:cubicBezTo>
                  <a:cubicBezTo>
                    <a:pt x="0" y="14"/>
                    <a:pt x="14" y="0"/>
                    <a:pt x="32" y="0"/>
                  </a:cubicBezTo>
                  <a:cubicBezTo>
                    <a:pt x="49" y="0"/>
                    <a:pt x="64" y="14"/>
                    <a:pt x="64" y="32"/>
                  </a:cubicBezTo>
                  <a:lnTo>
                    <a:pt x="64" y="28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75000"/>
                    <a:lumOff val="25000"/>
                  </a:schemeClr>
                </a:solidFill>
                <a:cs typeface="+mn-ea"/>
                <a:sym typeface="+mn-lt"/>
              </a:endParaRPr>
            </a:p>
          </p:txBody>
        </p:sp>
        <p:sp>
          <p:nvSpPr>
            <p:cNvPr id="42" name="Freeform 33"/>
            <p:cNvSpPr/>
            <p:nvPr/>
          </p:nvSpPr>
          <p:spPr bwMode="auto">
            <a:xfrm>
              <a:off x="1605186" y="1012177"/>
              <a:ext cx="141288" cy="280988"/>
            </a:xfrm>
            <a:custGeom>
              <a:avLst/>
              <a:gdLst>
                <a:gd name="T0" fmla="*/ 63 w 63"/>
                <a:gd name="T1" fmla="*/ 93 h 125"/>
                <a:gd name="T2" fmla="*/ 32 w 63"/>
                <a:gd name="T3" fmla="*/ 125 h 125"/>
                <a:gd name="T4" fmla="*/ 0 w 63"/>
                <a:gd name="T5" fmla="*/ 93 h 125"/>
                <a:gd name="T6" fmla="*/ 0 w 63"/>
                <a:gd name="T7" fmla="*/ 32 h 125"/>
                <a:gd name="T8" fmla="*/ 32 w 63"/>
                <a:gd name="T9" fmla="*/ 0 h 125"/>
                <a:gd name="T10" fmla="*/ 63 w 63"/>
                <a:gd name="T11" fmla="*/ 32 h 125"/>
                <a:gd name="T12" fmla="*/ 63 w 63"/>
                <a:gd name="T13" fmla="*/ 93 h 125"/>
              </a:gdLst>
              <a:ahLst/>
              <a:cxnLst>
                <a:cxn ang="0">
                  <a:pos x="T0" y="T1"/>
                </a:cxn>
                <a:cxn ang="0">
                  <a:pos x="T2" y="T3"/>
                </a:cxn>
                <a:cxn ang="0">
                  <a:pos x="T4" y="T5"/>
                </a:cxn>
                <a:cxn ang="0">
                  <a:pos x="T6" y="T7"/>
                </a:cxn>
                <a:cxn ang="0">
                  <a:pos x="T8" y="T9"/>
                </a:cxn>
                <a:cxn ang="0">
                  <a:pos x="T10" y="T11"/>
                </a:cxn>
                <a:cxn ang="0">
                  <a:pos x="T12" y="T13"/>
                </a:cxn>
              </a:cxnLst>
              <a:rect l="0" t="0" r="r" b="b"/>
              <a:pathLst>
                <a:path w="63" h="125">
                  <a:moveTo>
                    <a:pt x="63" y="93"/>
                  </a:moveTo>
                  <a:cubicBezTo>
                    <a:pt x="63" y="111"/>
                    <a:pt x="49" y="125"/>
                    <a:pt x="32" y="125"/>
                  </a:cubicBezTo>
                  <a:cubicBezTo>
                    <a:pt x="14" y="125"/>
                    <a:pt x="0" y="111"/>
                    <a:pt x="0" y="93"/>
                  </a:cubicBezTo>
                  <a:cubicBezTo>
                    <a:pt x="0" y="32"/>
                    <a:pt x="0" y="32"/>
                    <a:pt x="0" y="32"/>
                  </a:cubicBezTo>
                  <a:cubicBezTo>
                    <a:pt x="0" y="14"/>
                    <a:pt x="14" y="0"/>
                    <a:pt x="32" y="0"/>
                  </a:cubicBezTo>
                  <a:cubicBezTo>
                    <a:pt x="49" y="0"/>
                    <a:pt x="63" y="14"/>
                    <a:pt x="63" y="32"/>
                  </a:cubicBezTo>
                  <a:lnTo>
                    <a:pt x="63" y="9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75000"/>
                    <a:lumOff val="25000"/>
                  </a:schemeClr>
                </a:solidFill>
                <a:cs typeface="+mn-ea"/>
                <a:sym typeface="+mn-lt"/>
              </a:endParaRPr>
            </a:p>
          </p:txBody>
        </p:sp>
        <p:sp>
          <p:nvSpPr>
            <p:cNvPr id="43" name="Freeform 34"/>
            <p:cNvSpPr/>
            <p:nvPr/>
          </p:nvSpPr>
          <p:spPr bwMode="auto">
            <a:xfrm>
              <a:off x="2025873" y="804215"/>
              <a:ext cx="142875" cy="488950"/>
            </a:xfrm>
            <a:custGeom>
              <a:avLst/>
              <a:gdLst>
                <a:gd name="T0" fmla="*/ 64 w 64"/>
                <a:gd name="T1" fmla="*/ 186 h 218"/>
                <a:gd name="T2" fmla="*/ 32 w 64"/>
                <a:gd name="T3" fmla="*/ 218 h 218"/>
                <a:gd name="T4" fmla="*/ 0 w 64"/>
                <a:gd name="T5" fmla="*/ 186 h 218"/>
                <a:gd name="T6" fmla="*/ 0 w 64"/>
                <a:gd name="T7" fmla="*/ 32 h 218"/>
                <a:gd name="T8" fmla="*/ 32 w 64"/>
                <a:gd name="T9" fmla="*/ 0 h 218"/>
                <a:gd name="T10" fmla="*/ 64 w 64"/>
                <a:gd name="T11" fmla="*/ 32 h 218"/>
                <a:gd name="T12" fmla="*/ 64 w 64"/>
                <a:gd name="T13" fmla="*/ 186 h 218"/>
              </a:gdLst>
              <a:ahLst/>
              <a:cxnLst>
                <a:cxn ang="0">
                  <a:pos x="T0" y="T1"/>
                </a:cxn>
                <a:cxn ang="0">
                  <a:pos x="T2" y="T3"/>
                </a:cxn>
                <a:cxn ang="0">
                  <a:pos x="T4" y="T5"/>
                </a:cxn>
                <a:cxn ang="0">
                  <a:pos x="T6" y="T7"/>
                </a:cxn>
                <a:cxn ang="0">
                  <a:pos x="T8" y="T9"/>
                </a:cxn>
                <a:cxn ang="0">
                  <a:pos x="T10" y="T11"/>
                </a:cxn>
                <a:cxn ang="0">
                  <a:pos x="T12" y="T13"/>
                </a:cxn>
              </a:cxnLst>
              <a:rect l="0" t="0" r="r" b="b"/>
              <a:pathLst>
                <a:path w="64" h="218">
                  <a:moveTo>
                    <a:pt x="64" y="186"/>
                  </a:moveTo>
                  <a:cubicBezTo>
                    <a:pt x="64" y="204"/>
                    <a:pt x="49" y="218"/>
                    <a:pt x="32" y="218"/>
                  </a:cubicBezTo>
                  <a:cubicBezTo>
                    <a:pt x="14" y="218"/>
                    <a:pt x="0" y="204"/>
                    <a:pt x="0" y="186"/>
                  </a:cubicBezTo>
                  <a:cubicBezTo>
                    <a:pt x="0" y="32"/>
                    <a:pt x="0" y="32"/>
                    <a:pt x="0" y="32"/>
                  </a:cubicBezTo>
                  <a:cubicBezTo>
                    <a:pt x="0" y="14"/>
                    <a:pt x="14" y="0"/>
                    <a:pt x="32" y="0"/>
                  </a:cubicBezTo>
                  <a:cubicBezTo>
                    <a:pt x="49" y="0"/>
                    <a:pt x="64" y="14"/>
                    <a:pt x="64" y="32"/>
                  </a:cubicBezTo>
                  <a:lnTo>
                    <a:pt x="64" y="18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75000"/>
                    <a:lumOff val="25000"/>
                  </a:schemeClr>
                </a:solidFill>
                <a:cs typeface="+mn-ea"/>
                <a:sym typeface="+mn-lt"/>
              </a:endParaRPr>
            </a:p>
          </p:txBody>
        </p:sp>
      </p:grpSp>
      <p:grpSp>
        <p:nvGrpSpPr>
          <p:cNvPr id="44" name="组合 43"/>
          <p:cNvGrpSpPr/>
          <p:nvPr/>
        </p:nvGrpSpPr>
        <p:grpSpPr>
          <a:xfrm>
            <a:off x="4433294" y="2502213"/>
            <a:ext cx="445505" cy="440910"/>
            <a:chOff x="6967126" y="4092464"/>
            <a:chExt cx="453105" cy="448433"/>
          </a:xfrm>
          <a:solidFill>
            <a:srgbClr val="8A7D7A"/>
          </a:solidFill>
        </p:grpSpPr>
        <p:sp>
          <p:nvSpPr>
            <p:cNvPr id="45" name="Freeform 136"/>
            <p:cNvSpPr/>
            <p:nvPr/>
          </p:nvSpPr>
          <p:spPr bwMode="auto">
            <a:xfrm>
              <a:off x="6967126" y="4343773"/>
              <a:ext cx="453105" cy="197124"/>
            </a:xfrm>
            <a:custGeom>
              <a:avLst/>
              <a:gdLst>
                <a:gd name="T0" fmla="*/ 103 w 205"/>
                <a:gd name="T1" fmla="*/ 19 h 89"/>
                <a:gd name="T2" fmla="*/ 47 w 205"/>
                <a:gd name="T3" fmla="*/ 0 h 89"/>
                <a:gd name="T4" fmla="*/ 0 w 205"/>
                <a:gd name="T5" fmla="*/ 0 h 89"/>
                <a:gd name="T6" fmla="*/ 0 w 205"/>
                <a:gd name="T7" fmla="*/ 67 h 89"/>
                <a:gd name="T8" fmla="*/ 22 w 205"/>
                <a:gd name="T9" fmla="*/ 89 h 89"/>
                <a:gd name="T10" fmla="*/ 183 w 205"/>
                <a:gd name="T11" fmla="*/ 89 h 89"/>
                <a:gd name="T12" fmla="*/ 205 w 205"/>
                <a:gd name="T13" fmla="*/ 67 h 89"/>
                <a:gd name="T14" fmla="*/ 205 w 205"/>
                <a:gd name="T15" fmla="*/ 0 h 89"/>
                <a:gd name="T16" fmla="*/ 158 w 205"/>
                <a:gd name="T17" fmla="*/ 0 h 89"/>
                <a:gd name="T18" fmla="*/ 103 w 205"/>
                <a:gd name="T19" fmla="*/ 1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5" h="89">
                  <a:moveTo>
                    <a:pt x="103" y="19"/>
                  </a:moveTo>
                  <a:cubicBezTo>
                    <a:pt x="82" y="19"/>
                    <a:pt x="62" y="12"/>
                    <a:pt x="47" y="0"/>
                  </a:cubicBezTo>
                  <a:cubicBezTo>
                    <a:pt x="0" y="0"/>
                    <a:pt x="0" y="0"/>
                    <a:pt x="0" y="0"/>
                  </a:cubicBezTo>
                  <a:cubicBezTo>
                    <a:pt x="0" y="67"/>
                    <a:pt x="0" y="67"/>
                    <a:pt x="0" y="67"/>
                  </a:cubicBezTo>
                  <a:cubicBezTo>
                    <a:pt x="0" y="79"/>
                    <a:pt x="10" y="89"/>
                    <a:pt x="22" y="89"/>
                  </a:cubicBezTo>
                  <a:cubicBezTo>
                    <a:pt x="183" y="89"/>
                    <a:pt x="183" y="89"/>
                    <a:pt x="183" y="89"/>
                  </a:cubicBezTo>
                  <a:cubicBezTo>
                    <a:pt x="195" y="89"/>
                    <a:pt x="205" y="79"/>
                    <a:pt x="205" y="67"/>
                  </a:cubicBezTo>
                  <a:cubicBezTo>
                    <a:pt x="205" y="0"/>
                    <a:pt x="205" y="0"/>
                    <a:pt x="205" y="0"/>
                  </a:cubicBezTo>
                  <a:cubicBezTo>
                    <a:pt x="158" y="0"/>
                    <a:pt x="158" y="0"/>
                    <a:pt x="158" y="0"/>
                  </a:cubicBezTo>
                  <a:cubicBezTo>
                    <a:pt x="143" y="12"/>
                    <a:pt x="124" y="19"/>
                    <a:pt x="103"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75000"/>
                    <a:lumOff val="25000"/>
                  </a:schemeClr>
                </a:solidFill>
                <a:cs typeface="+mn-ea"/>
                <a:sym typeface="+mn-lt"/>
              </a:endParaRPr>
            </a:p>
          </p:txBody>
        </p:sp>
        <p:sp>
          <p:nvSpPr>
            <p:cNvPr id="46" name="Freeform 137"/>
            <p:cNvSpPr>
              <a:spLocks noEditPoints="1"/>
            </p:cNvSpPr>
            <p:nvPr/>
          </p:nvSpPr>
          <p:spPr bwMode="auto">
            <a:xfrm>
              <a:off x="6967126" y="4092464"/>
              <a:ext cx="453105" cy="260652"/>
            </a:xfrm>
            <a:custGeom>
              <a:avLst/>
              <a:gdLst>
                <a:gd name="T0" fmla="*/ 183 w 205"/>
                <a:gd name="T1" fmla="*/ 42 h 118"/>
                <a:gd name="T2" fmla="*/ 180 w 205"/>
                <a:gd name="T3" fmla="*/ 42 h 118"/>
                <a:gd name="T4" fmla="*/ 154 w 205"/>
                <a:gd name="T5" fmla="*/ 42 h 118"/>
                <a:gd name="T6" fmla="*/ 154 w 205"/>
                <a:gd name="T7" fmla="*/ 22 h 118"/>
                <a:gd name="T8" fmla="*/ 132 w 205"/>
                <a:gd name="T9" fmla="*/ 0 h 118"/>
                <a:gd name="T10" fmla="*/ 73 w 205"/>
                <a:gd name="T11" fmla="*/ 0 h 118"/>
                <a:gd name="T12" fmla="*/ 51 w 205"/>
                <a:gd name="T13" fmla="*/ 22 h 118"/>
                <a:gd name="T14" fmla="*/ 51 w 205"/>
                <a:gd name="T15" fmla="*/ 42 h 118"/>
                <a:gd name="T16" fmla="*/ 25 w 205"/>
                <a:gd name="T17" fmla="*/ 42 h 118"/>
                <a:gd name="T18" fmla="*/ 22 w 205"/>
                <a:gd name="T19" fmla="*/ 42 h 118"/>
                <a:gd name="T20" fmla="*/ 0 w 205"/>
                <a:gd name="T21" fmla="*/ 64 h 118"/>
                <a:gd name="T22" fmla="*/ 0 w 205"/>
                <a:gd name="T23" fmla="*/ 101 h 118"/>
                <a:gd name="T24" fmla="*/ 54 w 205"/>
                <a:gd name="T25" fmla="*/ 101 h 118"/>
                <a:gd name="T26" fmla="*/ 103 w 205"/>
                <a:gd name="T27" fmla="*/ 118 h 118"/>
                <a:gd name="T28" fmla="*/ 151 w 205"/>
                <a:gd name="T29" fmla="*/ 101 h 118"/>
                <a:gd name="T30" fmla="*/ 205 w 205"/>
                <a:gd name="T31" fmla="*/ 101 h 118"/>
                <a:gd name="T32" fmla="*/ 205 w 205"/>
                <a:gd name="T33" fmla="*/ 64 h 118"/>
                <a:gd name="T34" fmla="*/ 183 w 205"/>
                <a:gd name="T35" fmla="*/ 42 h 118"/>
                <a:gd name="T36" fmla="*/ 67 w 205"/>
                <a:gd name="T37" fmla="*/ 26 h 118"/>
                <a:gd name="T38" fmla="*/ 67 w 205"/>
                <a:gd name="T39" fmla="*/ 22 h 118"/>
                <a:gd name="T40" fmla="*/ 73 w 205"/>
                <a:gd name="T41" fmla="*/ 17 h 118"/>
                <a:gd name="T42" fmla="*/ 132 w 205"/>
                <a:gd name="T43" fmla="*/ 17 h 118"/>
                <a:gd name="T44" fmla="*/ 138 w 205"/>
                <a:gd name="T45" fmla="*/ 22 h 118"/>
                <a:gd name="T46" fmla="*/ 138 w 205"/>
                <a:gd name="T47" fmla="*/ 26 h 118"/>
                <a:gd name="T48" fmla="*/ 138 w 205"/>
                <a:gd name="T49" fmla="*/ 42 h 118"/>
                <a:gd name="T50" fmla="*/ 67 w 205"/>
                <a:gd name="T51" fmla="*/ 42 h 118"/>
                <a:gd name="T52" fmla="*/ 67 w 205"/>
                <a:gd name="T53" fmla="*/ 26 h 118"/>
                <a:gd name="T54" fmla="*/ 101 w 205"/>
                <a:gd name="T55" fmla="*/ 101 h 118"/>
                <a:gd name="T56" fmla="*/ 85 w 205"/>
                <a:gd name="T57" fmla="*/ 86 h 118"/>
                <a:gd name="T58" fmla="*/ 101 w 205"/>
                <a:gd name="T59" fmla="*/ 70 h 118"/>
                <a:gd name="T60" fmla="*/ 117 w 205"/>
                <a:gd name="T61" fmla="*/ 86 h 118"/>
                <a:gd name="T62" fmla="*/ 101 w 205"/>
                <a:gd name="T63" fmla="*/ 101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05" h="118">
                  <a:moveTo>
                    <a:pt x="183" y="42"/>
                  </a:moveTo>
                  <a:cubicBezTo>
                    <a:pt x="180" y="42"/>
                    <a:pt x="180" y="42"/>
                    <a:pt x="180" y="42"/>
                  </a:cubicBezTo>
                  <a:cubicBezTo>
                    <a:pt x="154" y="42"/>
                    <a:pt x="154" y="42"/>
                    <a:pt x="154" y="42"/>
                  </a:cubicBezTo>
                  <a:cubicBezTo>
                    <a:pt x="154" y="22"/>
                    <a:pt x="154" y="22"/>
                    <a:pt x="154" y="22"/>
                  </a:cubicBezTo>
                  <a:cubicBezTo>
                    <a:pt x="154" y="10"/>
                    <a:pt x="144" y="0"/>
                    <a:pt x="132" y="0"/>
                  </a:cubicBezTo>
                  <a:cubicBezTo>
                    <a:pt x="73" y="0"/>
                    <a:pt x="73" y="0"/>
                    <a:pt x="73" y="0"/>
                  </a:cubicBezTo>
                  <a:cubicBezTo>
                    <a:pt x="61" y="0"/>
                    <a:pt x="51" y="10"/>
                    <a:pt x="51" y="22"/>
                  </a:cubicBezTo>
                  <a:cubicBezTo>
                    <a:pt x="51" y="42"/>
                    <a:pt x="51" y="42"/>
                    <a:pt x="51" y="42"/>
                  </a:cubicBezTo>
                  <a:cubicBezTo>
                    <a:pt x="25" y="42"/>
                    <a:pt x="25" y="42"/>
                    <a:pt x="25" y="42"/>
                  </a:cubicBezTo>
                  <a:cubicBezTo>
                    <a:pt x="22" y="42"/>
                    <a:pt x="22" y="42"/>
                    <a:pt x="22" y="42"/>
                  </a:cubicBezTo>
                  <a:cubicBezTo>
                    <a:pt x="10" y="42"/>
                    <a:pt x="0" y="52"/>
                    <a:pt x="0" y="64"/>
                  </a:cubicBezTo>
                  <a:cubicBezTo>
                    <a:pt x="0" y="101"/>
                    <a:pt x="0" y="101"/>
                    <a:pt x="0" y="101"/>
                  </a:cubicBezTo>
                  <a:cubicBezTo>
                    <a:pt x="54" y="101"/>
                    <a:pt x="54" y="101"/>
                    <a:pt x="54" y="101"/>
                  </a:cubicBezTo>
                  <a:cubicBezTo>
                    <a:pt x="67" y="112"/>
                    <a:pt x="84" y="118"/>
                    <a:pt x="103" y="118"/>
                  </a:cubicBezTo>
                  <a:cubicBezTo>
                    <a:pt x="121" y="118"/>
                    <a:pt x="138" y="112"/>
                    <a:pt x="151" y="101"/>
                  </a:cubicBezTo>
                  <a:cubicBezTo>
                    <a:pt x="205" y="101"/>
                    <a:pt x="205" y="101"/>
                    <a:pt x="205" y="101"/>
                  </a:cubicBezTo>
                  <a:cubicBezTo>
                    <a:pt x="205" y="64"/>
                    <a:pt x="205" y="64"/>
                    <a:pt x="205" y="64"/>
                  </a:cubicBezTo>
                  <a:cubicBezTo>
                    <a:pt x="205" y="52"/>
                    <a:pt x="195" y="42"/>
                    <a:pt x="183" y="42"/>
                  </a:cubicBezTo>
                  <a:close/>
                  <a:moveTo>
                    <a:pt x="67" y="26"/>
                  </a:moveTo>
                  <a:cubicBezTo>
                    <a:pt x="67" y="22"/>
                    <a:pt x="67" y="22"/>
                    <a:pt x="67" y="22"/>
                  </a:cubicBezTo>
                  <a:cubicBezTo>
                    <a:pt x="67" y="19"/>
                    <a:pt x="70" y="17"/>
                    <a:pt x="73" y="17"/>
                  </a:cubicBezTo>
                  <a:cubicBezTo>
                    <a:pt x="132" y="17"/>
                    <a:pt x="132" y="17"/>
                    <a:pt x="132" y="17"/>
                  </a:cubicBezTo>
                  <a:cubicBezTo>
                    <a:pt x="135" y="17"/>
                    <a:pt x="138" y="19"/>
                    <a:pt x="138" y="22"/>
                  </a:cubicBezTo>
                  <a:cubicBezTo>
                    <a:pt x="138" y="26"/>
                    <a:pt x="138" y="26"/>
                    <a:pt x="138" y="26"/>
                  </a:cubicBezTo>
                  <a:cubicBezTo>
                    <a:pt x="138" y="42"/>
                    <a:pt x="138" y="42"/>
                    <a:pt x="138" y="42"/>
                  </a:cubicBezTo>
                  <a:cubicBezTo>
                    <a:pt x="67" y="42"/>
                    <a:pt x="67" y="42"/>
                    <a:pt x="67" y="42"/>
                  </a:cubicBezTo>
                  <a:lnTo>
                    <a:pt x="67" y="26"/>
                  </a:lnTo>
                  <a:close/>
                  <a:moveTo>
                    <a:pt x="101" y="101"/>
                  </a:moveTo>
                  <a:cubicBezTo>
                    <a:pt x="92" y="101"/>
                    <a:pt x="85" y="94"/>
                    <a:pt x="85" y="86"/>
                  </a:cubicBezTo>
                  <a:cubicBezTo>
                    <a:pt x="85" y="77"/>
                    <a:pt x="92" y="70"/>
                    <a:pt x="101" y="70"/>
                  </a:cubicBezTo>
                  <a:cubicBezTo>
                    <a:pt x="110" y="70"/>
                    <a:pt x="117" y="77"/>
                    <a:pt x="117" y="86"/>
                  </a:cubicBezTo>
                  <a:cubicBezTo>
                    <a:pt x="117" y="94"/>
                    <a:pt x="110" y="101"/>
                    <a:pt x="101" y="10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solidFill>
                  <a:schemeClr val="tx1">
                    <a:lumMod val="75000"/>
                    <a:lumOff val="25000"/>
                  </a:schemeClr>
                </a:solidFill>
                <a:cs typeface="+mn-ea"/>
                <a:sym typeface="+mn-lt"/>
              </a:endParaRPr>
            </a:p>
          </p:txBody>
        </p:sp>
      </p:grpSp>
      <p:grpSp>
        <p:nvGrpSpPr>
          <p:cNvPr id="47" name="组合 46"/>
          <p:cNvGrpSpPr/>
          <p:nvPr/>
        </p:nvGrpSpPr>
        <p:grpSpPr>
          <a:xfrm>
            <a:off x="1661041" y="2627740"/>
            <a:ext cx="458739" cy="438729"/>
            <a:chOff x="1004888" y="993775"/>
            <a:chExt cx="2438400" cy="2332038"/>
          </a:xfrm>
          <a:solidFill>
            <a:srgbClr val="C1BAB8"/>
          </a:solidFill>
        </p:grpSpPr>
        <p:sp>
          <p:nvSpPr>
            <p:cNvPr id="48" name="Freeform 25"/>
            <p:cNvSpPr/>
            <p:nvPr/>
          </p:nvSpPr>
          <p:spPr bwMode="auto">
            <a:xfrm>
              <a:off x="1898651" y="2670175"/>
              <a:ext cx="655638" cy="655638"/>
            </a:xfrm>
            <a:custGeom>
              <a:avLst/>
              <a:gdLst>
                <a:gd name="T0" fmla="*/ 206 w 413"/>
                <a:gd name="T1" fmla="*/ 413 h 413"/>
                <a:gd name="T2" fmla="*/ 0 w 413"/>
                <a:gd name="T3" fmla="*/ 0 h 413"/>
                <a:gd name="T4" fmla="*/ 413 w 413"/>
                <a:gd name="T5" fmla="*/ 0 h 413"/>
                <a:gd name="T6" fmla="*/ 206 w 413"/>
                <a:gd name="T7" fmla="*/ 413 h 413"/>
              </a:gdLst>
              <a:ahLst/>
              <a:cxnLst>
                <a:cxn ang="0">
                  <a:pos x="T0" y="T1"/>
                </a:cxn>
                <a:cxn ang="0">
                  <a:pos x="T2" y="T3"/>
                </a:cxn>
                <a:cxn ang="0">
                  <a:pos x="T4" y="T5"/>
                </a:cxn>
                <a:cxn ang="0">
                  <a:pos x="T6" y="T7"/>
                </a:cxn>
              </a:cxnLst>
              <a:rect l="0" t="0" r="r" b="b"/>
              <a:pathLst>
                <a:path w="413" h="413">
                  <a:moveTo>
                    <a:pt x="206" y="413"/>
                  </a:moveTo>
                  <a:lnTo>
                    <a:pt x="0" y="0"/>
                  </a:lnTo>
                  <a:lnTo>
                    <a:pt x="413" y="0"/>
                  </a:lnTo>
                  <a:lnTo>
                    <a:pt x="206" y="41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75000"/>
                    <a:lumOff val="25000"/>
                  </a:schemeClr>
                </a:solidFill>
                <a:cs typeface="+mn-ea"/>
                <a:sym typeface="+mn-lt"/>
              </a:endParaRPr>
            </a:p>
          </p:txBody>
        </p:sp>
        <p:sp>
          <p:nvSpPr>
            <p:cNvPr id="49" name="任意多边形 48"/>
            <p:cNvSpPr>
              <a:spLocks noChangeArrowheads="1"/>
            </p:cNvSpPr>
            <p:nvPr/>
          </p:nvSpPr>
          <p:spPr bwMode="auto">
            <a:xfrm>
              <a:off x="1004888" y="993775"/>
              <a:ext cx="2438400" cy="1774825"/>
            </a:xfrm>
            <a:custGeom>
              <a:avLst/>
              <a:gdLst>
                <a:gd name="connsiteX0" fmla="*/ 290196 w 2438400"/>
                <a:gd name="connsiteY0" fmla="*/ 0 h 1774825"/>
                <a:gd name="connsiteX1" fmla="*/ 2151973 w 2438400"/>
                <a:gd name="connsiteY1" fmla="*/ 0 h 1774825"/>
                <a:gd name="connsiteX2" fmla="*/ 2438400 w 2438400"/>
                <a:gd name="connsiteY2" fmla="*/ 286384 h 1774825"/>
                <a:gd name="connsiteX3" fmla="*/ 2438400 w 2438400"/>
                <a:gd name="connsiteY3" fmla="*/ 1484673 h 1774825"/>
                <a:gd name="connsiteX4" fmla="*/ 2151973 w 2438400"/>
                <a:gd name="connsiteY4" fmla="*/ 1774825 h 1774825"/>
                <a:gd name="connsiteX5" fmla="*/ 290196 w 2438400"/>
                <a:gd name="connsiteY5" fmla="*/ 1774825 h 1774825"/>
                <a:gd name="connsiteX6" fmla="*/ 0 w 2438400"/>
                <a:gd name="connsiteY6" fmla="*/ 1484673 h 1774825"/>
                <a:gd name="connsiteX7" fmla="*/ 0 w 2438400"/>
                <a:gd name="connsiteY7" fmla="*/ 286384 h 1774825"/>
                <a:gd name="connsiteX8" fmla="*/ 290196 w 2438400"/>
                <a:gd name="connsiteY8" fmla="*/ 0 h 1774825"/>
                <a:gd name="connsiteX9" fmla="*/ 471488 w 2438400"/>
                <a:gd name="connsiteY9" fmla="*/ 425450 h 1774825"/>
                <a:gd name="connsiteX10" fmla="*/ 471488 w 2438400"/>
                <a:gd name="connsiteY10" fmla="*/ 598488 h 1774825"/>
                <a:gd name="connsiteX11" fmla="*/ 1971676 w 2438400"/>
                <a:gd name="connsiteY11" fmla="*/ 598488 h 1774825"/>
                <a:gd name="connsiteX12" fmla="*/ 1971676 w 2438400"/>
                <a:gd name="connsiteY12" fmla="*/ 425450 h 1774825"/>
                <a:gd name="connsiteX13" fmla="*/ 471488 w 2438400"/>
                <a:gd name="connsiteY13" fmla="*/ 425450 h 1774825"/>
                <a:gd name="connsiteX14" fmla="*/ 471488 w 2438400"/>
                <a:gd name="connsiteY14" fmla="*/ 801688 h 1774825"/>
                <a:gd name="connsiteX15" fmla="*/ 471488 w 2438400"/>
                <a:gd name="connsiteY15" fmla="*/ 971551 h 1774825"/>
                <a:gd name="connsiteX16" fmla="*/ 1971676 w 2438400"/>
                <a:gd name="connsiteY16" fmla="*/ 971551 h 1774825"/>
                <a:gd name="connsiteX17" fmla="*/ 1971676 w 2438400"/>
                <a:gd name="connsiteY17" fmla="*/ 801688 h 1774825"/>
                <a:gd name="connsiteX18" fmla="*/ 471488 w 2438400"/>
                <a:gd name="connsiteY18" fmla="*/ 801688 h 1774825"/>
                <a:gd name="connsiteX19" fmla="*/ 471488 w 2438400"/>
                <a:gd name="connsiteY19" fmla="*/ 1174750 h 1774825"/>
                <a:gd name="connsiteX20" fmla="*/ 471488 w 2438400"/>
                <a:gd name="connsiteY20" fmla="*/ 1347788 h 1774825"/>
                <a:gd name="connsiteX21" fmla="*/ 1971676 w 2438400"/>
                <a:gd name="connsiteY21" fmla="*/ 1347788 h 1774825"/>
                <a:gd name="connsiteX22" fmla="*/ 1971676 w 2438400"/>
                <a:gd name="connsiteY22" fmla="*/ 1174750 h 1774825"/>
                <a:gd name="connsiteX23" fmla="*/ 471488 w 2438400"/>
                <a:gd name="connsiteY23" fmla="*/ 1174750 h 177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438400" h="1774825">
                  <a:moveTo>
                    <a:pt x="290196" y="0"/>
                  </a:moveTo>
                  <a:cubicBezTo>
                    <a:pt x="2151973" y="0"/>
                    <a:pt x="2151973" y="0"/>
                    <a:pt x="2151973" y="0"/>
                  </a:cubicBezTo>
                  <a:cubicBezTo>
                    <a:pt x="2310262" y="0"/>
                    <a:pt x="2438400" y="128119"/>
                    <a:pt x="2438400" y="286384"/>
                  </a:cubicBezTo>
                  <a:lnTo>
                    <a:pt x="2438400" y="1484673"/>
                  </a:lnTo>
                  <a:cubicBezTo>
                    <a:pt x="2438400" y="1646706"/>
                    <a:pt x="2310262" y="1774825"/>
                    <a:pt x="2151973" y="1774825"/>
                  </a:cubicBezTo>
                  <a:cubicBezTo>
                    <a:pt x="290196" y="1774825"/>
                    <a:pt x="290196" y="1774825"/>
                    <a:pt x="290196" y="1774825"/>
                  </a:cubicBezTo>
                  <a:cubicBezTo>
                    <a:pt x="131907" y="1774825"/>
                    <a:pt x="0" y="1646706"/>
                    <a:pt x="0" y="1484673"/>
                  </a:cubicBezTo>
                  <a:cubicBezTo>
                    <a:pt x="0" y="286384"/>
                    <a:pt x="0" y="286384"/>
                    <a:pt x="0" y="286384"/>
                  </a:cubicBezTo>
                  <a:cubicBezTo>
                    <a:pt x="0" y="128119"/>
                    <a:pt x="131907" y="0"/>
                    <a:pt x="290196" y="0"/>
                  </a:cubicBezTo>
                  <a:close/>
                  <a:moveTo>
                    <a:pt x="471488" y="425450"/>
                  </a:moveTo>
                  <a:lnTo>
                    <a:pt x="471488" y="598488"/>
                  </a:lnTo>
                  <a:lnTo>
                    <a:pt x="1971676" y="598488"/>
                  </a:lnTo>
                  <a:lnTo>
                    <a:pt x="1971676" y="425450"/>
                  </a:lnTo>
                  <a:lnTo>
                    <a:pt x="471488" y="425450"/>
                  </a:lnTo>
                  <a:close/>
                  <a:moveTo>
                    <a:pt x="471488" y="801688"/>
                  </a:moveTo>
                  <a:lnTo>
                    <a:pt x="471488" y="971551"/>
                  </a:lnTo>
                  <a:lnTo>
                    <a:pt x="1971676" y="971551"/>
                  </a:lnTo>
                  <a:lnTo>
                    <a:pt x="1971676" y="801688"/>
                  </a:lnTo>
                  <a:lnTo>
                    <a:pt x="471488" y="801688"/>
                  </a:lnTo>
                  <a:close/>
                  <a:moveTo>
                    <a:pt x="471488" y="1174750"/>
                  </a:moveTo>
                  <a:lnTo>
                    <a:pt x="471488" y="1347788"/>
                  </a:lnTo>
                  <a:lnTo>
                    <a:pt x="1971676" y="1347788"/>
                  </a:lnTo>
                  <a:lnTo>
                    <a:pt x="1971676" y="1174750"/>
                  </a:lnTo>
                  <a:lnTo>
                    <a:pt x="471488" y="117475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noAutofit/>
            </a:bodyPr>
            <a:lstStyle/>
            <a:p>
              <a:endParaRPr lang="zh-CN" altLang="en-US">
                <a:solidFill>
                  <a:schemeClr val="tx1">
                    <a:lumMod val="75000"/>
                    <a:lumOff val="25000"/>
                  </a:schemeClr>
                </a:solidFill>
                <a:cs typeface="+mn-ea"/>
                <a:sym typeface="+mn-lt"/>
              </a:endParaRPr>
            </a:p>
          </p:txBody>
        </p:sp>
      </p:grpSp>
      <p:sp>
        <p:nvSpPr>
          <p:cNvPr id="50" name="任意多边形 49"/>
          <p:cNvSpPr/>
          <p:nvPr/>
        </p:nvSpPr>
        <p:spPr>
          <a:xfrm>
            <a:off x="1892596" y="3681079"/>
            <a:ext cx="0" cy="861237"/>
          </a:xfrm>
          <a:custGeom>
            <a:avLst/>
            <a:gdLst>
              <a:gd name="connsiteX0" fmla="*/ 0 w 0"/>
              <a:gd name="connsiteY0" fmla="*/ 0 h 861237"/>
              <a:gd name="connsiteX1" fmla="*/ 0 w 0"/>
              <a:gd name="connsiteY1" fmla="*/ 861237 h 861237"/>
            </a:gdLst>
            <a:ahLst/>
            <a:cxnLst>
              <a:cxn ang="0">
                <a:pos x="connsiteX0" y="connsiteY0"/>
              </a:cxn>
              <a:cxn ang="0">
                <a:pos x="connsiteX1" y="connsiteY1"/>
              </a:cxn>
            </a:cxnLst>
            <a:rect l="l" t="t" r="r" b="b"/>
            <a:pathLst>
              <a:path h="861237">
                <a:moveTo>
                  <a:pt x="0" y="0"/>
                </a:moveTo>
                <a:lnTo>
                  <a:pt x="0" y="861237"/>
                </a:lnTo>
              </a:path>
            </a:pathLst>
          </a:custGeom>
          <a:noFill/>
          <a:ln w="12700">
            <a:solidFill>
              <a:schemeClr val="tx1">
                <a:lumMod val="50000"/>
                <a:lumOff val="50000"/>
              </a:schemeClr>
            </a:solidFill>
            <a:prstDash val="dash"/>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cs typeface="+mn-ea"/>
              <a:sym typeface="+mn-lt"/>
            </a:endParaRPr>
          </a:p>
        </p:txBody>
      </p:sp>
      <p:sp>
        <p:nvSpPr>
          <p:cNvPr id="51" name="任意多边形 50"/>
          <p:cNvSpPr/>
          <p:nvPr/>
        </p:nvSpPr>
        <p:spPr>
          <a:xfrm>
            <a:off x="4671238" y="3681079"/>
            <a:ext cx="0" cy="861237"/>
          </a:xfrm>
          <a:custGeom>
            <a:avLst/>
            <a:gdLst>
              <a:gd name="connsiteX0" fmla="*/ 0 w 0"/>
              <a:gd name="connsiteY0" fmla="*/ 0 h 861237"/>
              <a:gd name="connsiteX1" fmla="*/ 0 w 0"/>
              <a:gd name="connsiteY1" fmla="*/ 861237 h 861237"/>
            </a:gdLst>
            <a:ahLst/>
            <a:cxnLst>
              <a:cxn ang="0">
                <a:pos x="connsiteX0" y="connsiteY0"/>
              </a:cxn>
              <a:cxn ang="0">
                <a:pos x="connsiteX1" y="connsiteY1"/>
              </a:cxn>
            </a:cxnLst>
            <a:rect l="l" t="t" r="r" b="b"/>
            <a:pathLst>
              <a:path h="861237">
                <a:moveTo>
                  <a:pt x="0" y="0"/>
                </a:moveTo>
                <a:lnTo>
                  <a:pt x="0" y="861237"/>
                </a:lnTo>
              </a:path>
            </a:pathLst>
          </a:custGeom>
          <a:noFill/>
          <a:ln w="12700">
            <a:solidFill>
              <a:schemeClr val="tx1">
                <a:lumMod val="50000"/>
                <a:lumOff val="50000"/>
              </a:schemeClr>
            </a:solidFill>
            <a:prstDash val="dash"/>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cs typeface="+mn-ea"/>
              <a:sym typeface="+mn-lt"/>
            </a:endParaRPr>
          </a:p>
        </p:txBody>
      </p:sp>
      <p:sp>
        <p:nvSpPr>
          <p:cNvPr id="52" name="任意多边形 51"/>
          <p:cNvSpPr/>
          <p:nvPr/>
        </p:nvSpPr>
        <p:spPr>
          <a:xfrm>
            <a:off x="7478203" y="3681079"/>
            <a:ext cx="0" cy="861237"/>
          </a:xfrm>
          <a:custGeom>
            <a:avLst/>
            <a:gdLst>
              <a:gd name="connsiteX0" fmla="*/ 0 w 0"/>
              <a:gd name="connsiteY0" fmla="*/ 0 h 861237"/>
              <a:gd name="connsiteX1" fmla="*/ 0 w 0"/>
              <a:gd name="connsiteY1" fmla="*/ 861237 h 861237"/>
            </a:gdLst>
            <a:ahLst/>
            <a:cxnLst>
              <a:cxn ang="0">
                <a:pos x="connsiteX0" y="connsiteY0"/>
              </a:cxn>
              <a:cxn ang="0">
                <a:pos x="connsiteX1" y="connsiteY1"/>
              </a:cxn>
            </a:cxnLst>
            <a:rect l="l" t="t" r="r" b="b"/>
            <a:pathLst>
              <a:path h="861237">
                <a:moveTo>
                  <a:pt x="0" y="0"/>
                </a:moveTo>
                <a:lnTo>
                  <a:pt x="0" y="861237"/>
                </a:lnTo>
              </a:path>
            </a:pathLst>
          </a:custGeom>
          <a:noFill/>
          <a:ln w="12700">
            <a:solidFill>
              <a:schemeClr val="tx1">
                <a:lumMod val="50000"/>
                <a:lumOff val="50000"/>
              </a:schemeClr>
            </a:solidFill>
            <a:prstDash val="dash"/>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cs typeface="+mn-ea"/>
              <a:sym typeface="+mn-lt"/>
            </a:endParaRPr>
          </a:p>
        </p:txBody>
      </p:sp>
      <p:sp>
        <p:nvSpPr>
          <p:cNvPr id="53" name="任意多边形 52"/>
          <p:cNvSpPr/>
          <p:nvPr/>
        </p:nvSpPr>
        <p:spPr>
          <a:xfrm>
            <a:off x="10312829" y="3681079"/>
            <a:ext cx="0" cy="861237"/>
          </a:xfrm>
          <a:custGeom>
            <a:avLst/>
            <a:gdLst>
              <a:gd name="connsiteX0" fmla="*/ 0 w 0"/>
              <a:gd name="connsiteY0" fmla="*/ 0 h 861237"/>
              <a:gd name="connsiteX1" fmla="*/ 0 w 0"/>
              <a:gd name="connsiteY1" fmla="*/ 861237 h 861237"/>
            </a:gdLst>
            <a:ahLst/>
            <a:cxnLst>
              <a:cxn ang="0">
                <a:pos x="connsiteX0" y="connsiteY0"/>
              </a:cxn>
              <a:cxn ang="0">
                <a:pos x="connsiteX1" y="connsiteY1"/>
              </a:cxn>
            </a:cxnLst>
            <a:rect l="l" t="t" r="r" b="b"/>
            <a:pathLst>
              <a:path h="861237">
                <a:moveTo>
                  <a:pt x="0" y="0"/>
                </a:moveTo>
                <a:lnTo>
                  <a:pt x="0" y="861237"/>
                </a:lnTo>
              </a:path>
            </a:pathLst>
          </a:custGeom>
          <a:noFill/>
          <a:ln w="12700">
            <a:solidFill>
              <a:schemeClr val="tx1">
                <a:lumMod val="50000"/>
                <a:lumOff val="50000"/>
              </a:schemeClr>
            </a:solidFill>
            <a:prstDash val="dash"/>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cs typeface="+mn-ea"/>
              <a:sym typeface="+mn-lt"/>
            </a:endParaRPr>
          </a:p>
        </p:txBody>
      </p:sp>
      <p:sp>
        <p:nvSpPr>
          <p:cNvPr id="54" name="文本框 53"/>
          <p:cNvSpPr txBox="1"/>
          <p:nvPr/>
        </p:nvSpPr>
        <p:spPr>
          <a:xfrm>
            <a:off x="621661" y="4803013"/>
            <a:ext cx="2339102" cy="1261884"/>
          </a:xfrm>
          <a:prstGeom prst="rect">
            <a:avLst/>
          </a:prstGeom>
          <a:noFill/>
          <a:effectLst/>
        </p:spPr>
        <p:txBody>
          <a:bodyPr wrap="none" rtlCol="0">
            <a:spAutoFit/>
          </a:bodyPr>
          <a:lstStyle/>
          <a:p>
            <a:r>
              <a:rPr lang="zh-CN" altLang="en-US" sz="2000" dirty="0">
                <a:solidFill>
                  <a:schemeClr val="tx1">
                    <a:lumMod val="75000"/>
                    <a:lumOff val="25000"/>
                  </a:schemeClr>
                </a:solidFill>
                <a:cs typeface="+mn-ea"/>
                <a:sym typeface="+mn-lt"/>
              </a:rPr>
              <a:t>单击此处输入标题</a:t>
            </a:r>
            <a:endParaRPr lang="en-US" altLang="zh-CN" sz="2000" dirty="0">
              <a:solidFill>
                <a:schemeClr val="tx1">
                  <a:lumMod val="75000"/>
                  <a:lumOff val="25000"/>
                </a:schemeClr>
              </a:solidFill>
              <a:cs typeface="+mn-ea"/>
              <a:sym typeface="+mn-lt"/>
            </a:endParaRPr>
          </a:p>
          <a:p>
            <a:r>
              <a:rPr lang="zh-CN" altLang="en-US" sz="1200" dirty="0">
                <a:solidFill>
                  <a:schemeClr val="tx1">
                    <a:lumMod val="75000"/>
                    <a:lumOff val="25000"/>
                  </a:schemeClr>
                </a:solidFill>
                <a:cs typeface="+mn-ea"/>
                <a:sym typeface="+mn-lt"/>
              </a:rPr>
              <a:t>请在这里输入您的主要叙述内容</a:t>
            </a:r>
            <a:endParaRPr lang="en-US" altLang="zh-CN" sz="1200" dirty="0">
              <a:solidFill>
                <a:schemeClr val="tx1">
                  <a:lumMod val="75000"/>
                  <a:lumOff val="25000"/>
                </a:schemeClr>
              </a:solidFill>
              <a:cs typeface="+mn-ea"/>
              <a:sym typeface="+mn-lt"/>
            </a:endParaRPr>
          </a:p>
          <a:p>
            <a:r>
              <a:rPr lang="zh-CN" altLang="en-US" sz="1200" dirty="0">
                <a:solidFill>
                  <a:schemeClr val="tx1">
                    <a:lumMod val="75000"/>
                    <a:lumOff val="25000"/>
                  </a:schemeClr>
                </a:solidFill>
                <a:cs typeface="+mn-ea"/>
                <a:sym typeface="+mn-lt"/>
              </a:rPr>
              <a:t>请在这里输入您的主要叙述内容</a:t>
            </a:r>
            <a:endParaRPr lang="en-US" altLang="zh-CN" sz="1200" dirty="0">
              <a:solidFill>
                <a:schemeClr val="tx1">
                  <a:lumMod val="75000"/>
                  <a:lumOff val="25000"/>
                </a:schemeClr>
              </a:solidFill>
              <a:cs typeface="+mn-ea"/>
              <a:sym typeface="+mn-lt"/>
            </a:endParaRPr>
          </a:p>
          <a:p>
            <a:endParaRPr lang="en-US" altLang="zh-CN" sz="3200" dirty="0">
              <a:solidFill>
                <a:schemeClr val="tx1">
                  <a:lumMod val="75000"/>
                  <a:lumOff val="25000"/>
                </a:schemeClr>
              </a:solidFill>
              <a:cs typeface="+mn-ea"/>
              <a:sym typeface="+mn-lt"/>
            </a:endParaRPr>
          </a:p>
        </p:txBody>
      </p:sp>
      <p:sp>
        <p:nvSpPr>
          <p:cNvPr id="55" name="文本框 54"/>
          <p:cNvSpPr txBox="1"/>
          <p:nvPr/>
        </p:nvSpPr>
        <p:spPr>
          <a:xfrm>
            <a:off x="3486495" y="4803013"/>
            <a:ext cx="2339102" cy="1261884"/>
          </a:xfrm>
          <a:prstGeom prst="rect">
            <a:avLst/>
          </a:prstGeom>
          <a:noFill/>
          <a:effectLst/>
        </p:spPr>
        <p:txBody>
          <a:bodyPr wrap="none" rtlCol="0">
            <a:spAutoFit/>
          </a:bodyPr>
          <a:lstStyle/>
          <a:p>
            <a:r>
              <a:rPr lang="zh-CN" altLang="en-US" sz="2000" dirty="0">
                <a:solidFill>
                  <a:schemeClr val="tx1">
                    <a:lumMod val="75000"/>
                    <a:lumOff val="25000"/>
                  </a:schemeClr>
                </a:solidFill>
                <a:cs typeface="+mn-ea"/>
                <a:sym typeface="+mn-lt"/>
              </a:rPr>
              <a:t>单击此处输入标题</a:t>
            </a:r>
            <a:endParaRPr lang="en-US" altLang="zh-CN" sz="2000" dirty="0">
              <a:solidFill>
                <a:schemeClr val="tx1">
                  <a:lumMod val="75000"/>
                  <a:lumOff val="25000"/>
                </a:schemeClr>
              </a:solidFill>
              <a:cs typeface="+mn-ea"/>
              <a:sym typeface="+mn-lt"/>
            </a:endParaRPr>
          </a:p>
          <a:p>
            <a:r>
              <a:rPr lang="zh-CN" altLang="en-US" sz="1200" dirty="0">
                <a:solidFill>
                  <a:schemeClr val="tx1">
                    <a:lumMod val="75000"/>
                    <a:lumOff val="25000"/>
                  </a:schemeClr>
                </a:solidFill>
                <a:cs typeface="+mn-ea"/>
                <a:sym typeface="+mn-lt"/>
              </a:rPr>
              <a:t>请在这里输入您的主要叙述内容</a:t>
            </a:r>
            <a:endParaRPr lang="en-US" altLang="zh-CN" sz="1200" dirty="0">
              <a:solidFill>
                <a:schemeClr val="tx1">
                  <a:lumMod val="75000"/>
                  <a:lumOff val="25000"/>
                </a:schemeClr>
              </a:solidFill>
              <a:cs typeface="+mn-ea"/>
              <a:sym typeface="+mn-lt"/>
            </a:endParaRPr>
          </a:p>
          <a:p>
            <a:r>
              <a:rPr lang="zh-CN" altLang="en-US" sz="1200" dirty="0">
                <a:solidFill>
                  <a:schemeClr val="tx1">
                    <a:lumMod val="75000"/>
                    <a:lumOff val="25000"/>
                  </a:schemeClr>
                </a:solidFill>
                <a:cs typeface="+mn-ea"/>
                <a:sym typeface="+mn-lt"/>
              </a:rPr>
              <a:t>请在这里输入您的主要叙述内容</a:t>
            </a:r>
            <a:endParaRPr lang="en-US" altLang="zh-CN" sz="1200" dirty="0">
              <a:solidFill>
                <a:schemeClr val="tx1">
                  <a:lumMod val="75000"/>
                  <a:lumOff val="25000"/>
                </a:schemeClr>
              </a:solidFill>
              <a:cs typeface="+mn-ea"/>
              <a:sym typeface="+mn-lt"/>
            </a:endParaRPr>
          </a:p>
          <a:p>
            <a:endParaRPr lang="en-US" altLang="zh-CN" sz="3200" dirty="0">
              <a:solidFill>
                <a:schemeClr val="tx1">
                  <a:lumMod val="75000"/>
                  <a:lumOff val="25000"/>
                </a:schemeClr>
              </a:solidFill>
              <a:cs typeface="+mn-ea"/>
              <a:sym typeface="+mn-lt"/>
            </a:endParaRPr>
          </a:p>
        </p:txBody>
      </p:sp>
      <p:sp>
        <p:nvSpPr>
          <p:cNvPr id="56" name="文本框 55"/>
          <p:cNvSpPr txBox="1"/>
          <p:nvPr/>
        </p:nvSpPr>
        <p:spPr>
          <a:xfrm>
            <a:off x="6351329" y="4803013"/>
            <a:ext cx="2339102" cy="1261884"/>
          </a:xfrm>
          <a:prstGeom prst="rect">
            <a:avLst/>
          </a:prstGeom>
          <a:noFill/>
          <a:effectLst/>
        </p:spPr>
        <p:txBody>
          <a:bodyPr wrap="none" rtlCol="0">
            <a:spAutoFit/>
          </a:bodyPr>
          <a:lstStyle/>
          <a:p>
            <a:r>
              <a:rPr lang="zh-CN" altLang="en-US" sz="2000" dirty="0">
                <a:solidFill>
                  <a:schemeClr val="tx1">
                    <a:lumMod val="75000"/>
                    <a:lumOff val="25000"/>
                  </a:schemeClr>
                </a:solidFill>
                <a:cs typeface="+mn-ea"/>
                <a:sym typeface="+mn-lt"/>
              </a:rPr>
              <a:t>单击此处输入标题</a:t>
            </a:r>
            <a:endParaRPr lang="en-US" altLang="zh-CN" sz="2000" dirty="0">
              <a:solidFill>
                <a:schemeClr val="tx1">
                  <a:lumMod val="75000"/>
                  <a:lumOff val="25000"/>
                </a:schemeClr>
              </a:solidFill>
              <a:cs typeface="+mn-ea"/>
              <a:sym typeface="+mn-lt"/>
            </a:endParaRPr>
          </a:p>
          <a:p>
            <a:r>
              <a:rPr lang="zh-CN" altLang="en-US" sz="1200" dirty="0">
                <a:solidFill>
                  <a:schemeClr val="tx1">
                    <a:lumMod val="75000"/>
                    <a:lumOff val="25000"/>
                  </a:schemeClr>
                </a:solidFill>
                <a:cs typeface="+mn-ea"/>
                <a:sym typeface="+mn-lt"/>
              </a:rPr>
              <a:t>请在这里输入您的主要叙述内容</a:t>
            </a:r>
            <a:endParaRPr lang="en-US" altLang="zh-CN" sz="1200" dirty="0">
              <a:solidFill>
                <a:schemeClr val="tx1">
                  <a:lumMod val="75000"/>
                  <a:lumOff val="25000"/>
                </a:schemeClr>
              </a:solidFill>
              <a:cs typeface="+mn-ea"/>
              <a:sym typeface="+mn-lt"/>
            </a:endParaRPr>
          </a:p>
          <a:p>
            <a:r>
              <a:rPr lang="zh-CN" altLang="en-US" sz="1200" dirty="0">
                <a:solidFill>
                  <a:schemeClr val="tx1">
                    <a:lumMod val="75000"/>
                    <a:lumOff val="25000"/>
                  </a:schemeClr>
                </a:solidFill>
                <a:cs typeface="+mn-ea"/>
                <a:sym typeface="+mn-lt"/>
              </a:rPr>
              <a:t>请在这里输入您的主要叙述内容</a:t>
            </a:r>
            <a:endParaRPr lang="en-US" altLang="zh-CN" sz="1200" dirty="0">
              <a:solidFill>
                <a:schemeClr val="tx1">
                  <a:lumMod val="75000"/>
                  <a:lumOff val="25000"/>
                </a:schemeClr>
              </a:solidFill>
              <a:cs typeface="+mn-ea"/>
              <a:sym typeface="+mn-lt"/>
            </a:endParaRPr>
          </a:p>
          <a:p>
            <a:endParaRPr lang="en-US" altLang="zh-CN" sz="3200" dirty="0">
              <a:solidFill>
                <a:schemeClr val="tx1">
                  <a:lumMod val="75000"/>
                  <a:lumOff val="25000"/>
                </a:schemeClr>
              </a:solidFill>
              <a:cs typeface="+mn-ea"/>
              <a:sym typeface="+mn-lt"/>
            </a:endParaRPr>
          </a:p>
        </p:txBody>
      </p:sp>
      <p:sp>
        <p:nvSpPr>
          <p:cNvPr id="57" name="文本框 56"/>
          <p:cNvSpPr txBox="1"/>
          <p:nvPr/>
        </p:nvSpPr>
        <p:spPr>
          <a:xfrm>
            <a:off x="9178694" y="4803013"/>
            <a:ext cx="2339102" cy="1261884"/>
          </a:xfrm>
          <a:prstGeom prst="rect">
            <a:avLst/>
          </a:prstGeom>
          <a:noFill/>
          <a:effectLst/>
        </p:spPr>
        <p:txBody>
          <a:bodyPr wrap="none" rtlCol="0">
            <a:spAutoFit/>
          </a:bodyPr>
          <a:lstStyle/>
          <a:p>
            <a:r>
              <a:rPr lang="zh-CN" altLang="en-US" sz="2000" dirty="0">
                <a:solidFill>
                  <a:schemeClr val="tx1">
                    <a:lumMod val="75000"/>
                    <a:lumOff val="25000"/>
                  </a:schemeClr>
                </a:solidFill>
                <a:cs typeface="+mn-ea"/>
                <a:sym typeface="+mn-lt"/>
              </a:rPr>
              <a:t>单击此处输入标题</a:t>
            </a:r>
            <a:endParaRPr lang="en-US" altLang="zh-CN" sz="2000" dirty="0">
              <a:solidFill>
                <a:schemeClr val="tx1">
                  <a:lumMod val="75000"/>
                  <a:lumOff val="25000"/>
                </a:schemeClr>
              </a:solidFill>
              <a:cs typeface="+mn-ea"/>
              <a:sym typeface="+mn-lt"/>
            </a:endParaRPr>
          </a:p>
          <a:p>
            <a:r>
              <a:rPr lang="zh-CN" altLang="en-US" sz="1200" dirty="0">
                <a:solidFill>
                  <a:schemeClr val="tx1">
                    <a:lumMod val="75000"/>
                    <a:lumOff val="25000"/>
                  </a:schemeClr>
                </a:solidFill>
                <a:cs typeface="+mn-ea"/>
                <a:sym typeface="+mn-lt"/>
              </a:rPr>
              <a:t>请在这里输入您的主要叙述内容</a:t>
            </a:r>
            <a:endParaRPr lang="en-US" altLang="zh-CN" sz="1200" dirty="0">
              <a:solidFill>
                <a:schemeClr val="tx1">
                  <a:lumMod val="75000"/>
                  <a:lumOff val="25000"/>
                </a:schemeClr>
              </a:solidFill>
              <a:cs typeface="+mn-ea"/>
              <a:sym typeface="+mn-lt"/>
            </a:endParaRPr>
          </a:p>
          <a:p>
            <a:r>
              <a:rPr lang="zh-CN" altLang="en-US" sz="1200" dirty="0">
                <a:solidFill>
                  <a:schemeClr val="tx1">
                    <a:lumMod val="75000"/>
                    <a:lumOff val="25000"/>
                  </a:schemeClr>
                </a:solidFill>
                <a:cs typeface="+mn-ea"/>
                <a:sym typeface="+mn-lt"/>
              </a:rPr>
              <a:t>请在这里输入您的主要叙述内容</a:t>
            </a:r>
            <a:endParaRPr lang="en-US" altLang="zh-CN" sz="1200" dirty="0">
              <a:solidFill>
                <a:schemeClr val="tx1">
                  <a:lumMod val="75000"/>
                  <a:lumOff val="25000"/>
                </a:schemeClr>
              </a:solidFill>
              <a:cs typeface="+mn-ea"/>
              <a:sym typeface="+mn-lt"/>
            </a:endParaRPr>
          </a:p>
          <a:p>
            <a:endParaRPr lang="en-US" altLang="zh-CN" sz="3200" dirty="0">
              <a:solidFill>
                <a:schemeClr val="tx1">
                  <a:lumMod val="75000"/>
                  <a:lumOff val="25000"/>
                </a:schemeClr>
              </a:solidFill>
              <a:cs typeface="+mn-ea"/>
              <a:sym typeface="+mn-lt"/>
            </a:endParaRPr>
          </a:p>
        </p:txBody>
      </p:sp>
    </p:spTree>
  </p:cSld>
  <p:clrMapOvr>
    <a:masterClrMapping/>
  </p:clrMapOvr>
  <mc:AlternateContent xmlns:mc="http://schemas.openxmlformats.org/markup-compatibility/2006">
    <mc:Choice xmlns="" xmlns:p15="http://schemas.microsoft.com/office/powerpoint/2012/main" Requires="p15">
      <p:transition xmlns:p14="http://schemas.microsoft.com/office/powerpoint/2010/main" spd="slow" Requires="p14" advTm="3000">
        <p15:prstTrans prst="drape"/>
      </p:transition>
    </mc:Choice>
    <mc:Fallback>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44000"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750" fill="hold"/>
                                        <p:tgtEl>
                                          <p:spTgt spid="29"/>
                                        </p:tgtEl>
                                        <p:attrNameLst>
                                          <p:attrName>ppt_x</p:attrName>
                                        </p:attrNameLst>
                                      </p:cBhvr>
                                      <p:tavLst>
                                        <p:tav tm="0">
                                          <p:val>
                                            <p:strVal val="#ppt_x"/>
                                          </p:val>
                                        </p:tav>
                                        <p:tav tm="100000">
                                          <p:val>
                                            <p:strVal val="#ppt_x"/>
                                          </p:val>
                                        </p:tav>
                                      </p:tavLst>
                                    </p:anim>
                                    <p:anim calcmode="lin" valueType="num">
                                      <p:cBhvr additive="base">
                                        <p:cTn id="8" dur="750" fill="hold"/>
                                        <p:tgtEl>
                                          <p:spTgt spid="29"/>
                                        </p:tgtEl>
                                        <p:attrNameLst>
                                          <p:attrName>ppt_y</p:attrName>
                                        </p:attrNameLst>
                                      </p:cBhvr>
                                      <p:tavLst>
                                        <p:tav tm="0">
                                          <p:val>
                                            <p:strVal val="0-#ppt_h/2"/>
                                          </p:val>
                                        </p:tav>
                                        <p:tav tm="100000">
                                          <p:val>
                                            <p:strVal val="#ppt_y"/>
                                          </p:val>
                                        </p:tav>
                                      </p:tavLst>
                                    </p:anim>
                                  </p:childTnLst>
                                </p:cTn>
                              </p:par>
                              <p:par>
                                <p:cTn id="9" presetID="2" presetClass="entr" presetSubtype="4" decel="44000" fill="hold" grpId="0" nodeType="withEffect">
                                  <p:stCondLst>
                                    <p:cond delay="0"/>
                                  </p:stCondLst>
                                  <p:childTnLst>
                                    <p:set>
                                      <p:cBhvr>
                                        <p:cTn id="10" dur="1" fill="hold">
                                          <p:stCondLst>
                                            <p:cond delay="0"/>
                                          </p:stCondLst>
                                        </p:cTn>
                                        <p:tgtEl>
                                          <p:spTgt spid="30"/>
                                        </p:tgtEl>
                                        <p:attrNameLst>
                                          <p:attrName>style.visibility</p:attrName>
                                        </p:attrNameLst>
                                      </p:cBhvr>
                                      <p:to>
                                        <p:strVal val="visible"/>
                                      </p:to>
                                    </p:set>
                                    <p:anim calcmode="lin" valueType="num">
                                      <p:cBhvr additive="base">
                                        <p:cTn id="11" dur="750" fill="hold"/>
                                        <p:tgtEl>
                                          <p:spTgt spid="30"/>
                                        </p:tgtEl>
                                        <p:attrNameLst>
                                          <p:attrName>ppt_x</p:attrName>
                                        </p:attrNameLst>
                                      </p:cBhvr>
                                      <p:tavLst>
                                        <p:tav tm="0">
                                          <p:val>
                                            <p:strVal val="#ppt_x"/>
                                          </p:val>
                                        </p:tav>
                                        <p:tav tm="100000">
                                          <p:val>
                                            <p:strVal val="#ppt_x"/>
                                          </p:val>
                                        </p:tav>
                                      </p:tavLst>
                                    </p:anim>
                                    <p:anim calcmode="lin" valueType="num">
                                      <p:cBhvr additive="base">
                                        <p:cTn id="12" dur="750" fill="hold"/>
                                        <p:tgtEl>
                                          <p:spTgt spid="30"/>
                                        </p:tgtEl>
                                        <p:attrNameLst>
                                          <p:attrName>ppt_y</p:attrName>
                                        </p:attrNameLst>
                                      </p:cBhvr>
                                      <p:tavLst>
                                        <p:tav tm="0">
                                          <p:val>
                                            <p:strVal val="1+#ppt_h/2"/>
                                          </p:val>
                                        </p:tav>
                                        <p:tav tm="100000">
                                          <p:val>
                                            <p:strVal val="#ppt_y"/>
                                          </p:val>
                                        </p:tav>
                                      </p:tavLst>
                                    </p:anim>
                                  </p:childTnLst>
                                </p:cTn>
                              </p:par>
                            </p:childTnLst>
                          </p:cTn>
                        </p:par>
                        <p:par>
                          <p:cTn id="13" fill="hold">
                            <p:stCondLst>
                              <p:cond delay="1000"/>
                            </p:stCondLst>
                            <p:childTnLst>
                              <p:par>
                                <p:cTn id="14" presetID="10" presetClass="entr" presetSubtype="0" fill="hold" nodeType="afterEffect">
                                  <p:stCondLst>
                                    <p:cond delay="0"/>
                                  </p:stCondLst>
                                  <p:childTnLst>
                                    <p:set>
                                      <p:cBhvr>
                                        <p:cTn id="15" dur="1" fill="hold">
                                          <p:stCondLst>
                                            <p:cond delay="0"/>
                                          </p:stCondLst>
                                        </p:cTn>
                                        <p:tgtEl>
                                          <p:spTgt spid="47"/>
                                        </p:tgtEl>
                                        <p:attrNameLst>
                                          <p:attrName>style.visibility</p:attrName>
                                        </p:attrNameLst>
                                      </p:cBhvr>
                                      <p:to>
                                        <p:strVal val="visible"/>
                                      </p:to>
                                    </p:set>
                                    <p:animEffect transition="in" filter="fade">
                                      <p:cBhvr>
                                        <p:cTn id="16" dur="500"/>
                                        <p:tgtEl>
                                          <p:spTgt spid="47"/>
                                        </p:tgtEl>
                                      </p:cBhvr>
                                    </p:animEffect>
                                  </p:childTnLst>
                                </p:cTn>
                              </p:par>
                              <p:par>
                                <p:cTn id="17" presetID="22" presetClass="entr" presetSubtype="1" fill="hold" grpId="0" nodeType="withEffect">
                                  <p:stCondLst>
                                    <p:cond delay="0"/>
                                  </p:stCondLst>
                                  <p:childTnLst>
                                    <p:set>
                                      <p:cBhvr>
                                        <p:cTn id="18" dur="1" fill="hold">
                                          <p:stCondLst>
                                            <p:cond delay="0"/>
                                          </p:stCondLst>
                                        </p:cTn>
                                        <p:tgtEl>
                                          <p:spTgt spid="50"/>
                                        </p:tgtEl>
                                        <p:attrNameLst>
                                          <p:attrName>style.visibility</p:attrName>
                                        </p:attrNameLst>
                                      </p:cBhvr>
                                      <p:to>
                                        <p:strVal val="visible"/>
                                      </p:to>
                                    </p:set>
                                    <p:animEffect transition="in" filter="wipe(up)">
                                      <p:cBhvr>
                                        <p:cTn id="19" dur="500"/>
                                        <p:tgtEl>
                                          <p:spTgt spid="50"/>
                                        </p:tgtEl>
                                      </p:cBhvr>
                                    </p:animEffect>
                                  </p:childTnLst>
                                </p:cTn>
                              </p:par>
                            </p:childTnLst>
                          </p:cTn>
                        </p:par>
                        <p:par>
                          <p:cTn id="20" fill="hold">
                            <p:stCondLst>
                              <p:cond delay="1500"/>
                            </p:stCondLst>
                            <p:childTnLst>
                              <p:par>
                                <p:cTn id="21" presetID="10" presetClass="entr" presetSubtype="0" fill="hold" grpId="0" nodeType="afterEffect">
                                  <p:stCondLst>
                                    <p:cond delay="0"/>
                                  </p:stCondLst>
                                  <p:childTnLst>
                                    <p:set>
                                      <p:cBhvr>
                                        <p:cTn id="22" dur="1" fill="hold">
                                          <p:stCondLst>
                                            <p:cond delay="0"/>
                                          </p:stCondLst>
                                        </p:cTn>
                                        <p:tgtEl>
                                          <p:spTgt spid="54"/>
                                        </p:tgtEl>
                                        <p:attrNameLst>
                                          <p:attrName>style.visibility</p:attrName>
                                        </p:attrNameLst>
                                      </p:cBhvr>
                                      <p:to>
                                        <p:strVal val="visible"/>
                                      </p:to>
                                    </p:set>
                                    <p:animEffect transition="in" filter="fade">
                                      <p:cBhvr>
                                        <p:cTn id="23" dur="500"/>
                                        <p:tgtEl>
                                          <p:spTgt spid="54"/>
                                        </p:tgtEl>
                                      </p:cBhvr>
                                    </p:animEffect>
                                  </p:childTnLst>
                                </p:cTn>
                              </p:par>
                            </p:childTnLst>
                          </p:cTn>
                        </p:par>
                        <p:par>
                          <p:cTn id="24" fill="hold">
                            <p:stCondLst>
                              <p:cond delay="2000"/>
                            </p:stCondLst>
                            <p:childTnLst>
                              <p:par>
                                <p:cTn id="25" presetID="2" presetClass="entr" presetSubtype="1" decel="44000" fill="hold" grpId="0" nodeType="afterEffect">
                                  <p:stCondLst>
                                    <p:cond delay="0"/>
                                  </p:stCondLst>
                                  <p:childTnLst>
                                    <p:set>
                                      <p:cBhvr>
                                        <p:cTn id="26" dur="1" fill="hold">
                                          <p:stCondLst>
                                            <p:cond delay="0"/>
                                          </p:stCondLst>
                                        </p:cTn>
                                        <p:tgtEl>
                                          <p:spTgt spid="31"/>
                                        </p:tgtEl>
                                        <p:attrNameLst>
                                          <p:attrName>style.visibility</p:attrName>
                                        </p:attrNameLst>
                                      </p:cBhvr>
                                      <p:to>
                                        <p:strVal val="visible"/>
                                      </p:to>
                                    </p:set>
                                    <p:anim calcmode="lin" valueType="num">
                                      <p:cBhvr additive="base">
                                        <p:cTn id="27" dur="750" fill="hold"/>
                                        <p:tgtEl>
                                          <p:spTgt spid="31"/>
                                        </p:tgtEl>
                                        <p:attrNameLst>
                                          <p:attrName>ppt_x</p:attrName>
                                        </p:attrNameLst>
                                      </p:cBhvr>
                                      <p:tavLst>
                                        <p:tav tm="0">
                                          <p:val>
                                            <p:strVal val="#ppt_x"/>
                                          </p:val>
                                        </p:tav>
                                        <p:tav tm="100000">
                                          <p:val>
                                            <p:strVal val="#ppt_x"/>
                                          </p:val>
                                        </p:tav>
                                      </p:tavLst>
                                    </p:anim>
                                    <p:anim calcmode="lin" valueType="num">
                                      <p:cBhvr additive="base">
                                        <p:cTn id="28" dur="750" fill="hold"/>
                                        <p:tgtEl>
                                          <p:spTgt spid="31"/>
                                        </p:tgtEl>
                                        <p:attrNameLst>
                                          <p:attrName>ppt_y</p:attrName>
                                        </p:attrNameLst>
                                      </p:cBhvr>
                                      <p:tavLst>
                                        <p:tav tm="0">
                                          <p:val>
                                            <p:strVal val="0-#ppt_h/2"/>
                                          </p:val>
                                        </p:tav>
                                        <p:tav tm="100000">
                                          <p:val>
                                            <p:strVal val="#ppt_y"/>
                                          </p:val>
                                        </p:tav>
                                      </p:tavLst>
                                    </p:anim>
                                  </p:childTnLst>
                                </p:cTn>
                              </p:par>
                              <p:par>
                                <p:cTn id="29" presetID="2" presetClass="entr" presetSubtype="4" decel="44000" fill="hold" grpId="0" nodeType="withEffect">
                                  <p:stCondLst>
                                    <p:cond delay="0"/>
                                  </p:stCondLst>
                                  <p:childTnLst>
                                    <p:set>
                                      <p:cBhvr>
                                        <p:cTn id="30" dur="1" fill="hold">
                                          <p:stCondLst>
                                            <p:cond delay="0"/>
                                          </p:stCondLst>
                                        </p:cTn>
                                        <p:tgtEl>
                                          <p:spTgt spid="32"/>
                                        </p:tgtEl>
                                        <p:attrNameLst>
                                          <p:attrName>style.visibility</p:attrName>
                                        </p:attrNameLst>
                                      </p:cBhvr>
                                      <p:to>
                                        <p:strVal val="visible"/>
                                      </p:to>
                                    </p:set>
                                    <p:anim calcmode="lin" valueType="num">
                                      <p:cBhvr additive="base">
                                        <p:cTn id="31" dur="750" fill="hold"/>
                                        <p:tgtEl>
                                          <p:spTgt spid="32"/>
                                        </p:tgtEl>
                                        <p:attrNameLst>
                                          <p:attrName>ppt_x</p:attrName>
                                        </p:attrNameLst>
                                      </p:cBhvr>
                                      <p:tavLst>
                                        <p:tav tm="0">
                                          <p:val>
                                            <p:strVal val="#ppt_x"/>
                                          </p:val>
                                        </p:tav>
                                        <p:tav tm="100000">
                                          <p:val>
                                            <p:strVal val="#ppt_x"/>
                                          </p:val>
                                        </p:tav>
                                      </p:tavLst>
                                    </p:anim>
                                    <p:anim calcmode="lin" valueType="num">
                                      <p:cBhvr additive="base">
                                        <p:cTn id="32" dur="750" fill="hold"/>
                                        <p:tgtEl>
                                          <p:spTgt spid="32"/>
                                        </p:tgtEl>
                                        <p:attrNameLst>
                                          <p:attrName>ppt_y</p:attrName>
                                        </p:attrNameLst>
                                      </p:cBhvr>
                                      <p:tavLst>
                                        <p:tav tm="0">
                                          <p:val>
                                            <p:strVal val="1+#ppt_h/2"/>
                                          </p:val>
                                        </p:tav>
                                        <p:tav tm="100000">
                                          <p:val>
                                            <p:strVal val="#ppt_y"/>
                                          </p:val>
                                        </p:tav>
                                      </p:tavLst>
                                    </p:anim>
                                  </p:childTnLst>
                                </p:cTn>
                              </p:par>
                            </p:childTnLst>
                          </p:cTn>
                        </p:par>
                        <p:par>
                          <p:cTn id="33" fill="hold">
                            <p:stCondLst>
                              <p:cond delay="3000"/>
                            </p:stCondLst>
                            <p:childTnLst>
                              <p:par>
                                <p:cTn id="34" presetID="10" presetClass="entr" presetSubtype="0" fill="hold" nodeType="afterEffect">
                                  <p:stCondLst>
                                    <p:cond delay="0"/>
                                  </p:stCondLst>
                                  <p:childTnLst>
                                    <p:set>
                                      <p:cBhvr>
                                        <p:cTn id="35" dur="1" fill="hold">
                                          <p:stCondLst>
                                            <p:cond delay="0"/>
                                          </p:stCondLst>
                                        </p:cTn>
                                        <p:tgtEl>
                                          <p:spTgt spid="44"/>
                                        </p:tgtEl>
                                        <p:attrNameLst>
                                          <p:attrName>style.visibility</p:attrName>
                                        </p:attrNameLst>
                                      </p:cBhvr>
                                      <p:to>
                                        <p:strVal val="visible"/>
                                      </p:to>
                                    </p:set>
                                    <p:animEffect transition="in" filter="fade">
                                      <p:cBhvr>
                                        <p:cTn id="36" dur="500"/>
                                        <p:tgtEl>
                                          <p:spTgt spid="44"/>
                                        </p:tgtEl>
                                      </p:cBhvr>
                                    </p:animEffect>
                                  </p:childTnLst>
                                </p:cTn>
                              </p:par>
                              <p:par>
                                <p:cTn id="37" presetID="22" presetClass="entr" presetSubtype="1" fill="hold" grpId="0" nodeType="withEffect">
                                  <p:stCondLst>
                                    <p:cond delay="0"/>
                                  </p:stCondLst>
                                  <p:childTnLst>
                                    <p:set>
                                      <p:cBhvr>
                                        <p:cTn id="38" dur="1" fill="hold">
                                          <p:stCondLst>
                                            <p:cond delay="0"/>
                                          </p:stCondLst>
                                        </p:cTn>
                                        <p:tgtEl>
                                          <p:spTgt spid="51"/>
                                        </p:tgtEl>
                                        <p:attrNameLst>
                                          <p:attrName>style.visibility</p:attrName>
                                        </p:attrNameLst>
                                      </p:cBhvr>
                                      <p:to>
                                        <p:strVal val="visible"/>
                                      </p:to>
                                    </p:set>
                                    <p:animEffect transition="in" filter="wipe(up)">
                                      <p:cBhvr>
                                        <p:cTn id="39" dur="500"/>
                                        <p:tgtEl>
                                          <p:spTgt spid="51"/>
                                        </p:tgtEl>
                                      </p:cBhvr>
                                    </p:animEffect>
                                  </p:childTnLst>
                                </p:cTn>
                              </p:par>
                            </p:childTnLst>
                          </p:cTn>
                        </p:par>
                        <p:par>
                          <p:cTn id="40" fill="hold">
                            <p:stCondLst>
                              <p:cond delay="3500"/>
                            </p:stCondLst>
                            <p:childTnLst>
                              <p:par>
                                <p:cTn id="41" presetID="10" presetClass="entr" presetSubtype="0" fill="hold" grpId="0" nodeType="afterEffect">
                                  <p:stCondLst>
                                    <p:cond delay="0"/>
                                  </p:stCondLst>
                                  <p:childTnLst>
                                    <p:set>
                                      <p:cBhvr>
                                        <p:cTn id="42" dur="1" fill="hold">
                                          <p:stCondLst>
                                            <p:cond delay="0"/>
                                          </p:stCondLst>
                                        </p:cTn>
                                        <p:tgtEl>
                                          <p:spTgt spid="55"/>
                                        </p:tgtEl>
                                        <p:attrNameLst>
                                          <p:attrName>style.visibility</p:attrName>
                                        </p:attrNameLst>
                                      </p:cBhvr>
                                      <p:to>
                                        <p:strVal val="visible"/>
                                      </p:to>
                                    </p:set>
                                    <p:animEffect transition="in" filter="fade">
                                      <p:cBhvr>
                                        <p:cTn id="43" dur="500"/>
                                        <p:tgtEl>
                                          <p:spTgt spid="55"/>
                                        </p:tgtEl>
                                      </p:cBhvr>
                                    </p:animEffect>
                                  </p:childTnLst>
                                </p:cTn>
                              </p:par>
                            </p:childTnLst>
                          </p:cTn>
                        </p:par>
                        <p:par>
                          <p:cTn id="44" fill="hold">
                            <p:stCondLst>
                              <p:cond delay="4000"/>
                            </p:stCondLst>
                            <p:childTnLst>
                              <p:par>
                                <p:cTn id="45" presetID="2" presetClass="entr" presetSubtype="1" decel="44000" fill="hold" grpId="0" nodeType="afterEffect">
                                  <p:stCondLst>
                                    <p:cond delay="0"/>
                                  </p:stCondLst>
                                  <p:childTnLst>
                                    <p:set>
                                      <p:cBhvr>
                                        <p:cTn id="46" dur="1" fill="hold">
                                          <p:stCondLst>
                                            <p:cond delay="0"/>
                                          </p:stCondLst>
                                        </p:cTn>
                                        <p:tgtEl>
                                          <p:spTgt spid="33"/>
                                        </p:tgtEl>
                                        <p:attrNameLst>
                                          <p:attrName>style.visibility</p:attrName>
                                        </p:attrNameLst>
                                      </p:cBhvr>
                                      <p:to>
                                        <p:strVal val="visible"/>
                                      </p:to>
                                    </p:set>
                                    <p:anim calcmode="lin" valueType="num">
                                      <p:cBhvr additive="base">
                                        <p:cTn id="47" dur="750" fill="hold"/>
                                        <p:tgtEl>
                                          <p:spTgt spid="33"/>
                                        </p:tgtEl>
                                        <p:attrNameLst>
                                          <p:attrName>ppt_x</p:attrName>
                                        </p:attrNameLst>
                                      </p:cBhvr>
                                      <p:tavLst>
                                        <p:tav tm="0">
                                          <p:val>
                                            <p:strVal val="#ppt_x"/>
                                          </p:val>
                                        </p:tav>
                                        <p:tav tm="100000">
                                          <p:val>
                                            <p:strVal val="#ppt_x"/>
                                          </p:val>
                                        </p:tav>
                                      </p:tavLst>
                                    </p:anim>
                                    <p:anim calcmode="lin" valueType="num">
                                      <p:cBhvr additive="base">
                                        <p:cTn id="48" dur="750" fill="hold"/>
                                        <p:tgtEl>
                                          <p:spTgt spid="33"/>
                                        </p:tgtEl>
                                        <p:attrNameLst>
                                          <p:attrName>ppt_y</p:attrName>
                                        </p:attrNameLst>
                                      </p:cBhvr>
                                      <p:tavLst>
                                        <p:tav tm="0">
                                          <p:val>
                                            <p:strVal val="0-#ppt_h/2"/>
                                          </p:val>
                                        </p:tav>
                                        <p:tav tm="100000">
                                          <p:val>
                                            <p:strVal val="#ppt_y"/>
                                          </p:val>
                                        </p:tav>
                                      </p:tavLst>
                                    </p:anim>
                                  </p:childTnLst>
                                </p:cTn>
                              </p:par>
                              <p:par>
                                <p:cTn id="49" presetID="2" presetClass="entr" presetSubtype="4" decel="44000" fill="hold" grpId="0" nodeType="withEffect">
                                  <p:stCondLst>
                                    <p:cond delay="0"/>
                                  </p:stCondLst>
                                  <p:childTnLst>
                                    <p:set>
                                      <p:cBhvr>
                                        <p:cTn id="50" dur="1" fill="hold">
                                          <p:stCondLst>
                                            <p:cond delay="0"/>
                                          </p:stCondLst>
                                        </p:cTn>
                                        <p:tgtEl>
                                          <p:spTgt spid="34"/>
                                        </p:tgtEl>
                                        <p:attrNameLst>
                                          <p:attrName>style.visibility</p:attrName>
                                        </p:attrNameLst>
                                      </p:cBhvr>
                                      <p:to>
                                        <p:strVal val="visible"/>
                                      </p:to>
                                    </p:set>
                                    <p:anim calcmode="lin" valueType="num">
                                      <p:cBhvr additive="base">
                                        <p:cTn id="51" dur="750" fill="hold"/>
                                        <p:tgtEl>
                                          <p:spTgt spid="34"/>
                                        </p:tgtEl>
                                        <p:attrNameLst>
                                          <p:attrName>ppt_x</p:attrName>
                                        </p:attrNameLst>
                                      </p:cBhvr>
                                      <p:tavLst>
                                        <p:tav tm="0">
                                          <p:val>
                                            <p:strVal val="#ppt_x"/>
                                          </p:val>
                                        </p:tav>
                                        <p:tav tm="100000">
                                          <p:val>
                                            <p:strVal val="#ppt_x"/>
                                          </p:val>
                                        </p:tav>
                                      </p:tavLst>
                                    </p:anim>
                                    <p:anim calcmode="lin" valueType="num">
                                      <p:cBhvr additive="base">
                                        <p:cTn id="52" dur="750" fill="hold"/>
                                        <p:tgtEl>
                                          <p:spTgt spid="34"/>
                                        </p:tgtEl>
                                        <p:attrNameLst>
                                          <p:attrName>ppt_y</p:attrName>
                                        </p:attrNameLst>
                                      </p:cBhvr>
                                      <p:tavLst>
                                        <p:tav tm="0">
                                          <p:val>
                                            <p:strVal val="1+#ppt_h/2"/>
                                          </p:val>
                                        </p:tav>
                                        <p:tav tm="100000">
                                          <p:val>
                                            <p:strVal val="#ppt_y"/>
                                          </p:val>
                                        </p:tav>
                                      </p:tavLst>
                                    </p:anim>
                                  </p:childTnLst>
                                </p:cTn>
                              </p:par>
                            </p:childTnLst>
                          </p:cTn>
                        </p:par>
                        <p:par>
                          <p:cTn id="53" fill="hold">
                            <p:stCondLst>
                              <p:cond delay="5000"/>
                            </p:stCondLst>
                            <p:childTnLst>
                              <p:par>
                                <p:cTn id="54" presetID="10" presetClass="entr" presetSubtype="0" fill="hold" nodeType="afterEffect">
                                  <p:stCondLst>
                                    <p:cond delay="0"/>
                                  </p:stCondLst>
                                  <p:childTnLst>
                                    <p:set>
                                      <p:cBhvr>
                                        <p:cTn id="55" dur="1" fill="hold">
                                          <p:stCondLst>
                                            <p:cond delay="0"/>
                                          </p:stCondLst>
                                        </p:cTn>
                                        <p:tgtEl>
                                          <p:spTgt spid="37"/>
                                        </p:tgtEl>
                                        <p:attrNameLst>
                                          <p:attrName>style.visibility</p:attrName>
                                        </p:attrNameLst>
                                      </p:cBhvr>
                                      <p:to>
                                        <p:strVal val="visible"/>
                                      </p:to>
                                    </p:set>
                                    <p:animEffect transition="in" filter="fade">
                                      <p:cBhvr>
                                        <p:cTn id="56" dur="500"/>
                                        <p:tgtEl>
                                          <p:spTgt spid="37"/>
                                        </p:tgtEl>
                                      </p:cBhvr>
                                    </p:animEffect>
                                  </p:childTnLst>
                                </p:cTn>
                              </p:par>
                              <p:par>
                                <p:cTn id="57" presetID="22" presetClass="entr" presetSubtype="1" fill="hold" grpId="0" nodeType="withEffect">
                                  <p:stCondLst>
                                    <p:cond delay="0"/>
                                  </p:stCondLst>
                                  <p:childTnLst>
                                    <p:set>
                                      <p:cBhvr>
                                        <p:cTn id="58" dur="1" fill="hold">
                                          <p:stCondLst>
                                            <p:cond delay="0"/>
                                          </p:stCondLst>
                                        </p:cTn>
                                        <p:tgtEl>
                                          <p:spTgt spid="52"/>
                                        </p:tgtEl>
                                        <p:attrNameLst>
                                          <p:attrName>style.visibility</p:attrName>
                                        </p:attrNameLst>
                                      </p:cBhvr>
                                      <p:to>
                                        <p:strVal val="visible"/>
                                      </p:to>
                                    </p:set>
                                    <p:animEffect transition="in" filter="wipe(up)">
                                      <p:cBhvr>
                                        <p:cTn id="59" dur="500"/>
                                        <p:tgtEl>
                                          <p:spTgt spid="52"/>
                                        </p:tgtEl>
                                      </p:cBhvr>
                                    </p:animEffect>
                                  </p:childTnLst>
                                </p:cTn>
                              </p:par>
                            </p:childTnLst>
                          </p:cTn>
                        </p:par>
                        <p:par>
                          <p:cTn id="60" fill="hold">
                            <p:stCondLst>
                              <p:cond delay="5500"/>
                            </p:stCondLst>
                            <p:childTnLst>
                              <p:par>
                                <p:cTn id="61" presetID="10" presetClass="entr" presetSubtype="0" fill="hold" grpId="0" nodeType="afterEffect">
                                  <p:stCondLst>
                                    <p:cond delay="0"/>
                                  </p:stCondLst>
                                  <p:childTnLst>
                                    <p:set>
                                      <p:cBhvr>
                                        <p:cTn id="62" dur="1" fill="hold">
                                          <p:stCondLst>
                                            <p:cond delay="0"/>
                                          </p:stCondLst>
                                        </p:cTn>
                                        <p:tgtEl>
                                          <p:spTgt spid="56"/>
                                        </p:tgtEl>
                                        <p:attrNameLst>
                                          <p:attrName>style.visibility</p:attrName>
                                        </p:attrNameLst>
                                      </p:cBhvr>
                                      <p:to>
                                        <p:strVal val="visible"/>
                                      </p:to>
                                    </p:set>
                                    <p:animEffect transition="in" filter="fade">
                                      <p:cBhvr>
                                        <p:cTn id="63" dur="500"/>
                                        <p:tgtEl>
                                          <p:spTgt spid="56"/>
                                        </p:tgtEl>
                                      </p:cBhvr>
                                    </p:animEffect>
                                  </p:childTnLst>
                                </p:cTn>
                              </p:par>
                            </p:childTnLst>
                          </p:cTn>
                        </p:par>
                        <p:par>
                          <p:cTn id="64" fill="hold">
                            <p:stCondLst>
                              <p:cond delay="6000"/>
                            </p:stCondLst>
                            <p:childTnLst>
                              <p:par>
                                <p:cTn id="65" presetID="2" presetClass="entr" presetSubtype="1" decel="44000" fill="hold" grpId="0" nodeType="afterEffect">
                                  <p:stCondLst>
                                    <p:cond delay="0"/>
                                  </p:stCondLst>
                                  <p:childTnLst>
                                    <p:set>
                                      <p:cBhvr>
                                        <p:cTn id="66" dur="1" fill="hold">
                                          <p:stCondLst>
                                            <p:cond delay="0"/>
                                          </p:stCondLst>
                                        </p:cTn>
                                        <p:tgtEl>
                                          <p:spTgt spid="35"/>
                                        </p:tgtEl>
                                        <p:attrNameLst>
                                          <p:attrName>style.visibility</p:attrName>
                                        </p:attrNameLst>
                                      </p:cBhvr>
                                      <p:to>
                                        <p:strVal val="visible"/>
                                      </p:to>
                                    </p:set>
                                    <p:anim calcmode="lin" valueType="num">
                                      <p:cBhvr additive="base">
                                        <p:cTn id="67" dur="750" fill="hold"/>
                                        <p:tgtEl>
                                          <p:spTgt spid="35"/>
                                        </p:tgtEl>
                                        <p:attrNameLst>
                                          <p:attrName>ppt_x</p:attrName>
                                        </p:attrNameLst>
                                      </p:cBhvr>
                                      <p:tavLst>
                                        <p:tav tm="0">
                                          <p:val>
                                            <p:strVal val="#ppt_x"/>
                                          </p:val>
                                        </p:tav>
                                        <p:tav tm="100000">
                                          <p:val>
                                            <p:strVal val="#ppt_x"/>
                                          </p:val>
                                        </p:tav>
                                      </p:tavLst>
                                    </p:anim>
                                    <p:anim calcmode="lin" valueType="num">
                                      <p:cBhvr additive="base">
                                        <p:cTn id="68" dur="750" fill="hold"/>
                                        <p:tgtEl>
                                          <p:spTgt spid="35"/>
                                        </p:tgtEl>
                                        <p:attrNameLst>
                                          <p:attrName>ppt_y</p:attrName>
                                        </p:attrNameLst>
                                      </p:cBhvr>
                                      <p:tavLst>
                                        <p:tav tm="0">
                                          <p:val>
                                            <p:strVal val="0-#ppt_h/2"/>
                                          </p:val>
                                        </p:tav>
                                        <p:tav tm="100000">
                                          <p:val>
                                            <p:strVal val="#ppt_y"/>
                                          </p:val>
                                        </p:tav>
                                      </p:tavLst>
                                    </p:anim>
                                  </p:childTnLst>
                                </p:cTn>
                              </p:par>
                              <p:par>
                                <p:cTn id="69" presetID="2" presetClass="entr" presetSubtype="4" decel="44000" fill="hold" grpId="0" nodeType="withEffect">
                                  <p:stCondLst>
                                    <p:cond delay="0"/>
                                  </p:stCondLst>
                                  <p:childTnLst>
                                    <p:set>
                                      <p:cBhvr>
                                        <p:cTn id="70" dur="1" fill="hold">
                                          <p:stCondLst>
                                            <p:cond delay="0"/>
                                          </p:stCondLst>
                                        </p:cTn>
                                        <p:tgtEl>
                                          <p:spTgt spid="36"/>
                                        </p:tgtEl>
                                        <p:attrNameLst>
                                          <p:attrName>style.visibility</p:attrName>
                                        </p:attrNameLst>
                                      </p:cBhvr>
                                      <p:to>
                                        <p:strVal val="visible"/>
                                      </p:to>
                                    </p:set>
                                    <p:anim calcmode="lin" valueType="num">
                                      <p:cBhvr additive="base">
                                        <p:cTn id="71" dur="750" fill="hold"/>
                                        <p:tgtEl>
                                          <p:spTgt spid="36"/>
                                        </p:tgtEl>
                                        <p:attrNameLst>
                                          <p:attrName>ppt_x</p:attrName>
                                        </p:attrNameLst>
                                      </p:cBhvr>
                                      <p:tavLst>
                                        <p:tav tm="0">
                                          <p:val>
                                            <p:strVal val="#ppt_x"/>
                                          </p:val>
                                        </p:tav>
                                        <p:tav tm="100000">
                                          <p:val>
                                            <p:strVal val="#ppt_x"/>
                                          </p:val>
                                        </p:tav>
                                      </p:tavLst>
                                    </p:anim>
                                    <p:anim calcmode="lin" valueType="num">
                                      <p:cBhvr additive="base">
                                        <p:cTn id="72" dur="750" fill="hold"/>
                                        <p:tgtEl>
                                          <p:spTgt spid="36"/>
                                        </p:tgtEl>
                                        <p:attrNameLst>
                                          <p:attrName>ppt_y</p:attrName>
                                        </p:attrNameLst>
                                      </p:cBhvr>
                                      <p:tavLst>
                                        <p:tav tm="0">
                                          <p:val>
                                            <p:strVal val="1+#ppt_h/2"/>
                                          </p:val>
                                        </p:tav>
                                        <p:tav tm="100000">
                                          <p:val>
                                            <p:strVal val="#ppt_y"/>
                                          </p:val>
                                        </p:tav>
                                      </p:tavLst>
                                    </p:anim>
                                  </p:childTnLst>
                                </p:cTn>
                              </p:par>
                            </p:childTnLst>
                          </p:cTn>
                        </p:par>
                        <p:par>
                          <p:cTn id="73" fill="hold">
                            <p:stCondLst>
                              <p:cond delay="7000"/>
                            </p:stCondLst>
                            <p:childTnLst>
                              <p:par>
                                <p:cTn id="74" presetID="10" presetClass="entr" presetSubtype="0" fill="hold" nodeType="afterEffect">
                                  <p:stCondLst>
                                    <p:cond delay="0"/>
                                  </p:stCondLst>
                                  <p:childTnLst>
                                    <p:set>
                                      <p:cBhvr>
                                        <p:cTn id="75" dur="1" fill="hold">
                                          <p:stCondLst>
                                            <p:cond delay="0"/>
                                          </p:stCondLst>
                                        </p:cTn>
                                        <p:tgtEl>
                                          <p:spTgt spid="40"/>
                                        </p:tgtEl>
                                        <p:attrNameLst>
                                          <p:attrName>style.visibility</p:attrName>
                                        </p:attrNameLst>
                                      </p:cBhvr>
                                      <p:to>
                                        <p:strVal val="visible"/>
                                      </p:to>
                                    </p:set>
                                    <p:animEffect transition="in" filter="fade">
                                      <p:cBhvr>
                                        <p:cTn id="76" dur="500"/>
                                        <p:tgtEl>
                                          <p:spTgt spid="40"/>
                                        </p:tgtEl>
                                      </p:cBhvr>
                                    </p:animEffect>
                                  </p:childTnLst>
                                </p:cTn>
                              </p:par>
                              <p:par>
                                <p:cTn id="77" presetID="22" presetClass="entr" presetSubtype="1" fill="hold" grpId="0" nodeType="withEffect">
                                  <p:stCondLst>
                                    <p:cond delay="0"/>
                                  </p:stCondLst>
                                  <p:childTnLst>
                                    <p:set>
                                      <p:cBhvr>
                                        <p:cTn id="78" dur="1" fill="hold">
                                          <p:stCondLst>
                                            <p:cond delay="0"/>
                                          </p:stCondLst>
                                        </p:cTn>
                                        <p:tgtEl>
                                          <p:spTgt spid="53"/>
                                        </p:tgtEl>
                                        <p:attrNameLst>
                                          <p:attrName>style.visibility</p:attrName>
                                        </p:attrNameLst>
                                      </p:cBhvr>
                                      <p:to>
                                        <p:strVal val="visible"/>
                                      </p:to>
                                    </p:set>
                                    <p:animEffect transition="in" filter="wipe(up)">
                                      <p:cBhvr>
                                        <p:cTn id="79" dur="500"/>
                                        <p:tgtEl>
                                          <p:spTgt spid="53"/>
                                        </p:tgtEl>
                                      </p:cBhvr>
                                    </p:animEffect>
                                  </p:childTnLst>
                                </p:cTn>
                              </p:par>
                            </p:childTnLst>
                          </p:cTn>
                        </p:par>
                        <p:par>
                          <p:cTn id="80" fill="hold">
                            <p:stCondLst>
                              <p:cond delay="7500"/>
                            </p:stCondLst>
                            <p:childTnLst>
                              <p:par>
                                <p:cTn id="81" presetID="10" presetClass="entr" presetSubtype="0" fill="hold" grpId="0" nodeType="afterEffect">
                                  <p:stCondLst>
                                    <p:cond delay="0"/>
                                  </p:stCondLst>
                                  <p:childTnLst>
                                    <p:set>
                                      <p:cBhvr>
                                        <p:cTn id="82" dur="1" fill="hold">
                                          <p:stCondLst>
                                            <p:cond delay="0"/>
                                          </p:stCondLst>
                                        </p:cTn>
                                        <p:tgtEl>
                                          <p:spTgt spid="57"/>
                                        </p:tgtEl>
                                        <p:attrNameLst>
                                          <p:attrName>style.visibility</p:attrName>
                                        </p:attrNameLst>
                                      </p:cBhvr>
                                      <p:to>
                                        <p:strVal val="visible"/>
                                      </p:to>
                                    </p:set>
                                    <p:animEffect transition="in" filter="fade">
                                      <p:cBhvr>
                                        <p:cTn id="83"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animBg="1"/>
      <p:bldP spid="31" grpId="0" animBg="1"/>
      <p:bldP spid="32" grpId="0" animBg="1"/>
      <p:bldP spid="33" grpId="0" animBg="1"/>
      <p:bldP spid="34" grpId="0" animBg="1"/>
      <p:bldP spid="35" grpId="0" animBg="1"/>
      <p:bldP spid="36" grpId="0" animBg="1"/>
      <p:bldP spid="50" grpId="0" animBg="1"/>
      <p:bldP spid="51" grpId="0" animBg="1"/>
      <p:bldP spid="52" grpId="0" animBg="1"/>
      <p:bldP spid="53" grpId="0" animBg="1"/>
      <p:bldP spid="54" grpId="0"/>
      <p:bldP spid="55" grpId="0"/>
      <p:bldP spid="56" grpId="0"/>
      <p:bldP spid="57" grpId="0"/>
    </p:bldLst>
  </p:timing>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8" name="图片 3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2192000" cy="6892024"/>
          </a:xfrm>
          <a:prstGeom prst="rect">
            <a:avLst/>
          </a:prstGeom>
        </p:spPr>
      </p:pic>
      <p:pic>
        <p:nvPicPr>
          <p:cNvPr id="39" name="图片 38"/>
          <p:cNvPicPr>
            <a:picLocks noChangeAspect="1"/>
          </p:cNvPicPr>
          <p:nvPr/>
        </p:nvPicPr>
        <p:blipFill rotWithShape="1">
          <a:blip r:embed="rId4" cstate="print">
            <a:extLst>
              <a:ext uri="{28A0092B-C50C-407E-A947-70E740481C1C}">
                <a14:useLocalDpi xmlns:a14="http://schemas.microsoft.com/office/drawing/2010/main" val="0"/>
              </a:ext>
            </a:extLst>
          </a:blip>
          <a:srcRect l="50495"/>
          <a:stretch>
            <a:fillRect/>
          </a:stretch>
        </p:blipFill>
        <p:spPr>
          <a:xfrm rot="5400000">
            <a:off x="2630524" y="-2670771"/>
            <a:ext cx="6948491" cy="12191998"/>
          </a:xfrm>
          <a:prstGeom prst="rect">
            <a:avLst/>
          </a:prstGeom>
        </p:spPr>
      </p:pic>
      <p:pic>
        <p:nvPicPr>
          <p:cNvPr id="41" name="图片 40"/>
          <p:cNvPicPr>
            <a:picLocks noChangeAspect="1"/>
          </p:cNvPicPr>
          <p:nvPr/>
        </p:nvPicPr>
        <p:blipFill rotWithShape="1">
          <a:blip r:embed="rId5" cstate="print">
            <a:extLst>
              <a:ext uri="{28A0092B-C50C-407E-A947-70E740481C1C}">
                <a14:useLocalDpi xmlns:a14="http://schemas.microsoft.com/office/drawing/2010/main" val="0"/>
              </a:ext>
            </a:extLst>
          </a:blip>
          <a:srcRect b="15646"/>
          <a:stretch>
            <a:fillRect/>
          </a:stretch>
        </p:blipFill>
        <p:spPr>
          <a:xfrm>
            <a:off x="8941716" y="1401004"/>
            <a:ext cx="2152897" cy="2732585"/>
          </a:xfrm>
          <a:prstGeom prst="rect">
            <a:avLst/>
          </a:prstGeom>
        </p:spPr>
      </p:pic>
      <p:pic>
        <p:nvPicPr>
          <p:cNvPr id="42" name="图片 41"/>
          <p:cNvPicPr>
            <a:picLocks noChangeAspect="1"/>
          </p:cNvPicPr>
          <p:nvPr/>
        </p:nvPicPr>
        <p:blipFill rotWithShape="1">
          <a:blip r:embed="rId6" cstate="print">
            <a:extLst>
              <a:ext uri="{28A0092B-C50C-407E-A947-70E740481C1C}">
                <a14:useLocalDpi xmlns:a14="http://schemas.microsoft.com/office/drawing/2010/main" val="0"/>
              </a:ext>
            </a:extLst>
          </a:blip>
          <a:srcRect t="11111"/>
          <a:stretch>
            <a:fillRect/>
          </a:stretch>
        </p:blipFill>
        <p:spPr>
          <a:xfrm>
            <a:off x="6366222" y="1401004"/>
            <a:ext cx="2110692" cy="2814236"/>
          </a:xfrm>
          <a:prstGeom prst="rect">
            <a:avLst/>
          </a:prstGeom>
        </p:spPr>
      </p:pic>
      <p:pic>
        <p:nvPicPr>
          <p:cNvPr id="4" name="图片 3"/>
          <p:cNvPicPr>
            <a:picLocks noChangeAspect="1"/>
          </p:cNvPicPr>
          <p:nvPr/>
        </p:nvPicPr>
        <p:blipFill rotWithShape="1">
          <a:blip r:embed="rId5" cstate="print">
            <a:extLst>
              <a:ext uri="{28A0092B-C50C-407E-A947-70E740481C1C}">
                <a14:useLocalDpi xmlns:a14="http://schemas.microsoft.com/office/drawing/2010/main" val="0"/>
              </a:ext>
            </a:extLst>
          </a:blip>
          <a:srcRect b="15646"/>
          <a:stretch>
            <a:fillRect/>
          </a:stretch>
        </p:blipFill>
        <p:spPr>
          <a:xfrm>
            <a:off x="3678746" y="1401004"/>
            <a:ext cx="2152897" cy="2732585"/>
          </a:xfrm>
          <a:prstGeom prst="rect">
            <a:avLst/>
          </a:prstGeom>
        </p:spPr>
      </p:pic>
      <p:pic>
        <p:nvPicPr>
          <p:cNvPr id="3" name="图片 2"/>
          <p:cNvPicPr>
            <a:picLocks noChangeAspect="1"/>
          </p:cNvPicPr>
          <p:nvPr/>
        </p:nvPicPr>
        <p:blipFill rotWithShape="1">
          <a:blip r:embed="rId6" cstate="print">
            <a:extLst>
              <a:ext uri="{28A0092B-C50C-407E-A947-70E740481C1C}">
                <a14:useLocalDpi xmlns:a14="http://schemas.microsoft.com/office/drawing/2010/main" val="0"/>
              </a:ext>
            </a:extLst>
          </a:blip>
          <a:srcRect t="11111"/>
          <a:stretch>
            <a:fillRect/>
          </a:stretch>
        </p:blipFill>
        <p:spPr>
          <a:xfrm>
            <a:off x="1103252" y="1401004"/>
            <a:ext cx="2110692" cy="2814236"/>
          </a:xfrm>
          <a:prstGeom prst="rect">
            <a:avLst/>
          </a:prstGeom>
        </p:spPr>
      </p:pic>
      <p:sp>
        <p:nvSpPr>
          <p:cNvPr id="40" name="文本框 39" descr="e7d195523061f1c0deeec63e560781cfd59afb0ea006f2a87ABB68BF51EA6619813959095094C18C62A12F549504892A4AAA8C1554C6663626E05CA27F281A14E6983772AFC3FB97135759321DEA3D709AACD122C08E6ED192FFACBB1E1BECB2ED91EE5F1ED7B5B4D639FA608C47C1EEEE0A899CA8C6B4A60DCCA6D3BA80ED4161D4A4778988E171"/>
          <p:cNvSpPr txBox="1"/>
          <p:nvPr/>
        </p:nvSpPr>
        <p:spPr>
          <a:xfrm>
            <a:off x="4380627" y="166473"/>
            <a:ext cx="3430747" cy="523220"/>
          </a:xfrm>
          <a:prstGeom prst="rect">
            <a:avLst/>
          </a:prstGeom>
          <a:noFill/>
          <a:effectLst/>
        </p:spPr>
        <p:txBody>
          <a:bodyPr wrap="none" rtlCol="0">
            <a:spAutoFit/>
          </a:bodyPr>
          <a:lstStyle/>
          <a:p>
            <a:r>
              <a:rPr lang="zh-CN" altLang="en-US" sz="2800" b="1" dirty="0">
                <a:solidFill>
                  <a:schemeClr val="tx1">
                    <a:lumMod val="75000"/>
                    <a:lumOff val="25000"/>
                  </a:schemeClr>
                </a:solidFill>
                <a:cs typeface="+mn-ea"/>
                <a:sym typeface="+mn-lt"/>
              </a:rPr>
              <a:t>请在此输入您的标题</a:t>
            </a:r>
            <a:endParaRPr lang="en-US" altLang="zh-CN" sz="2800" b="1" dirty="0">
              <a:solidFill>
                <a:schemeClr val="tx1">
                  <a:lumMod val="75000"/>
                  <a:lumOff val="25000"/>
                </a:schemeClr>
              </a:solidFill>
              <a:cs typeface="+mn-ea"/>
              <a:sym typeface="+mn-lt"/>
            </a:endParaRPr>
          </a:p>
        </p:txBody>
      </p:sp>
      <p:sp>
        <p:nvSpPr>
          <p:cNvPr id="46" name="文本框 45" descr="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
          <p:cNvSpPr txBox="1"/>
          <p:nvPr/>
        </p:nvSpPr>
        <p:spPr>
          <a:xfrm>
            <a:off x="921752" y="4711697"/>
            <a:ext cx="2738239" cy="1261884"/>
          </a:xfrm>
          <a:prstGeom prst="rect">
            <a:avLst/>
          </a:prstGeom>
          <a:noFill/>
          <a:effectLst/>
        </p:spPr>
        <p:txBody>
          <a:bodyPr wrap="square" rtlCol="0">
            <a:spAutoFit/>
          </a:bodyPr>
          <a:lstStyle/>
          <a:p>
            <a:r>
              <a:rPr lang="zh-CN" altLang="en-US" sz="2000" dirty="0">
                <a:solidFill>
                  <a:schemeClr val="tx1">
                    <a:lumMod val="75000"/>
                    <a:lumOff val="25000"/>
                  </a:schemeClr>
                </a:solidFill>
                <a:cs typeface="+mn-ea"/>
                <a:sym typeface="+mn-lt"/>
              </a:rPr>
              <a:t> 单击此处输入标题</a:t>
            </a:r>
            <a:endParaRPr lang="en-US" altLang="zh-CN" sz="2000" dirty="0">
              <a:solidFill>
                <a:schemeClr val="tx1">
                  <a:lumMod val="75000"/>
                  <a:lumOff val="25000"/>
                </a:schemeClr>
              </a:solidFill>
              <a:cs typeface="+mn-ea"/>
              <a:sym typeface="+mn-lt"/>
            </a:endParaRPr>
          </a:p>
          <a:p>
            <a:r>
              <a:rPr lang="zh-CN" altLang="en-US" sz="1200" dirty="0">
                <a:solidFill>
                  <a:schemeClr val="tx1">
                    <a:lumMod val="75000"/>
                    <a:lumOff val="25000"/>
                  </a:schemeClr>
                </a:solidFill>
                <a:cs typeface="+mn-ea"/>
                <a:sym typeface="+mn-lt"/>
              </a:rPr>
              <a:t>请在这里输入您的主要叙述内容</a:t>
            </a:r>
            <a:endParaRPr lang="en-US" altLang="zh-CN" sz="1200" dirty="0">
              <a:solidFill>
                <a:schemeClr val="tx1">
                  <a:lumMod val="75000"/>
                  <a:lumOff val="25000"/>
                </a:schemeClr>
              </a:solidFill>
              <a:cs typeface="+mn-ea"/>
              <a:sym typeface="+mn-lt"/>
            </a:endParaRPr>
          </a:p>
          <a:p>
            <a:r>
              <a:rPr lang="zh-CN" altLang="en-US" sz="1200" dirty="0">
                <a:solidFill>
                  <a:schemeClr val="tx1">
                    <a:lumMod val="75000"/>
                    <a:lumOff val="25000"/>
                  </a:schemeClr>
                </a:solidFill>
                <a:cs typeface="+mn-ea"/>
                <a:sym typeface="+mn-lt"/>
              </a:rPr>
              <a:t>请在这里输入您的主要叙述内容</a:t>
            </a:r>
            <a:endParaRPr lang="en-US" altLang="zh-CN" sz="1200" dirty="0">
              <a:solidFill>
                <a:schemeClr val="tx1">
                  <a:lumMod val="75000"/>
                  <a:lumOff val="25000"/>
                </a:schemeClr>
              </a:solidFill>
              <a:cs typeface="+mn-ea"/>
              <a:sym typeface="+mn-lt"/>
            </a:endParaRPr>
          </a:p>
          <a:p>
            <a:endParaRPr lang="en-US" altLang="zh-CN" sz="3200" dirty="0">
              <a:solidFill>
                <a:schemeClr val="tx1">
                  <a:lumMod val="75000"/>
                  <a:lumOff val="25000"/>
                </a:schemeClr>
              </a:solidFill>
              <a:cs typeface="+mn-ea"/>
              <a:sym typeface="+mn-lt"/>
            </a:endParaRPr>
          </a:p>
        </p:txBody>
      </p:sp>
      <p:sp>
        <p:nvSpPr>
          <p:cNvPr id="47" name="文本框 46" descr="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
          <p:cNvSpPr txBox="1"/>
          <p:nvPr/>
        </p:nvSpPr>
        <p:spPr>
          <a:xfrm>
            <a:off x="6228952" y="4711697"/>
            <a:ext cx="2738239" cy="1261884"/>
          </a:xfrm>
          <a:prstGeom prst="rect">
            <a:avLst/>
          </a:prstGeom>
          <a:noFill/>
          <a:effectLst/>
        </p:spPr>
        <p:txBody>
          <a:bodyPr wrap="square" rtlCol="0">
            <a:spAutoFit/>
          </a:bodyPr>
          <a:lstStyle/>
          <a:p>
            <a:r>
              <a:rPr lang="zh-CN" altLang="en-US" sz="2000" dirty="0">
                <a:solidFill>
                  <a:schemeClr val="tx1">
                    <a:lumMod val="75000"/>
                    <a:lumOff val="25000"/>
                  </a:schemeClr>
                </a:solidFill>
                <a:cs typeface="+mn-ea"/>
                <a:sym typeface="+mn-lt"/>
              </a:rPr>
              <a:t> 单击此处输入标题</a:t>
            </a:r>
            <a:endParaRPr lang="en-US" altLang="zh-CN" sz="2000" dirty="0">
              <a:solidFill>
                <a:schemeClr val="tx1">
                  <a:lumMod val="75000"/>
                  <a:lumOff val="25000"/>
                </a:schemeClr>
              </a:solidFill>
              <a:cs typeface="+mn-ea"/>
              <a:sym typeface="+mn-lt"/>
            </a:endParaRPr>
          </a:p>
          <a:p>
            <a:r>
              <a:rPr lang="zh-CN" altLang="en-US" sz="1200" dirty="0">
                <a:solidFill>
                  <a:schemeClr val="tx1">
                    <a:lumMod val="75000"/>
                    <a:lumOff val="25000"/>
                  </a:schemeClr>
                </a:solidFill>
                <a:cs typeface="+mn-ea"/>
                <a:sym typeface="+mn-lt"/>
              </a:rPr>
              <a:t>请在这里输入您的主要叙述内容</a:t>
            </a:r>
            <a:endParaRPr lang="en-US" altLang="zh-CN" sz="1200" dirty="0">
              <a:solidFill>
                <a:schemeClr val="tx1">
                  <a:lumMod val="75000"/>
                  <a:lumOff val="25000"/>
                </a:schemeClr>
              </a:solidFill>
              <a:cs typeface="+mn-ea"/>
              <a:sym typeface="+mn-lt"/>
            </a:endParaRPr>
          </a:p>
          <a:p>
            <a:r>
              <a:rPr lang="zh-CN" altLang="en-US" sz="1200" dirty="0">
                <a:solidFill>
                  <a:schemeClr val="tx1">
                    <a:lumMod val="75000"/>
                    <a:lumOff val="25000"/>
                  </a:schemeClr>
                </a:solidFill>
                <a:cs typeface="+mn-ea"/>
                <a:sym typeface="+mn-lt"/>
              </a:rPr>
              <a:t>请在这里输入您的主要叙述内容</a:t>
            </a:r>
            <a:endParaRPr lang="en-US" altLang="zh-CN" sz="1200" dirty="0">
              <a:solidFill>
                <a:schemeClr val="tx1">
                  <a:lumMod val="75000"/>
                  <a:lumOff val="25000"/>
                </a:schemeClr>
              </a:solidFill>
              <a:cs typeface="+mn-ea"/>
              <a:sym typeface="+mn-lt"/>
            </a:endParaRPr>
          </a:p>
          <a:p>
            <a:endParaRPr lang="en-US" altLang="zh-CN" sz="3200" dirty="0">
              <a:solidFill>
                <a:schemeClr val="tx1">
                  <a:lumMod val="75000"/>
                  <a:lumOff val="25000"/>
                </a:schemeClr>
              </a:solidFill>
              <a:cs typeface="+mn-ea"/>
              <a:sym typeface="+mn-lt"/>
            </a:endParaRPr>
          </a:p>
        </p:txBody>
      </p:sp>
      <p:sp>
        <p:nvSpPr>
          <p:cNvPr id="48" name="文本框 47" descr="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
          <p:cNvSpPr txBox="1"/>
          <p:nvPr/>
        </p:nvSpPr>
        <p:spPr>
          <a:xfrm>
            <a:off x="3565562" y="4676069"/>
            <a:ext cx="2738239" cy="1261884"/>
          </a:xfrm>
          <a:prstGeom prst="rect">
            <a:avLst/>
          </a:prstGeom>
          <a:noFill/>
          <a:effectLst/>
        </p:spPr>
        <p:txBody>
          <a:bodyPr wrap="square" rtlCol="0">
            <a:spAutoFit/>
          </a:bodyPr>
          <a:lstStyle/>
          <a:p>
            <a:r>
              <a:rPr lang="zh-CN" altLang="en-US" sz="2000" dirty="0">
                <a:solidFill>
                  <a:schemeClr val="tx1">
                    <a:lumMod val="75000"/>
                    <a:lumOff val="25000"/>
                  </a:schemeClr>
                </a:solidFill>
                <a:cs typeface="+mn-ea"/>
                <a:sym typeface="+mn-lt"/>
              </a:rPr>
              <a:t> 单击此处输入标题</a:t>
            </a:r>
            <a:endParaRPr lang="en-US" altLang="zh-CN" sz="2000" dirty="0">
              <a:solidFill>
                <a:schemeClr val="tx1">
                  <a:lumMod val="75000"/>
                  <a:lumOff val="25000"/>
                </a:schemeClr>
              </a:solidFill>
              <a:cs typeface="+mn-ea"/>
              <a:sym typeface="+mn-lt"/>
            </a:endParaRPr>
          </a:p>
          <a:p>
            <a:r>
              <a:rPr lang="zh-CN" altLang="en-US" sz="1200" dirty="0">
                <a:solidFill>
                  <a:schemeClr val="tx1">
                    <a:lumMod val="75000"/>
                    <a:lumOff val="25000"/>
                  </a:schemeClr>
                </a:solidFill>
                <a:cs typeface="+mn-ea"/>
                <a:sym typeface="+mn-lt"/>
              </a:rPr>
              <a:t>请在这里输入您的主要叙述内容</a:t>
            </a:r>
            <a:endParaRPr lang="en-US" altLang="zh-CN" sz="1200" dirty="0">
              <a:solidFill>
                <a:schemeClr val="tx1">
                  <a:lumMod val="75000"/>
                  <a:lumOff val="25000"/>
                </a:schemeClr>
              </a:solidFill>
              <a:cs typeface="+mn-ea"/>
              <a:sym typeface="+mn-lt"/>
            </a:endParaRPr>
          </a:p>
          <a:p>
            <a:r>
              <a:rPr lang="zh-CN" altLang="en-US" sz="1200" dirty="0">
                <a:solidFill>
                  <a:schemeClr val="tx1">
                    <a:lumMod val="75000"/>
                    <a:lumOff val="25000"/>
                  </a:schemeClr>
                </a:solidFill>
                <a:cs typeface="+mn-ea"/>
                <a:sym typeface="+mn-lt"/>
              </a:rPr>
              <a:t>请在这里输入您的主要叙述内容</a:t>
            </a:r>
            <a:endParaRPr lang="en-US" altLang="zh-CN" sz="1200" dirty="0">
              <a:solidFill>
                <a:schemeClr val="tx1">
                  <a:lumMod val="75000"/>
                  <a:lumOff val="25000"/>
                </a:schemeClr>
              </a:solidFill>
              <a:cs typeface="+mn-ea"/>
              <a:sym typeface="+mn-lt"/>
            </a:endParaRPr>
          </a:p>
          <a:p>
            <a:endParaRPr lang="en-US" altLang="zh-CN" sz="3200" dirty="0">
              <a:solidFill>
                <a:schemeClr val="tx1">
                  <a:lumMod val="75000"/>
                  <a:lumOff val="25000"/>
                </a:schemeClr>
              </a:solidFill>
              <a:cs typeface="+mn-ea"/>
              <a:sym typeface="+mn-lt"/>
            </a:endParaRPr>
          </a:p>
        </p:txBody>
      </p:sp>
      <p:sp>
        <p:nvSpPr>
          <p:cNvPr id="49" name="文本框 48" descr="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
          <p:cNvSpPr txBox="1"/>
          <p:nvPr/>
        </p:nvSpPr>
        <p:spPr>
          <a:xfrm>
            <a:off x="8872762" y="4676069"/>
            <a:ext cx="2738239" cy="1261884"/>
          </a:xfrm>
          <a:prstGeom prst="rect">
            <a:avLst/>
          </a:prstGeom>
          <a:noFill/>
          <a:effectLst/>
        </p:spPr>
        <p:txBody>
          <a:bodyPr wrap="square" rtlCol="0">
            <a:spAutoFit/>
          </a:bodyPr>
          <a:lstStyle/>
          <a:p>
            <a:r>
              <a:rPr lang="zh-CN" altLang="en-US" sz="2000" dirty="0">
                <a:solidFill>
                  <a:schemeClr val="tx1">
                    <a:lumMod val="75000"/>
                    <a:lumOff val="25000"/>
                  </a:schemeClr>
                </a:solidFill>
                <a:cs typeface="+mn-ea"/>
                <a:sym typeface="+mn-lt"/>
              </a:rPr>
              <a:t> 单击此处输入标题</a:t>
            </a:r>
            <a:endParaRPr lang="en-US" altLang="zh-CN" sz="2000" dirty="0">
              <a:solidFill>
                <a:schemeClr val="tx1">
                  <a:lumMod val="75000"/>
                  <a:lumOff val="25000"/>
                </a:schemeClr>
              </a:solidFill>
              <a:cs typeface="+mn-ea"/>
              <a:sym typeface="+mn-lt"/>
            </a:endParaRPr>
          </a:p>
          <a:p>
            <a:r>
              <a:rPr lang="zh-CN" altLang="en-US" sz="1200" dirty="0">
                <a:solidFill>
                  <a:schemeClr val="tx1">
                    <a:lumMod val="75000"/>
                    <a:lumOff val="25000"/>
                  </a:schemeClr>
                </a:solidFill>
                <a:cs typeface="+mn-ea"/>
                <a:sym typeface="+mn-lt"/>
              </a:rPr>
              <a:t>请在这里输入您的主要叙述内容</a:t>
            </a:r>
            <a:endParaRPr lang="en-US" altLang="zh-CN" sz="1200" dirty="0">
              <a:solidFill>
                <a:schemeClr val="tx1">
                  <a:lumMod val="75000"/>
                  <a:lumOff val="25000"/>
                </a:schemeClr>
              </a:solidFill>
              <a:cs typeface="+mn-ea"/>
              <a:sym typeface="+mn-lt"/>
            </a:endParaRPr>
          </a:p>
          <a:p>
            <a:r>
              <a:rPr lang="zh-CN" altLang="en-US" sz="1200" dirty="0">
                <a:solidFill>
                  <a:schemeClr val="tx1">
                    <a:lumMod val="75000"/>
                    <a:lumOff val="25000"/>
                  </a:schemeClr>
                </a:solidFill>
                <a:cs typeface="+mn-ea"/>
                <a:sym typeface="+mn-lt"/>
              </a:rPr>
              <a:t>请在这里输入您的主要叙述内容</a:t>
            </a:r>
            <a:endParaRPr lang="en-US" altLang="zh-CN" sz="1200" dirty="0">
              <a:solidFill>
                <a:schemeClr val="tx1">
                  <a:lumMod val="75000"/>
                  <a:lumOff val="25000"/>
                </a:schemeClr>
              </a:solidFill>
              <a:cs typeface="+mn-ea"/>
              <a:sym typeface="+mn-lt"/>
            </a:endParaRPr>
          </a:p>
          <a:p>
            <a:endParaRPr lang="en-US" altLang="zh-CN" sz="3200" dirty="0">
              <a:solidFill>
                <a:schemeClr val="tx1">
                  <a:lumMod val="75000"/>
                  <a:lumOff val="25000"/>
                </a:schemeClr>
              </a:solidFill>
              <a:cs typeface="+mn-ea"/>
              <a:sym typeface="+mn-lt"/>
            </a:endParaRPr>
          </a:p>
        </p:txBody>
      </p:sp>
      <p:grpSp>
        <p:nvGrpSpPr>
          <p:cNvPr id="2" name="组合 1"/>
          <p:cNvGrpSpPr/>
          <p:nvPr/>
        </p:nvGrpSpPr>
        <p:grpSpPr>
          <a:xfrm>
            <a:off x="1030697" y="1354284"/>
            <a:ext cx="2280497" cy="2907677"/>
            <a:chOff x="1030697" y="2238703"/>
            <a:chExt cx="2280497" cy="2907677"/>
          </a:xfrm>
        </p:grpSpPr>
        <p:sp>
          <p:nvSpPr>
            <p:cNvPr id="33" name="任意多边形 32"/>
            <p:cNvSpPr/>
            <p:nvPr/>
          </p:nvSpPr>
          <p:spPr>
            <a:xfrm>
              <a:off x="1030697" y="2238703"/>
              <a:ext cx="2280497" cy="2907677"/>
            </a:xfrm>
            <a:custGeom>
              <a:avLst/>
              <a:gdLst>
                <a:gd name="connsiteX0" fmla="*/ 230769 w 2219020"/>
                <a:gd name="connsiteY0" fmla="*/ 115010 h 2829293"/>
                <a:gd name="connsiteX1" fmla="*/ 112550 w 2219020"/>
                <a:gd name="connsiteY1" fmla="*/ 233229 h 2829293"/>
                <a:gd name="connsiteX2" fmla="*/ 112550 w 2219020"/>
                <a:gd name="connsiteY2" fmla="*/ 2232163 h 2829293"/>
                <a:gd name="connsiteX3" fmla="*/ 189280 w 2219020"/>
                <a:gd name="connsiteY3" fmla="*/ 2243873 h 2829293"/>
                <a:gd name="connsiteX4" fmla="*/ 363257 w 2219020"/>
                <a:gd name="connsiteY4" fmla="*/ 2252658 h 2829293"/>
                <a:gd name="connsiteX5" fmla="*/ 2064838 w 2219020"/>
                <a:gd name="connsiteY5" fmla="*/ 551077 h 2829293"/>
                <a:gd name="connsiteX6" fmla="*/ 2021266 w 2219020"/>
                <a:gd name="connsiteY6" fmla="*/ 166797 h 2829293"/>
                <a:gd name="connsiteX7" fmla="*/ 2008354 w 2219020"/>
                <a:gd name="connsiteY7" fmla="*/ 119069 h 2829293"/>
                <a:gd name="connsiteX8" fmla="*/ 1988250 w 2219020"/>
                <a:gd name="connsiteY8" fmla="*/ 115010 h 2829293"/>
                <a:gd name="connsiteX9" fmla="*/ 131566 w 2219020"/>
                <a:gd name="connsiteY9" fmla="*/ 0 h 2829293"/>
                <a:gd name="connsiteX10" fmla="*/ 2087454 w 2219020"/>
                <a:gd name="connsiteY10" fmla="*/ 0 h 2829293"/>
                <a:gd name="connsiteX11" fmla="*/ 2219020 w 2219020"/>
                <a:gd name="connsiteY11" fmla="*/ 131566 h 2829293"/>
                <a:gd name="connsiteX12" fmla="*/ 2219020 w 2219020"/>
                <a:gd name="connsiteY12" fmla="*/ 153511 h 2829293"/>
                <a:gd name="connsiteX13" fmla="*/ 2219020 w 2219020"/>
                <a:gd name="connsiteY13" fmla="*/ 2675782 h 2829293"/>
                <a:gd name="connsiteX14" fmla="*/ 2219020 w 2219020"/>
                <a:gd name="connsiteY14" fmla="*/ 2697727 h 2829293"/>
                <a:gd name="connsiteX15" fmla="*/ 2087454 w 2219020"/>
                <a:gd name="connsiteY15" fmla="*/ 2829293 h 2829293"/>
                <a:gd name="connsiteX16" fmla="*/ 131566 w 2219020"/>
                <a:gd name="connsiteY16" fmla="*/ 2829293 h 2829293"/>
                <a:gd name="connsiteX17" fmla="*/ 0 w 2219020"/>
                <a:gd name="connsiteY17" fmla="*/ 2697727 h 2829293"/>
                <a:gd name="connsiteX18" fmla="*/ 0 w 2219020"/>
                <a:gd name="connsiteY18" fmla="*/ 2675782 h 2829293"/>
                <a:gd name="connsiteX19" fmla="*/ 0 w 2219020"/>
                <a:gd name="connsiteY19" fmla="*/ 2212861 h 2829293"/>
                <a:gd name="connsiteX20" fmla="*/ 0 w 2219020"/>
                <a:gd name="connsiteY20" fmla="*/ 131566 h 2829293"/>
                <a:gd name="connsiteX21" fmla="*/ 131566 w 2219020"/>
                <a:gd name="connsiteY21" fmla="*/ 0 h 2829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219020" h="2829293">
                  <a:moveTo>
                    <a:pt x="230769" y="115010"/>
                  </a:moveTo>
                  <a:cubicBezTo>
                    <a:pt x="165478" y="115010"/>
                    <a:pt x="112550" y="167938"/>
                    <a:pt x="112550" y="233229"/>
                  </a:cubicBezTo>
                  <a:lnTo>
                    <a:pt x="112550" y="2232163"/>
                  </a:lnTo>
                  <a:lnTo>
                    <a:pt x="189280" y="2243873"/>
                  </a:lnTo>
                  <a:cubicBezTo>
                    <a:pt x="246482" y="2249682"/>
                    <a:pt x="304522" y="2252658"/>
                    <a:pt x="363257" y="2252658"/>
                  </a:cubicBezTo>
                  <a:cubicBezTo>
                    <a:pt x="1303014" y="2252658"/>
                    <a:pt x="2064838" y="1490834"/>
                    <a:pt x="2064838" y="551077"/>
                  </a:cubicBezTo>
                  <a:cubicBezTo>
                    <a:pt x="2064838" y="418924"/>
                    <a:pt x="2049773" y="290290"/>
                    <a:pt x="2021266" y="166797"/>
                  </a:cubicBezTo>
                  <a:lnTo>
                    <a:pt x="2008354" y="119069"/>
                  </a:lnTo>
                  <a:lnTo>
                    <a:pt x="1988250" y="115010"/>
                  </a:lnTo>
                  <a:close/>
                  <a:moveTo>
                    <a:pt x="131566" y="0"/>
                  </a:moveTo>
                  <a:lnTo>
                    <a:pt x="2087454" y="0"/>
                  </a:lnTo>
                  <a:cubicBezTo>
                    <a:pt x="2160116" y="0"/>
                    <a:pt x="2219020" y="58904"/>
                    <a:pt x="2219020" y="131566"/>
                  </a:cubicBezTo>
                  <a:lnTo>
                    <a:pt x="2219020" y="153511"/>
                  </a:lnTo>
                  <a:lnTo>
                    <a:pt x="2219020" y="2675782"/>
                  </a:lnTo>
                  <a:lnTo>
                    <a:pt x="2219020" y="2697727"/>
                  </a:lnTo>
                  <a:cubicBezTo>
                    <a:pt x="2219020" y="2770389"/>
                    <a:pt x="2160116" y="2829293"/>
                    <a:pt x="2087454" y="2829293"/>
                  </a:cubicBezTo>
                  <a:lnTo>
                    <a:pt x="131566" y="2829293"/>
                  </a:lnTo>
                  <a:cubicBezTo>
                    <a:pt x="58904" y="2829293"/>
                    <a:pt x="0" y="2770389"/>
                    <a:pt x="0" y="2697727"/>
                  </a:cubicBezTo>
                  <a:lnTo>
                    <a:pt x="0" y="2675782"/>
                  </a:lnTo>
                  <a:lnTo>
                    <a:pt x="0" y="2212861"/>
                  </a:lnTo>
                  <a:lnTo>
                    <a:pt x="0" y="131566"/>
                  </a:lnTo>
                  <a:cubicBezTo>
                    <a:pt x="0" y="58904"/>
                    <a:pt x="58904" y="0"/>
                    <a:pt x="131566" y="0"/>
                  </a:cubicBezTo>
                  <a:close/>
                </a:path>
              </a:pathLst>
            </a:custGeom>
            <a:solidFill>
              <a:srgbClr val="C1BAB8"/>
            </a:solidFill>
            <a:ln w="101600">
              <a:noFill/>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ltLang="zh-CN" sz="2800" b="1" dirty="0">
                <a:solidFill>
                  <a:srgbClr val="FDFDFD"/>
                </a:solidFill>
                <a:cs typeface="+mn-ea"/>
                <a:sym typeface="+mn-lt"/>
              </a:endParaRPr>
            </a:p>
          </p:txBody>
        </p:sp>
        <p:sp>
          <p:nvSpPr>
            <p:cNvPr id="26" name="矩形 25"/>
            <p:cNvSpPr/>
            <p:nvPr/>
          </p:nvSpPr>
          <p:spPr>
            <a:xfrm>
              <a:off x="2007131" y="4396124"/>
              <a:ext cx="1127232" cy="584775"/>
            </a:xfrm>
            <a:prstGeom prst="rect">
              <a:avLst/>
            </a:prstGeom>
          </p:spPr>
          <p:txBody>
            <a:bodyPr wrap="none">
              <a:spAutoFit/>
            </a:bodyPr>
            <a:lstStyle/>
            <a:p>
              <a:r>
                <a:rPr lang="zh-CN" altLang="en-US" sz="3200" b="1" dirty="0">
                  <a:solidFill>
                    <a:srgbClr val="FBFBFB"/>
                  </a:solidFill>
                  <a:cs typeface="+mn-ea"/>
                  <a:sym typeface="+mn-lt"/>
                </a:rPr>
                <a:t>标 题</a:t>
              </a:r>
              <a:endParaRPr lang="en-US" altLang="zh-CN" sz="3200" b="1" dirty="0">
                <a:solidFill>
                  <a:srgbClr val="FBFBFB"/>
                </a:solidFill>
                <a:cs typeface="+mn-ea"/>
                <a:sym typeface="+mn-lt"/>
              </a:endParaRPr>
            </a:p>
          </p:txBody>
        </p:sp>
      </p:grpSp>
      <p:grpSp>
        <p:nvGrpSpPr>
          <p:cNvPr id="27" name="组合 26"/>
          <p:cNvGrpSpPr/>
          <p:nvPr/>
        </p:nvGrpSpPr>
        <p:grpSpPr>
          <a:xfrm>
            <a:off x="3628054" y="1354284"/>
            <a:ext cx="2280497" cy="2907677"/>
            <a:chOff x="3628054" y="2238703"/>
            <a:chExt cx="2280497" cy="2907677"/>
          </a:xfrm>
        </p:grpSpPr>
        <p:sp>
          <p:nvSpPr>
            <p:cNvPr id="34" name="任意多边形 33"/>
            <p:cNvSpPr/>
            <p:nvPr/>
          </p:nvSpPr>
          <p:spPr>
            <a:xfrm>
              <a:off x="3628054" y="2238703"/>
              <a:ext cx="2280497" cy="2907677"/>
            </a:xfrm>
            <a:custGeom>
              <a:avLst/>
              <a:gdLst>
                <a:gd name="connsiteX0" fmla="*/ 230769 w 2219020"/>
                <a:gd name="connsiteY0" fmla="*/ 115010 h 2829293"/>
                <a:gd name="connsiteX1" fmla="*/ 112550 w 2219020"/>
                <a:gd name="connsiteY1" fmla="*/ 233229 h 2829293"/>
                <a:gd name="connsiteX2" fmla="*/ 112550 w 2219020"/>
                <a:gd name="connsiteY2" fmla="*/ 2232163 h 2829293"/>
                <a:gd name="connsiteX3" fmla="*/ 189280 w 2219020"/>
                <a:gd name="connsiteY3" fmla="*/ 2243873 h 2829293"/>
                <a:gd name="connsiteX4" fmla="*/ 363257 w 2219020"/>
                <a:gd name="connsiteY4" fmla="*/ 2252658 h 2829293"/>
                <a:gd name="connsiteX5" fmla="*/ 2064838 w 2219020"/>
                <a:gd name="connsiteY5" fmla="*/ 551077 h 2829293"/>
                <a:gd name="connsiteX6" fmla="*/ 2021266 w 2219020"/>
                <a:gd name="connsiteY6" fmla="*/ 166797 h 2829293"/>
                <a:gd name="connsiteX7" fmla="*/ 2008354 w 2219020"/>
                <a:gd name="connsiteY7" fmla="*/ 119069 h 2829293"/>
                <a:gd name="connsiteX8" fmla="*/ 1988250 w 2219020"/>
                <a:gd name="connsiteY8" fmla="*/ 115010 h 2829293"/>
                <a:gd name="connsiteX9" fmla="*/ 131566 w 2219020"/>
                <a:gd name="connsiteY9" fmla="*/ 0 h 2829293"/>
                <a:gd name="connsiteX10" fmla="*/ 2087454 w 2219020"/>
                <a:gd name="connsiteY10" fmla="*/ 0 h 2829293"/>
                <a:gd name="connsiteX11" fmla="*/ 2219020 w 2219020"/>
                <a:gd name="connsiteY11" fmla="*/ 131566 h 2829293"/>
                <a:gd name="connsiteX12" fmla="*/ 2219020 w 2219020"/>
                <a:gd name="connsiteY12" fmla="*/ 153511 h 2829293"/>
                <a:gd name="connsiteX13" fmla="*/ 2219020 w 2219020"/>
                <a:gd name="connsiteY13" fmla="*/ 2675782 h 2829293"/>
                <a:gd name="connsiteX14" fmla="*/ 2219020 w 2219020"/>
                <a:gd name="connsiteY14" fmla="*/ 2697727 h 2829293"/>
                <a:gd name="connsiteX15" fmla="*/ 2087454 w 2219020"/>
                <a:gd name="connsiteY15" fmla="*/ 2829293 h 2829293"/>
                <a:gd name="connsiteX16" fmla="*/ 131566 w 2219020"/>
                <a:gd name="connsiteY16" fmla="*/ 2829293 h 2829293"/>
                <a:gd name="connsiteX17" fmla="*/ 0 w 2219020"/>
                <a:gd name="connsiteY17" fmla="*/ 2697727 h 2829293"/>
                <a:gd name="connsiteX18" fmla="*/ 0 w 2219020"/>
                <a:gd name="connsiteY18" fmla="*/ 2675782 h 2829293"/>
                <a:gd name="connsiteX19" fmla="*/ 0 w 2219020"/>
                <a:gd name="connsiteY19" fmla="*/ 2212861 h 2829293"/>
                <a:gd name="connsiteX20" fmla="*/ 0 w 2219020"/>
                <a:gd name="connsiteY20" fmla="*/ 131566 h 2829293"/>
                <a:gd name="connsiteX21" fmla="*/ 131566 w 2219020"/>
                <a:gd name="connsiteY21" fmla="*/ 0 h 2829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219020" h="2829293">
                  <a:moveTo>
                    <a:pt x="230769" y="115010"/>
                  </a:moveTo>
                  <a:cubicBezTo>
                    <a:pt x="165478" y="115010"/>
                    <a:pt x="112550" y="167938"/>
                    <a:pt x="112550" y="233229"/>
                  </a:cubicBezTo>
                  <a:lnTo>
                    <a:pt x="112550" y="2232163"/>
                  </a:lnTo>
                  <a:lnTo>
                    <a:pt x="189280" y="2243873"/>
                  </a:lnTo>
                  <a:cubicBezTo>
                    <a:pt x="246482" y="2249682"/>
                    <a:pt x="304522" y="2252658"/>
                    <a:pt x="363257" y="2252658"/>
                  </a:cubicBezTo>
                  <a:cubicBezTo>
                    <a:pt x="1303014" y="2252658"/>
                    <a:pt x="2064838" y="1490834"/>
                    <a:pt x="2064838" y="551077"/>
                  </a:cubicBezTo>
                  <a:cubicBezTo>
                    <a:pt x="2064838" y="418924"/>
                    <a:pt x="2049773" y="290290"/>
                    <a:pt x="2021266" y="166797"/>
                  </a:cubicBezTo>
                  <a:lnTo>
                    <a:pt x="2008354" y="119069"/>
                  </a:lnTo>
                  <a:lnTo>
                    <a:pt x="1988250" y="115010"/>
                  </a:lnTo>
                  <a:close/>
                  <a:moveTo>
                    <a:pt x="131566" y="0"/>
                  </a:moveTo>
                  <a:lnTo>
                    <a:pt x="2087454" y="0"/>
                  </a:lnTo>
                  <a:cubicBezTo>
                    <a:pt x="2160116" y="0"/>
                    <a:pt x="2219020" y="58904"/>
                    <a:pt x="2219020" y="131566"/>
                  </a:cubicBezTo>
                  <a:lnTo>
                    <a:pt x="2219020" y="153511"/>
                  </a:lnTo>
                  <a:lnTo>
                    <a:pt x="2219020" y="2675782"/>
                  </a:lnTo>
                  <a:lnTo>
                    <a:pt x="2219020" y="2697727"/>
                  </a:lnTo>
                  <a:cubicBezTo>
                    <a:pt x="2219020" y="2770389"/>
                    <a:pt x="2160116" y="2829293"/>
                    <a:pt x="2087454" y="2829293"/>
                  </a:cubicBezTo>
                  <a:lnTo>
                    <a:pt x="131566" y="2829293"/>
                  </a:lnTo>
                  <a:cubicBezTo>
                    <a:pt x="58904" y="2829293"/>
                    <a:pt x="0" y="2770389"/>
                    <a:pt x="0" y="2697727"/>
                  </a:cubicBezTo>
                  <a:lnTo>
                    <a:pt x="0" y="2675782"/>
                  </a:lnTo>
                  <a:lnTo>
                    <a:pt x="0" y="2212861"/>
                  </a:lnTo>
                  <a:lnTo>
                    <a:pt x="0" y="131566"/>
                  </a:lnTo>
                  <a:cubicBezTo>
                    <a:pt x="0" y="58904"/>
                    <a:pt x="58904" y="0"/>
                    <a:pt x="131566" y="0"/>
                  </a:cubicBezTo>
                  <a:close/>
                </a:path>
              </a:pathLst>
            </a:custGeom>
            <a:solidFill>
              <a:srgbClr val="8A7D7A"/>
            </a:solidFill>
            <a:ln w="101600">
              <a:noFill/>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51" name="矩形 50"/>
            <p:cNvSpPr/>
            <p:nvPr/>
          </p:nvSpPr>
          <p:spPr>
            <a:xfrm>
              <a:off x="4616246" y="4396124"/>
              <a:ext cx="1127232" cy="584775"/>
            </a:xfrm>
            <a:prstGeom prst="rect">
              <a:avLst/>
            </a:prstGeom>
          </p:spPr>
          <p:txBody>
            <a:bodyPr wrap="none">
              <a:spAutoFit/>
            </a:bodyPr>
            <a:lstStyle/>
            <a:p>
              <a:r>
                <a:rPr lang="zh-CN" altLang="en-US" sz="3200" b="1" dirty="0">
                  <a:solidFill>
                    <a:srgbClr val="FBFBFB"/>
                  </a:solidFill>
                  <a:cs typeface="+mn-ea"/>
                  <a:sym typeface="+mn-lt"/>
                </a:rPr>
                <a:t>标 题</a:t>
              </a:r>
              <a:endParaRPr lang="en-US" altLang="zh-CN" sz="3200" b="1" dirty="0">
                <a:solidFill>
                  <a:srgbClr val="FBFBFB"/>
                </a:solidFill>
                <a:cs typeface="+mn-ea"/>
                <a:sym typeface="+mn-lt"/>
              </a:endParaRPr>
            </a:p>
          </p:txBody>
        </p:sp>
      </p:grpSp>
      <p:grpSp>
        <p:nvGrpSpPr>
          <p:cNvPr id="28" name="组合 27"/>
          <p:cNvGrpSpPr/>
          <p:nvPr/>
        </p:nvGrpSpPr>
        <p:grpSpPr>
          <a:xfrm>
            <a:off x="6290054" y="1354284"/>
            <a:ext cx="2280497" cy="2907677"/>
            <a:chOff x="6290054" y="2238703"/>
            <a:chExt cx="2280497" cy="2907677"/>
          </a:xfrm>
        </p:grpSpPr>
        <p:sp>
          <p:nvSpPr>
            <p:cNvPr id="35" name="任意多边形 34"/>
            <p:cNvSpPr/>
            <p:nvPr/>
          </p:nvSpPr>
          <p:spPr>
            <a:xfrm>
              <a:off x="6290054" y="2238703"/>
              <a:ext cx="2280497" cy="2907677"/>
            </a:xfrm>
            <a:custGeom>
              <a:avLst/>
              <a:gdLst>
                <a:gd name="connsiteX0" fmla="*/ 230769 w 2219020"/>
                <a:gd name="connsiteY0" fmla="*/ 115010 h 2829293"/>
                <a:gd name="connsiteX1" fmla="*/ 112550 w 2219020"/>
                <a:gd name="connsiteY1" fmla="*/ 233229 h 2829293"/>
                <a:gd name="connsiteX2" fmla="*/ 112550 w 2219020"/>
                <a:gd name="connsiteY2" fmla="*/ 2232163 h 2829293"/>
                <a:gd name="connsiteX3" fmla="*/ 189280 w 2219020"/>
                <a:gd name="connsiteY3" fmla="*/ 2243873 h 2829293"/>
                <a:gd name="connsiteX4" fmla="*/ 363257 w 2219020"/>
                <a:gd name="connsiteY4" fmla="*/ 2252658 h 2829293"/>
                <a:gd name="connsiteX5" fmla="*/ 2064838 w 2219020"/>
                <a:gd name="connsiteY5" fmla="*/ 551077 h 2829293"/>
                <a:gd name="connsiteX6" fmla="*/ 2021266 w 2219020"/>
                <a:gd name="connsiteY6" fmla="*/ 166797 h 2829293"/>
                <a:gd name="connsiteX7" fmla="*/ 2008354 w 2219020"/>
                <a:gd name="connsiteY7" fmla="*/ 119069 h 2829293"/>
                <a:gd name="connsiteX8" fmla="*/ 1988250 w 2219020"/>
                <a:gd name="connsiteY8" fmla="*/ 115010 h 2829293"/>
                <a:gd name="connsiteX9" fmla="*/ 131566 w 2219020"/>
                <a:gd name="connsiteY9" fmla="*/ 0 h 2829293"/>
                <a:gd name="connsiteX10" fmla="*/ 2087454 w 2219020"/>
                <a:gd name="connsiteY10" fmla="*/ 0 h 2829293"/>
                <a:gd name="connsiteX11" fmla="*/ 2219020 w 2219020"/>
                <a:gd name="connsiteY11" fmla="*/ 131566 h 2829293"/>
                <a:gd name="connsiteX12" fmla="*/ 2219020 w 2219020"/>
                <a:gd name="connsiteY12" fmla="*/ 153511 h 2829293"/>
                <a:gd name="connsiteX13" fmla="*/ 2219020 w 2219020"/>
                <a:gd name="connsiteY13" fmla="*/ 2675782 h 2829293"/>
                <a:gd name="connsiteX14" fmla="*/ 2219020 w 2219020"/>
                <a:gd name="connsiteY14" fmla="*/ 2697727 h 2829293"/>
                <a:gd name="connsiteX15" fmla="*/ 2087454 w 2219020"/>
                <a:gd name="connsiteY15" fmla="*/ 2829293 h 2829293"/>
                <a:gd name="connsiteX16" fmla="*/ 131566 w 2219020"/>
                <a:gd name="connsiteY16" fmla="*/ 2829293 h 2829293"/>
                <a:gd name="connsiteX17" fmla="*/ 0 w 2219020"/>
                <a:gd name="connsiteY17" fmla="*/ 2697727 h 2829293"/>
                <a:gd name="connsiteX18" fmla="*/ 0 w 2219020"/>
                <a:gd name="connsiteY18" fmla="*/ 2675782 h 2829293"/>
                <a:gd name="connsiteX19" fmla="*/ 0 w 2219020"/>
                <a:gd name="connsiteY19" fmla="*/ 2212861 h 2829293"/>
                <a:gd name="connsiteX20" fmla="*/ 0 w 2219020"/>
                <a:gd name="connsiteY20" fmla="*/ 131566 h 2829293"/>
                <a:gd name="connsiteX21" fmla="*/ 131566 w 2219020"/>
                <a:gd name="connsiteY21" fmla="*/ 0 h 2829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219020" h="2829293">
                  <a:moveTo>
                    <a:pt x="230769" y="115010"/>
                  </a:moveTo>
                  <a:cubicBezTo>
                    <a:pt x="165478" y="115010"/>
                    <a:pt x="112550" y="167938"/>
                    <a:pt x="112550" y="233229"/>
                  </a:cubicBezTo>
                  <a:lnTo>
                    <a:pt x="112550" y="2232163"/>
                  </a:lnTo>
                  <a:lnTo>
                    <a:pt x="189280" y="2243873"/>
                  </a:lnTo>
                  <a:cubicBezTo>
                    <a:pt x="246482" y="2249682"/>
                    <a:pt x="304522" y="2252658"/>
                    <a:pt x="363257" y="2252658"/>
                  </a:cubicBezTo>
                  <a:cubicBezTo>
                    <a:pt x="1303014" y="2252658"/>
                    <a:pt x="2064838" y="1490834"/>
                    <a:pt x="2064838" y="551077"/>
                  </a:cubicBezTo>
                  <a:cubicBezTo>
                    <a:pt x="2064838" y="418924"/>
                    <a:pt x="2049773" y="290290"/>
                    <a:pt x="2021266" y="166797"/>
                  </a:cubicBezTo>
                  <a:lnTo>
                    <a:pt x="2008354" y="119069"/>
                  </a:lnTo>
                  <a:lnTo>
                    <a:pt x="1988250" y="115010"/>
                  </a:lnTo>
                  <a:close/>
                  <a:moveTo>
                    <a:pt x="131566" y="0"/>
                  </a:moveTo>
                  <a:lnTo>
                    <a:pt x="2087454" y="0"/>
                  </a:lnTo>
                  <a:cubicBezTo>
                    <a:pt x="2160116" y="0"/>
                    <a:pt x="2219020" y="58904"/>
                    <a:pt x="2219020" y="131566"/>
                  </a:cubicBezTo>
                  <a:lnTo>
                    <a:pt x="2219020" y="153511"/>
                  </a:lnTo>
                  <a:lnTo>
                    <a:pt x="2219020" y="2675782"/>
                  </a:lnTo>
                  <a:lnTo>
                    <a:pt x="2219020" y="2697727"/>
                  </a:lnTo>
                  <a:cubicBezTo>
                    <a:pt x="2219020" y="2770389"/>
                    <a:pt x="2160116" y="2829293"/>
                    <a:pt x="2087454" y="2829293"/>
                  </a:cubicBezTo>
                  <a:lnTo>
                    <a:pt x="131566" y="2829293"/>
                  </a:lnTo>
                  <a:cubicBezTo>
                    <a:pt x="58904" y="2829293"/>
                    <a:pt x="0" y="2770389"/>
                    <a:pt x="0" y="2697727"/>
                  </a:cubicBezTo>
                  <a:lnTo>
                    <a:pt x="0" y="2675782"/>
                  </a:lnTo>
                  <a:lnTo>
                    <a:pt x="0" y="2212861"/>
                  </a:lnTo>
                  <a:lnTo>
                    <a:pt x="0" y="131566"/>
                  </a:lnTo>
                  <a:cubicBezTo>
                    <a:pt x="0" y="58904"/>
                    <a:pt x="58904" y="0"/>
                    <a:pt x="131566" y="0"/>
                  </a:cubicBezTo>
                  <a:close/>
                </a:path>
              </a:pathLst>
            </a:custGeom>
            <a:solidFill>
              <a:srgbClr val="C1BAB8"/>
            </a:solidFill>
            <a:ln w="101600">
              <a:noFill/>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52" name="矩形 51"/>
            <p:cNvSpPr/>
            <p:nvPr/>
          </p:nvSpPr>
          <p:spPr>
            <a:xfrm>
              <a:off x="7278331" y="4396124"/>
              <a:ext cx="1127232" cy="584775"/>
            </a:xfrm>
            <a:prstGeom prst="rect">
              <a:avLst/>
            </a:prstGeom>
          </p:spPr>
          <p:txBody>
            <a:bodyPr wrap="none">
              <a:spAutoFit/>
            </a:bodyPr>
            <a:lstStyle/>
            <a:p>
              <a:r>
                <a:rPr lang="zh-CN" altLang="en-US" sz="3200" b="1" dirty="0">
                  <a:solidFill>
                    <a:srgbClr val="FBFBFB"/>
                  </a:solidFill>
                  <a:cs typeface="+mn-ea"/>
                  <a:sym typeface="+mn-lt"/>
                </a:rPr>
                <a:t>标 题</a:t>
              </a:r>
              <a:endParaRPr lang="en-US" altLang="zh-CN" sz="3200" b="1" dirty="0">
                <a:solidFill>
                  <a:srgbClr val="FBFBFB"/>
                </a:solidFill>
                <a:cs typeface="+mn-ea"/>
                <a:sym typeface="+mn-lt"/>
              </a:endParaRPr>
            </a:p>
          </p:txBody>
        </p:sp>
      </p:grpSp>
      <p:grpSp>
        <p:nvGrpSpPr>
          <p:cNvPr id="37" name="组合 36"/>
          <p:cNvGrpSpPr/>
          <p:nvPr/>
        </p:nvGrpSpPr>
        <p:grpSpPr>
          <a:xfrm>
            <a:off x="8890283" y="1354284"/>
            <a:ext cx="2280497" cy="2907677"/>
            <a:chOff x="8890283" y="2238703"/>
            <a:chExt cx="2280497" cy="2907677"/>
          </a:xfrm>
        </p:grpSpPr>
        <p:sp>
          <p:nvSpPr>
            <p:cNvPr id="36" name="任意多边形 35"/>
            <p:cNvSpPr/>
            <p:nvPr/>
          </p:nvSpPr>
          <p:spPr>
            <a:xfrm>
              <a:off x="8890283" y="2238703"/>
              <a:ext cx="2280497" cy="2907677"/>
            </a:xfrm>
            <a:custGeom>
              <a:avLst/>
              <a:gdLst>
                <a:gd name="connsiteX0" fmla="*/ 230769 w 2219020"/>
                <a:gd name="connsiteY0" fmla="*/ 115010 h 2829293"/>
                <a:gd name="connsiteX1" fmla="*/ 112550 w 2219020"/>
                <a:gd name="connsiteY1" fmla="*/ 233229 h 2829293"/>
                <a:gd name="connsiteX2" fmla="*/ 112550 w 2219020"/>
                <a:gd name="connsiteY2" fmla="*/ 2232163 h 2829293"/>
                <a:gd name="connsiteX3" fmla="*/ 189280 w 2219020"/>
                <a:gd name="connsiteY3" fmla="*/ 2243873 h 2829293"/>
                <a:gd name="connsiteX4" fmla="*/ 363257 w 2219020"/>
                <a:gd name="connsiteY4" fmla="*/ 2252658 h 2829293"/>
                <a:gd name="connsiteX5" fmla="*/ 2064838 w 2219020"/>
                <a:gd name="connsiteY5" fmla="*/ 551077 h 2829293"/>
                <a:gd name="connsiteX6" fmla="*/ 2021266 w 2219020"/>
                <a:gd name="connsiteY6" fmla="*/ 166797 h 2829293"/>
                <a:gd name="connsiteX7" fmla="*/ 2008354 w 2219020"/>
                <a:gd name="connsiteY7" fmla="*/ 119069 h 2829293"/>
                <a:gd name="connsiteX8" fmla="*/ 1988250 w 2219020"/>
                <a:gd name="connsiteY8" fmla="*/ 115010 h 2829293"/>
                <a:gd name="connsiteX9" fmla="*/ 131566 w 2219020"/>
                <a:gd name="connsiteY9" fmla="*/ 0 h 2829293"/>
                <a:gd name="connsiteX10" fmla="*/ 2087454 w 2219020"/>
                <a:gd name="connsiteY10" fmla="*/ 0 h 2829293"/>
                <a:gd name="connsiteX11" fmla="*/ 2219020 w 2219020"/>
                <a:gd name="connsiteY11" fmla="*/ 131566 h 2829293"/>
                <a:gd name="connsiteX12" fmla="*/ 2219020 w 2219020"/>
                <a:gd name="connsiteY12" fmla="*/ 153511 h 2829293"/>
                <a:gd name="connsiteX13" fmla="*/ 2219020 w 2219020"/>
                <a:gd name="connsiteY13" fmla="*/ 2675782 h 2829293"/>
                <a:gd name="connsiteX14" fmla="*/ 2219020 w 2219020"/>
                <a:gd name="connsiteY14" fmla="*/ 2697727 h 2829293"/>
                <a:gd name="connsiteX15" fmla="*/ 2087454 w 2219020"/>
                <a:gd name="connsiteY15" fmla="*/ 2829293 h 2829293"/>
                <a:gd name="connsiteX16" fmla="*/ 131566 w 2219020"/>
                <a:gd name="connsiteY16" fmla="*/ 2829293 h 2829293"/>
                <a:gd name="connsiteX17" fmla="*/ 0 w 2219020"/>
                <a:gd name="connsiteY17" fmla="*/ 2697727 h 2829293"/>
                <a:gd name="connsiteX18" fmla="*/ 0 w 2219020"/>
                <a:gd name="connsiteY18" fmla="*/ 2675782 h 2829293"/>
                <a:gd name="connsiteX19" fmla="*/ 0 w 2219020"/>
                <a:gd name="connsiteY19" fmla="*/ 2212861 h 2829293"/>
                <a:gd name="connsiteX20" fmla="*/ 0 w 2219020"/>
                <a:gd name="connsiteY20" fmla="*/ 131566 h 2829293"/>
                <a:gd name="connsiteX21" fmla="*/ 131566 w 2219020"/>
                <a:gd name="connsiteY21" fmla="*/ 0 h 2829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219020" h="2829293">
                  <a:moveTo>
                    <a:pt x="230769" y="115010"/>
                  </a:moveTo>
                  <a:cubicBezTo>
                    <a:pt x="165478" y="115010"/>
                    <a:pt x="112550" y="167938"/>
                    <a:pt x="112550" y="233229"/>
                  </a:cubicBezTo>
                  <a:lnTo>
                    <a:pt x="112550" y="2232163"/>
                  </a:lnTo>
                  <a:lnTo>
                    <a:pt x="189280" y="2243873"/>
                  </a:lnTo>
                  <a:cubicBezTo>
                    <a:pt x="246482" y="2249682"/>
                    <a:pt x="304522" y="2252658"/>
                    <a:pt x="363257" y="2252658"/>
                  </a:cubicBezTo>
                  <a:cubicBezTo>
                    <a:pt x="1303014" y="2252658"/>
                    <a:pt x="2064838" y="1490834"/>
                    <a:pt x="2064838" y="551077"/>
                  </a:cubicBezTo>
                  <a:cubicBezTo>
                    <a:pt x="2064838" y="418924"/>
                    <a:pt x="2049773" y="290290"/>
                    <a:pt x="2021266" y="166797"/>
                  </a:cubicBezTo>
                  <a:lnTo>
                    <a:pt x="2008354" y="119069"/>
                  </a:lnTo>
                  <a:lnTo>
                    <a:pt x="1988250" y="115010"/>
                  </a:lnTo>
                  <a:close/>
                  <a:moveTo>
                    <a:pt x="131566" y="0"/>
                  </a:moveTo>
                  <a:lnTo>
                    <a:pt x="2087454" y="0"/>
                  </a:lnTo>
                  <a:cubicBezTo>
                    <a:pt x="2160116" y="0"/>
                    <a:pt x="2219020" y="58904"/>
                    <a:pt x="2219020" y="131566"/>
                  </a:cubicBezTo>
                  <a:lnTo>
                    <a:pt x="2219020" y="153511"/>
                  </a:lnTo>
                  <a:lnTo>
                    <a:pt x="2219020" y="2675782"/>
                  </a:lnTo>
                  <a:lnTo>
                    <a:pt x="2219020" y="2697727"/>
                  </a:lnTo>
                  <a:cubicBezTo>
                    <a:pt x="2219020" y="2770389"/>
                    <a:pt x="2160116" y="2829293"/>
                    <a:pt x="2087454" y="2829293"/>
                  </a:cubicBezTo>
                  <a:lnTo>
                    <a:pt x="131566" y="2829293"/>
                  </a:lnTo>
                  <a:cubicBezTo>
                    <a:pt x="58904" y="2829293"/>
                    <a:pt x="0" y="2770389"/>
                    <a:pt x="0" y="2697727"/>
                  </a:cubicBezTo>
                  <a:lnTo>
                    <a:pt x="0" y="2675782"/>
                  </a:lnTo>
                  <a:lnTo>
                    <a:pt x="0" y="2212861"/>
                  </a:lnTo>
                  <a:lnTo>
                    <a:pt x="0" y="131566"/>
                  </a:lnTo>
                  <a:cubicBezTo>
                    <a:pt x="0" y="58904"/>
                    <a:pt x="58904" y="0"/>
                    <a:pt x="131566" y="0"/>
                  </a:cubicBezTo>
                  <a:close/>
                </a:path>
              </a:pathLst>
            </a:custGeom>
            <a:solidFill>
              <a:srgbClr val="8A7D7A"/>
            </a:solidFill>
            <a:ln w="101600">
              <a:noFill/>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53" name="矩形 52"/>
            <p:cNvSpPr/>
            <p:nvPr/>
          </p:nvSpPr>
          <p:spPr>
            <a:xfrm>
              <a:off x="9887446" y="4396124"/>
              <a:ext cx="1127232" cy="584775"/>
            </a:xfrm>
            <a:prstGeom prst="rect">
              <a:avLst/>
            </a:prstGeom>
          </p:spPr>
          <p:txBody>
            <a:bodyPr wrap="none">
              <a:spAutoFit/>
            </a:bodyPr>
            <a:lstStyle/>
            <a:p>
              <a:r>
                <a:rPr lang="zh-CN" altLang="en-US" sz="3200" b="1" dirty="0">
                  <a:solidFill>
                    <a:srgbClr val="FBFBFB"/>
                  </a:solidFill>
                  <a:cs typeface="+mn-ea"/>
                  <a:sym typeface="+mn-lt"/>
                </a:rPr>
                <a:t>标 题</a:t>
              </a:r>
              <a:endParaRPr lang="en-US" altLang="zh-CN" sz="3200" b="1" dirty="0">
                <a:solidFill>
                  <a:srgbClr val="FBFBFB"/>
                </a:solidFill>
                <a:cs typeface="+mn-ea"/>
                <a:sym typeface="+mn-lt"/>
              </a:endParaRPr>
            </a:p>
          </p:txBody>
        </p:sp>
      </p:grpSp>
    </p:spTree>
  </p:cSld>
  <p:clrMapOvr>
    <a:masterClrMapping/>
  </p:clrMapOvr>
  <mc:AlternateContent xmlns:mc="http://schemas.openxmlformats.org/markup-compatibility/2006">
    <mc:Choice xmlns="" xmlns:p15="http://schemas.microsoft.com/office/powerpoint/2012/main" Requires="p15">
      <p:transition xmlns:p14="http://schemas.microsoft.com/office/powerpoint/2010/main" spd="slow" Requires="p14" advTm="3000">
        <p15:prstTrans prst="drape"/>
      </p:transition>
    </mc:Choice>
    <mc:Fallback>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outHorizontal)">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6"/>
                                        </p:tgtEl>
                                        <p:attrNameLst>
                                          <p:attrName>style.visibility</p:attrName>
                                        </p:attrNameLst>
                                      </p:cBhvr>
                                      <p:to>
                                        <p:strVal val="visible"/>
                                      </p:to>
                                    </p:set>
                                    <p:animEffect transition="in" filter="fade">
                                      <p:cBhvr>
                                        <p:cTn id="11" dur="500"/>
                                        <p:tgtEl>
                                          <p:spTgt spid="46"/>
                                        </p:tgtEl>
                                      </p:cBhvr>
                                    </p:animEffect>
                                  </p:childTnLst>
                                </p:cTn>
                              </p:par>
                            </p:childTnLst>
                          </p:cTn>
                        </p:par>
                        <p:par>
                          <p:cTn id="12" fill="hold">
                            <p:stCondLst>
                              <p:cond delay="1000"/>
                            </p:stCondLst>
                            <p:childTnLst>
                              <p:par>
                                <p:cTn id="13" presetID="16" presetClass="entr" presetSubtype="42" fill="hold" nodeType="after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barn(outHorizontal)">
                                      <p:cBhvr>
                                        <p:cTn id="15" dur="500"/>
                                        <p:tgtEl>
                                          <p:spTgt spid="27"/>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48"/>
                                        </p:tgtEl>
                                        <p:attrNameLst>
                                          <p:attrName>style.visibility</p:attrName>
                                        </p:attrNameLst>
                                      </p:cBhvr>
                                      <p:to>
                                        <p:strVal val="visible"/>
                                      </p:to>
                                    </p:set>
                                    <p:animEffect transition="in" filter="fade">
                                      <p:cBhvr>
                                        <p:cTn id="19" dur="500"/>
                                        <p:tgtEl>
                                          <p:spTgt spid="48"/>
                                        </p:tgtEl>
                                      </p:cBhvr>
                                    </p:animEffect>
                                  </p:childTnLst>
                                </p:cTn>
                              </p:par>
                            </p:childTnLst>
                          </p:cTn>
                        </p:par>
                        <p:par>
                          <p:cTn id="20" fill="hold">
                            <p:stCondLst>
                              <p:cond delay="2000"/>
                            </p:stCondLst>
                            <p:childTnLst>
                              <p:par>
                                <p:cTn id="21" presetID="16" presetClass="entr" presetSubtype="42" fill="hold" nodeType="afterEffect">
                                  <p:stCondLst>
                                    <p:cond delay="0"/>
                                  </p:stCondLst>
                                  <p:childTnLst>
                                    <p:set>
                                      <p:cBhvr>
                                        <p:cTn id="22" dur="1" fill="hold">
                                          <p:stCondLst>
                                            <p:cond delay="0"/>
                                          </p:stCondLst>
                                        </p:cTn>
                                        <p:tgtEl>
                                          <p:spTgt spid="28"/>
                                        </p:tgtEl>
                                        <p:attrNameLst>
                                          <p:attrName>style.visibility</p:attrName>
                                        </p:attrNameLst>
                                      </p:cBhvr>
                                      <p:to>
                                        <p:strVal val="visible"/>
                                      </p:to>
                                    </p:set>
                                    <p:animEffect transition="in" filter="barn(outHorizontal)">
                                      <p:cBhvr>
                                        <p:cTn id="23" dur="500"/>
                                        <p:tgtEl>
                                          <p:spTgt spid="28"/>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47"/>
                                        </p:tgtEl>
                                        <p:attrNameLst>
                                          <p:attrName>style.visibility</p:attrName>
                                        </p:attrNameLst>
                                      </p:cBhvr>
                                      <p:to>
                                        <p:strVal val="visible"/>
                                      </p:to>
                                    </p:set>
                                    <p:animEffect transition="in" filter="fade">
                                      <p:cBhvr>
                                        <p:cTn id="27" dur="500"/>
                                        <p:tgtEl>
                                          <p:spTgt spid="47"/>
                                        </p:tgtEl>
                                      </p:cBhvr>
                                    </p:animEffect>
                                  </p:childTnLst>
                                </p:cTn>
                              </p:par>
                            </p:childTnLst>
                          </p:cTn>
                        </p:par>
                        <p:par>
                          <p:cTn id="28" fill="hold">
                            <p:stCondLst>
                              <p:cond delay="3000"/>
                            </p:stCondLst>
                            <p:childTnLst>
                              <p:par>
                                <p:cTn id="29" presetID="16" presetClass="entr" presetSubtype="42" fill="hold" nodeType="afterEffect">
                                  <p:stCondLst>
                                    <p:cond delay="0"/>
                                  </p:stCondLst>
                                  <p:childTnLst>
                                    <p:set>
                                      <p:cBhvr>
                                        <p:cTn id="30" dur="1" fill="hold">
                                          <p:stCondLst>
                                            <p:cond delay="0"/>
                                          </p:stCondLst>
                                        </p:cTn>
                                        <p:tgtEl>
                                          <p:spTgt spid="37"/>
                                        </p:tgtEl>
                                        <p:attrNameLst>
                                          <p:attrName>style.visibility</p:attrName>
                                        </p:attrNameLst>
                                      </p:cBhvr>
                                      <p:to>
                                        <p:strVal val="visible"/>
                                      </p:to>
                                    </p:set>
                                    <p:animEffect transition="in" filter="barn(outHorizontal)">
                                      <p:cBhvr>
                                        <p:cTn id="31" dur="500"/>
                                        <p:tgtEl>
                                          <p:spTgt spid="37"/>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49"/>
                                        </p:tgtEl>
                                        <p:attrNameLst>
                                          <p:attrName>style.visibility</p:attrName>
                                        </p:attrNameLst>
                                      </p:cBhvr>
                                      <p:to>
                                        <p:strVal val="visible"/>
                                      </p:to>
                                    </p:set>
                                    <p:animEffect transition="in" filter="fade">
                                      <p:cBhvr>
                                        <p:cTn id="35"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P spid="47" grpId="0"/>
      <p:bldP spid="48" grpId="0"/>
      <p:bldP spid="49" grpId="0"/>
    </p:bld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8" name="图片 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2192000" cy="6892024"/>
          </a:xfrm>
          <a:prstGeom prst="rect">
            <a:avLst/>
          </a:prstGeom>
        </p:spPr>
      </p:pic>
      <p:pic>
        <p:nvPicPr>
          <p:cNvPr id="19" name="图片 18"/>
          <p:cNvPicPr>
            <a:picLocks noChangeAspect="1"/>
          </p:cNvPicPr>
          <p:nvPr/>
        </p:nvPicPr>
        <p:blipFill rotWithShape="1">
          <a:blip r:embed="rId4" cstate="print">
            <a:extLst>
              <a:ext uri="{28A0092B-C50C-407E-A947-70E740481C1C}">
                <a14:useLocalDpi xmlns:a14="http://schemas.microsoft.com/office/drawing/2010/main" val="0"/>
              </a:ext>
            </a:extLst>
          </a:blip>
          <a:srcRect l="50495"/>
          <a:stretch>
            <a:fillRect/>
          </a:stretch>
        </p:blipFill>
        <p:spPr>
          <a:xfrm rot="5400000">
            <a:off x="2630524" y="-2670771"/>
            <a:ext cx="6948491" cy="12191998"/>
          </a:xfrm>
          <a:prstGeom prst="rect">
            <a:avLst/>
          </a:prstGeom>
        </p:spPr>
      </p:pic>
      <p:pic>
        <p:nvPicPr>
          <p:cNvPr id="20" name="图片 19"/>
          <p:cNvPicPr>
            <a:picLocks noChangeAspect="1"/>
          </p:cNvPicPr>
          <p:nvPr/>
        </p:nvPicPr>
        <p:blipFill rotWithShape="1">
          <a:blip r:embed="rId5" cstate="print">
            <a:extLst>
              <a:ext uri="{28A0092B-C50C-407E-A947-70E740481C1C}">
                <a14:useLocalDpi xmlns:a14="http://schemas.microsoft.com/office/drawing/2010/main" val="0"/>
              </a:ext>
            </a:extLst>
          </a:blip>
          <a:srcRect l="50495"/>
          <a:stretch>
            <a:fillRect/>
          </a:stretch>
        </p:blipFill>
        <p:spPr>
          <a:xfrm rot="5400000">
            <a:off x="2665402" y="-2656633"/>
            <a:ext cx="6861196" cy="12174462"/>
          </a:xfrm>
          <a:prstGeom prst="rect">
            <a:avLst/>
          </a:prstGeom>
        </p:spPr>
      </p:pic>
      <p:pic>
        <p:nvPicPr>
          <p:cNvPr id="22" name="图片 21"/>
          <p:cNvPicPr>
            <a:picLocks noChangeAspect="1"/>
          </p:cNvPicPr>
          <p:nvPr/>
        </p:nvPicPr>
        <p:blipFill rotWithShape="1">
          <a:blip r:embed="rId6" cstate="print">
            <a:extLst>
              <a:ext uri="{28A0092B-C50C-407E-A947-70E740481C1C}">
                <a14:useLocalDpi xmlns:a14="http://schemas.microsoft.com/office/drawing/2010/main" val="0"/>
              </a:ext>
            </a:extLst>
          </a:blip>
          <a:srcRect l="57595" t="8485" r="8000" b="37136"/>
          <a:stretch>
            <a:fillRect/>
          </a:stretch>
        </p:blipFill>
        <p:spPr>
          <a:xfrm>
            <a:off x="1235233" y="1148121"/>
            <a:ext cx="4112012" cy="4595781"/>
          </a:xfrm>
          <a:prstGeom prst="rect">
            <a:avLst/>
          </a:prstGeom>
        </p:spPr>
      </p:pic>
      <p:sp>
        <p:nvSpPr>
          <p:cNvPr id="24" name="文本框 23" descr="e7d195523061f1c0deeec63e560781cfd59afb0ea006f2a87ABB68BF51EA6619813959095094C18C62A12F549504892A4AAA8C1554C6663626E05CA27F281A14E6983772AFC3FB97135759321DEA3D703E9D8D869A2273EEB18D790946B2A521F745ADE00CF05F4F47179BED51AD77110A7040EED305A61EF91E66FB698438EC9E5D9BF8EF8F70BE00893BA48996A684"/>
          <p:cNvSpPr txBox="1"/>
          <p:nvPr/>
        </p:nvSpPr>
        <p:spPr>
          <a:xfrm>
            <a:off x="5789338" y="2768543"/>
            <a:ext cx="3857274" cy="1538883"/>
          </a:xfrm>
          <a:prstGeom prst="rect">
            <a:avLst/>
          </a:prstGeom>
          <a:noFill/>
          <a:effectLst/>
        </p:spPr>
        <p:txBody>
          <a:bodyPr wrap="none" rtlCol="0">
            <a:spAutoFit/>
          </a:bodyPr>
          <a:lstStyle/>
          <a:p>
            <a:pPr algn="ctr">
              <a:spcBef>
                <a:spcPts val="500"/>
              </a:spcBef>
              <a:defRPr/>
            </a:pPr>
            <a:r>
              <a:rPr lang="zh-CN" altLang="en-US" sz="5400" b="1" kern="100" dirty="0" smtClean="0">
                <a:solidFill>
                  <a:schemeClr val="tx1">
                    <a:lumMod val="75000"/>
                    <a:lumOff val="25000"/>
                  </a:schemeClr>
                </a:solidFill>
                <a:cs typeface="+mn-ea"/>
                <a:sym typeface="+mn-lt"/>
              </a:rPr>
              <a:t>个人能力</a:t>
            </a:r>
            <a:endParaRPr lang="zh-CN" altLang="en-US" sz="5400" b="1" kern="100" dirty="0">
              <a:solidFill>
                <a:schemeClr val="tx1">
                  <a:lumMod val="75000"/>
                  <a:lumOff val="25000"/>
                </a:schemeClr>
              </a:solidFill>
              <a:cs typeface="+mn-ea"/>
              <a:sym typeface="+mn-lt"/>
            </a:endParaRPr>
          </a:p>
          <a:p>
            <a:pPr>
              <a:defRPr/>
            </a:pPr>
            <a:r>
              <a:rPr lang="en-US" altLang="zh-CN" sz="4000" kern="100" dirty="0">
                <a:solidFill>
                  <a:schemeClr val="tx1">
                    <a:lumMod val="75000"/>
                    <a:lumOff val="25000"/>
                  </a:schemeClr>
                </a:solidFill>
                <a:cs typeface="+mn-ea"/>
                <a:sym typeface="+mn-lt"/>
              </a:rPr>
              <a:t> </a:t>
            </a:r>
            <a:r>
              <a:rPr lang="en-US" altLang="zh-CN" sz="4000" b="1" dirty="0">
                <a:solidFill>
                  <a:schemeClr val="tx1">
                    <a:lumMod val="75000"/>
                    <a:lumOff val="25000"/>
                  </a:schemeClr>
                </a:solidFill>
                <a:cs typeface="+mn-ea"/>
                <a:sym typeface="+mn-lt"/>
              </a:rPr>
              <a:t>Personal Ability</a:t>
            </a:r>
            <a:endParaRPr lang="zh-CN" altLang="zh-CN" sz="4000" kern="100" dirty="0">
              <a:solidFill>
                <a:schemeClr val="tx1">
                  <a:lumMod val="75000"/>
                  <a:lumOff val="25000"/>
                </a:schemeClr>
              </a:solidFill>
              <a:cs typeface="+mn-ea"/>
              <a:sym typeface="+mn-lt"/>
            </a:endParaRPr>
          </a:p>
        </p:txBody>
      </p:sp>
      <p:sp>
        <p:nvSpPr>
          <p:cNvPr id="13" name="TextBox 20"/>
          <p:cNvSpPr txBox="1"/>
          <p:nvPr/>
        </p:nvSpPr>
        <p:spPr>
          <a:xfrm>
            <a:off x="2381485" y="2363399"/>
            <a:ext cx="1744067" cy="1769715"/>
          </a:xfrm>
          <a:prstGeom prst="rect">
            <a:avLst/>
          </a:prstGeom>
          <a:noFill/>
        </p:spPr>
        <p:txBody>
          <a:bodyPr wrap="none" lIns="0" tIns="0" rIns="0" bIns="0" rtlCol="0">
            <a:spAutoFit/>
          </a:bodyPr>
          <a:lstStyle/>
          <a:p>
            <a:r>
              <a:rPr lang="en-US" altLang="zh-CN" sz="11500" b="1" spc="400" dirty="0">
                <a:solidFill>
                  <a:schemeClr val="tx1">
                    <a:lumMod val="75000"/>
                    <a:lumOff val="25000"/>
                  </a:schemeClr>
                </a:solidFill>
                <a:cs typeface="+mn-ea"/>
                <a:sym typeface="+mn-lt"/>
              </a:rPr>
              <a:t>03</a:t>
            </a:r>
            <a:endParaRPr lang="zh-CN" altLang="en-US" sz="11500" b="1" spc="400" dirty="0">
              <a:solidFill>
                <a:schemeClr val="tx1">
                  <a:lumMod val="75000"/>
                  <a:lumOff val="25000"/>
                </a:schemeClr>
              </a:solidFill>
              <a:cs typeface="+mn-ea"/>
              <a:sym typeface="+mn-lt"/>
            </a:endParaRPr>
          </a:p>
        </p:txBody>
      </p:sp>
    </p:spTree>
  </p:cSld>
  <p:clrMapOvr>
    <a:masterClrMapping/>
  </p:clrMapOvr>
  <mc:AlternateContent xmlns:mc="http://schemas.openxmlformats.org/markup-compatibility/2006">
    <mc:Choice xmlns="" xmlns:p15="http://schemas.microsoft.com/office/powerpoint/2012/main" Requires="p15">
      <p:transition xmlns:p14="http://schemas.microsoft.com/office/powerpoint/2010/main" spd="slow" Requires="p14" advTm="3000">
        <p15:prstTrans prst="drape"/>
      </p:transition>
    </mc:Choice>
    <mc:Fallback>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down)">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31" presetClass="entr" presetSubtype="0"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 calcmode="lin" valueType="num">
                                      <p:cBhvr>
                                        <p:cTn id="12" dur="1000" fill="hold"/>
                                        <p:tgtEl>
                                          <p:spTgt spid="22"/>
                                        </p:tgtEl>
                                        <p:attrNameLst>
                                          <p:attrName>ppt_w</p:attrName>
                                        </p:attrNameLst>
                                      </p:cBhvr>
                                      <p:tavLst>
                                        <p:tav tm="0">
                                          <p:val>
                                            <p:fltVal val="0"/>
                                          </p:val>
                                        </p:tav>
                                        <p:tav tm="100000">
                                          <p:val>
                                            <p:strVal val="#ppt_w"/>
                                          </p:val>
                                        </p:tav>
                                      </p:tavLst>
                                    </p:anim>
                                    <p:anim calcmode="lin" valueType="num">
                                      <p:cBhvr>
                                        <p:cTn id="13" dur="1000" fill="hold"/>
                                        <p:tgtEl>
                                          <p:spTgt spid="22"/>
                                        </p:tgtEl>
                                        <p:attrNameLst>
                                          <p:attrName>ppt_h</p:attrName>
                                        </p:attrNameLst>
                                      </p:cBhvr>
                                      <p:tavLst>
                                        <p:tav tm="0">
                                          <p:val>
                                            <p:fltVal val="0"/>
                                          </p:val>
                                        </p:tav>
                                        <p:tav tm="100000">
                                          <p:val>
                                            <p:strVal val="#ppt_h"/>
                                          </p:val>
                                        </p:tav>
                                      </p:tavLst>
                                    </p:anim>
                                    <p:anim calcmode="lin" valueType="num">
                                      <p:cBhvr>
                                        <p:cTn id="14" dur="1000" fill="hold"/>
                                        <p:tgtEl>
                                          <p:spTgt spid="22"/>
                                        </p:tgtEl>
                                        <p:attrNameLst>
                                          <p:attrName>style.rotation</p:attrName>
                                        </p:attrNameLst>
                                      </p:cBhvr>
                                      <p:tavLst>
                                        <p:tav tm="0">
                                          <p:val>
                                            <p:fltVal val="90"/>
                                          </p:val>
                                        </p:tav>
                                        <p:tav tm="100000">
                                          <p:val>
                                            <p:fltVal val="0"/>
                                          </p:val>
                                        </p:tav>
                                      </p:tavLst>
                                    </p:anim>
                                    <p:animEffect transition="in" filter="fade">
                                      <p:cBhvr>
                                        <p:cTn id="15" dur="1000"/>
                                        <p:tgtEl>
                                          <p:spTgt spid="22"/>
                                        </p:tgtEl>
                                      </p:cBhvr>
                                    </p:animEffect>
                                  </p:childTnLst>
                                </p:cTn>
                              </p:par>
                            </p:childTnLst>
                          </p:cTn>
                        </p:par>
                        <p:par>
                          <p:cTn id="16" fill="hold">
                            <p:stCondLst>
                              <p:cond delay="1000"/>
                            </p:stCondLst>
                            <p:childTnLst>
                              <p:par>
                                <p:cTn id="17" presetID="53" presetClass="entr" presetSubtype="16" fill="hold" grpId="0" nodeType="after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p:cTn id="19" dur="500" fill="hold"/>
                                        <p:tgtEl>
                                          <p:spTgt spid="13"/>
                                        </p:tgtEl>
                                        <p:attrNameLst>
                                          <p:attrName>ppt_w</p:attrName>
                                        </p:attrNameLst>
                                      </p:cBhvr>
                                      <p:tavLst>
                                        <p:tav tm="0">
                                          <p:val>
                                            <p:fltVal val="0"/>
                                          </p:val>
                                        </p:tav>
                                        <p:tav tm="100000">
                                          <p:val>
                                            <p:strVal val="#ppt_w"/>
                                          </p:val>
                                        </p:tav>
                                      </p:tavLst>
                                    </p:anim>
                                    <p:anim calcmode="lin" valueType="num">
                                      <p:cBhvr>
                                        <p:cTn id="20" dur="500" fill="hold"/>
                                        <p:tgtEl>
                                          <p:spTgt spid="13"/>
                                        </p:tgtEl>
                                        <p:attrNameLst>
                                          <p:attrName>ppt_h</p:attrName>
                                        </p:attrNameLst>
                                      </p:cBhvr>
                                      <p:tavLst>
                                        <p:tav tm="0">
                                          <p:val>
                                            <p:fltVal val="0"/>
                                          </p:val>
                                        </p:tav>
                                        <p:tav tm="100000">
                                          <p:val>
                                            <p:strVal val="#ppt_h"/>
                                          </p:val>
                                        </p:tav>
                                      </p:tavLst>
                                    </p:anim>
                                    <p:animEffect transition="in" filter="fade">
                                      <p:cBhvr>
                                        <p:cTn id="21" dur="500"/>
                                        <p:tgtEl>
                                          <p:spTgt spid="13"/>
                                        </p:tgtEl>
                                      </p:cBhvr>
                                    </p:animEffect>
                                  </p:childTnLst>
                                </p:cTn>
                              </p:par>
                            </p:childTnLst>
                          </p:cTn>
                        </p:par>
                        <p:par>
                          <p:cTn id="22" fill="hold">
                            <p:stCondLst>
                              <p:cond delay="1500"/>
                            </p:stCondLst>
                            <p:childTnLst>
                              <p:par>
                                <p:cTn id="23" presetID="56" presetClass="entr" presetSubtype="0" fill="hold" grpId="0" nodeType="afterEffect">
                                  <p:stCondLst>
                                    <p:cond delay="0"/>
                                  </p:stCondLst>
                                  <p:iterate type="lt">
                                    <p:tmPct val="10000"/>
                                  </p:iterate>
                                  <p:childTnLst>
                                    <p:set>
                                      <p:cBhvr>
                                        <p:cTn id="24" dur="1" fill="hold">
                                          <p:stCondLst>
                                            <p:cond delay="0"/>
                                          </p:stCondLst>
                                        </p:cTn>
                                        <p:tgtEl>
                                          <p:spTgt spid="24"/>
                                        </p:tgtEl>
                                        <p:attrNameLst>
                                          <p:attrName>style.visibility</p:attrName>
                                        </p:attrNameLst>
                                      </p:cBhvr>
                                      <p:to>
                                        <p:strVal val="visible"/>
                                      </p:to>
                                    </p:set>
                                    <p:anim by="(-#ppt_w*2)" calcmode="lin" valueType="num">
                                      <p:cBhvr rctx="PPT">
                                        <p:cTn id="25" dur="500" autoRev="1" fill="hold">
                                          <p:stCondLst>
                                            <p:cond delay="0"/>
                                          </p:stCondLst>
                                        </p:cTn>
                                        <p:tgtEl>
                                          <p:spTgt spid="24"/>
                                        </p:tgtEl>
                                        <p:attrNameLst>
                                          <p:attrName>ppt_w</p:attrName>
                                        </p:attrNameLst>
                                      </p:cBhvr>
                                    </p:anim>
                                    <p:anim by="(#ppt_w*0.50)" calcmode="lin" valueType="num">
                                      <p:cBhvr>
                                        <p:cTn id="26" dur="500" decel="50000" autoRev="1" fill="hold">
                                          <p:stCondLst>
                                            <p:cond delay="0"/>
                                          </p:stCondLst>
                                        </p:cTn>
                                        <p:tgtEl>
                                          <p:spTgt spid="24"/>
                                        </p:tgtEl>
                                        <p:attrNameLst>
                                          <p:attrName>ppt_x</p:attrName>
                                        </p:attrNameLst>
                                      </p:cBhvr>
                                    </p:anim>
                                    <p:anim from="(-#ppt_h/2)" to="(#ppt_y)" calcmode="lin" valueType="num">
                                      <p:cBhvr>
                                        <p:cTn id="27" dur="1000" fill="hold">
                                          <p:stCondLst>
                                            <p:cond delay="0"/>
                                          </p:stCondLst>
                                        </p:cTn>
                                        <p:tgtEl>
                                          <p:spTgt spid="24"/>
                                        </p:tgtEl>
                                        <p:attrNameLst>
                                          <p:attrName>ppt_y</p:attrName>
                                        </p:attrNameLst>
                                      </p:cBhvr>
                                    </p:anim>
                                    <p:animRot by="21600000">
                                      <p:cBhvr>
                                        <p:cTn id="28" dur="1000" fill="hold">
                                          <p:stCondLst>
                                            <p:cond delay="0"/>
                                          </p:stCondLst>
                                        </p:cTn>
                                        <p:tgtEl>
                                          <p:spTgt spid="2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13" grpId="0"/>
    </p:bldLst>
  </p:timing>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4" name="图片 5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2192000" cy="6892024"/>
          </a:xfrm>
          <a:prstGeom prst="rect">
            <a:avLst/>
          </a:prstGeom>
        </p:spPr>
      </p:pic>
      <p:pic>
        <p:nvPicPr>
          <p:cNvPr id="55" name="图片 54"/>
          <p:cNvPicPr>
            <a:picLocks noChangeAspect="1"/>
          </p:cNvPicPr>
          <p:nvPr/>
        </p:nvPicPr>
        <p:blipFill rotWithShape="1">
          <a:blip r:embed="rId4" cstate="print">
            <a:extLst>
              <a:ext uri="{28A0092B-C50C-407E-A947-70E740481C1C}">
                <a14:useLocalDpi xmlns:a14="http://schemas.microsoft.com/office/drawing/2010/main" val="0"/>
              </a:ext>
            </a:extLst>
          </a:blip>
          <a:srcRect l="50495"/>
          <a:stretch>
            <a:fillRect/>
          </a:stretch>
        </p:blipFill>
        <p:spPr>
          <a:xfrm rot="5400000">
            <a:off x="2630524" y="-2670771"/>
            <a:ext cx="6948491" cy="12191998"/>
          </a:xfrm>
          <a:prstGeom prst="rect">
            <a:avLst/>
          </a:prstGeom>
        </p:spPr>
      </p:pic>
      <p:sp>
        <p:nvSpPr>
          <p:cNvPr id="56" name="文本框 55" descr="e7d195523061f1c0deeec63e560781cfd59afb0ea006f2a87ABB68BF51EA6619813959095094C18C62A12F549504892A4AAA8C1554C6663626E05CA27F281A14E6983772AFC3FB97135759321DEA3D709AACD122C08E6ED192FFACBB1E1BECB2ED91EE5F1ED7B5B4D639FA608C47C1EEEE0A899CA8C6B4A60DCCA6D3BA80ED4161D4A4778988E171"/>
          <p:cNvSpPr txBox="1"/>
          <p:nvPr/>
        </p:nvSpPr>
        <p:spPr>
          <a:xfrm>
            <a:off x="4380627" y="166473"/>
            <a:ext cx="3430747" cy="523220"/>
          </a:xfrm>
          <a:prstGeom prst="rect">
            <a:avLst/>
          </a:prstGeom>
          <a:noFill/>
          <a:effectLst/>
        </p:spPr>
        <p:txBody>
          <a:bodyPr wrap="none" rtlCol="0">
            <a:spAutoFit/>
          </a:bodyPr>
          <a:lstStyle/>
          <a:p>
            <a:r>
              <a:rPr lang="zh-CN" altLang="en-US" sz="2800" b="1" dirty="0">
                <a:solidFill>
                  <a:schemeClr val="tx1">
                    <a:lumMod val="75000"/>
                    <a:lumOff val="25000"/>
                  </a:schemeClr>
                </a:solidFill>
                <a:cs typeface="+mn-ea"/>
                <a:sym typeface="+mn-lt"/>
              </a:rPr>
              <a:t>请在此输入您的标题</a:t>
            </a:r>
            <a:endParaRPr lang="en-US" altLang="zh-CN" sz="2800" b="1" dirty="0">
              <a:solidFill>
                <a:schemeClr val="tx1">
                  <a:lumMod val="75000"/>
                  <a:lumOff val="25000"/>
                </a:schemeClr>
              </a:solidFill>
              <a:cs typeface="+mn-ea"/>
              <a:sym typeface="+mn-lt"/>
            </a:endParaRPr>
          </a:p>
        </p:txBody>
      </p:sp>
      <p:grpSp>
        <p:nvGrpSpPr>
          <p:cNvPr id="29" name="组合 28" descr="e7d195523061f1c0deeec63e560781cfd59afb0ea006f2a87ABB68BF51EA6619813959095094C18C62A12F549504892A4AAA8C1554C6663626E05CA27F281A14E6983772AFC3FB97135759321DEA3D704CB8FFD9D2544D20ADDCB4FC824F904E0D83D989474D2C72C21C19999FBBACD7FA81DBC650697183C998B58960BA5FD542E56B4FBC2C958F"/>
          <p:cNvGrpSpPr/>
          <p:nvPr/>
        </p:nvGrpSpPr>
        <p:grpSpPr>
          <a:xfrm>
            <a:off x="943200" y="1956535"/>
            <a:ext cx="2944929" cy="2944929"/>
            <a:chOff x="943200" y="2283106"/>
            <a:chExt cx="2944929" cy="2944929"/>
          </a:xfrm>
        </p:grpSpPr>
        <p:sp>
          <p:nvSpPr>
            <p:cNvPr id="30" name="椭圆 29"/>
            <p:cNvSpPr>
              <a:spLocks noChangeAspect="1"/>
            </p:cNvSpPr>
            <p:nvPr/>
          </p:nvSpPr>
          <p:spPr>
            <a:xfrm>
              <a:off x="943200" y="2283106"/>
              <a:ext cx="2944929" cy="2944929"/>
            </a:xfrm>
            <a:prstGeom prst="ellipse">
              <a:avLst/>
            </a:prstGeom>
            <a:gradFill>
              <a:gsLst>
                <a:gs pos="0">
                  <a:schemeClr val="bg1"/>
                </a:gs>
                <a:gs pos="100000">
                  <a:srgbClr val="C6C7C6"/>
                </a:gs>
              </a:gsLst>
              <a:lin ang="2400000" scaled="0"/>
            </a:gradFill>
            <a:ln>
              <a:noFill/>
            </a:ln>
            <a:effectLst>
              <a:outerShdw blurRad="254000" dist="1270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cs typeface="+mn-ea"/>
                <a:sym typeface="+mn-lt"/>
              </a:endParaRPr>
            </a:p>
          </p:txBody>
        </p:sp>
        <p:sp>
          <p:nvSpPr>
            <p:cNvPr id="31" name="任意多边形 30"/>
            <p:cNvSpPr>
              <a:spLocks noChangeAspect="1"/>
            </p:cNvSpPr>
            <p:nvPr/>
          </p:nvSpPr>
          <p:spPr>
            <a:xfrm>
              <a:off x="1117898" y="2457804"/>
              <a:ext cx="2595532" cy="2595532"/>
            </a:xfrm>
            <a:custGeom>
              <a:avLst/>
              <a:gdLst>
                <a:gd name="connsiteX0" fmla="*/ 1230736 w 2461472"/>
                <a:gd name="connsiteY0" fmla="*/ 138793 h 2461472"/>
                <a:gd name="connsiteX1" fmla="*/ 138793 w 2461472"/>
                <a:gd name="connsiteY1" fmla="*/ 1230736 h 2461472"/>
                <a:gd name="connsiteX2" fmla="*/ 1230736 w 2461472"/>
                <a:gd name="connsiteY2" fmla="*/ 2322679 h 2461472"/>
                <a:gd name="connsiteX3" fmla="*/ 2322679 w 2461472"/>
                <a:gd name="connsiteY3" fmla="*/ 1230736 h 2461472"/>
                <a:gd name="connsiteX4" fmla="*/ 1230736 w 2461472"/>
                <a:gd name="connsiteY4" fmla="*/ 138793 h 2461472"/>
                <a:gd name="connsiteX5" fmla="*/ 1230736 w 2461472"/>
                <a:gd name="connsiteY5" fmla="*/ 0 h 2461472"/>
                <a:gd name="connsiteX6" fmla="*/ 2461472 w 2461472"/>
                <a:gd name="connsiteY6" fmla="*/ 1230736 h 2461472"/>
                <a:gd name="connsiteX7" fmla="*/ 1230736 w 2461472"/>
                <a:gd name="connsiteY7" fmla="*/ 2461472 h 2461472"/>
                <a:gd name="connsiteX8" fmla="*/ 0 w 2461472"/>
                <a:gd name="connsiteY8" fmla="*/ 1230736 h 2461472"/>
                <a:gd name="connsiteX9" fmla="*/ 1230736 w 2461472"/>
                <a:gd name="connsiteY9" fmla="*/ 0 h 2461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61472" h="2461472">
                  <a:moveTo>
                    <a:pt x="1230736" y="138793"/>
                  </a:moveTo>
                  <a:cubicBezTo>
                    <a:pt x="627673" y="138793"/>
                    <a:pt x="138793" y="627673"/>
                    <a:pt x="138793" y="1230736"/>
                  </a:cubicBezTo>
                  <a:cubicBezTo>
                    <a:pt x="138793" y="1833799"/>
                    <a:pt x="627673" y="2322679"/>
                    <a:pt x="1230736" y="2322679"/>
                  </a:cubicBezTo>
                  <a:cubicBezTo>
                    <a:pt x="1833799" y="2322679"/>
                    <a:pt x="2322679" y="1833799"/>
                    <a:pt x="2322679" y="1230736"/>
                  </a:cubicBezTo>
                  <a:cubicBezTo>
                    <a:pt x="2322679" y="627673"/>
                    <a:pt x="1833799" y="138793"/>
                    <a:pt x="1230736" y="138793"/>
                  </a:cubicBezTo>
                  <a:close/>
                  <a:moveTo>
                    <a:pt x="1230736" y="0"/>
                  </a:moveTo>
                  <a:cubicBezTo>
                    <a:pt x="1910453" y="0"/>
                    <a:pt x="2461472" y="551019"/>
                    <a:pt x="2461472" y="1230736"/>
                  </a:cubicBezTo>
                  <a:cubicBezTo>
                    <a:pt x="2461472" y="1910453"/>
                    <a:pt x="1910453" y="2461472"/>
                    <a:pt x="1230736" y="2461472"/>
                  </a:cubicBezTo>
                  <a:cubicBezTo>
                    <a:pt x="551019" y="2461472"/>
                    <a:pt x="0" y="1910453"/>
                    <a:pt x="0" y="1230736"/>
                  </a:cubicBezTo>
                  <a:cubicBezTo>
                    <a:pt x="0" y="551019"/>
                    <a:pt x="551019" y="0"/>
                    <a:pt x="1230736" y="0"/>
                  </a:cubicBezTo>
                  <a:close/>
                </a:path>
              </a:pathLst>
            </a:custGeom>
            <a:solidFill>
              <a:srgbClr val="C1BAB8"/>
            </a:solidFill>
            <a:ln>
              <a:noFill/>
            </a:ln>
            <a:effectLst>
              <a:innerShdw blurRad="63500" dist="381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solidFill>
                  <a:schemeClr val="tx1">
                    <a:lumMod val="75000"/>
                    <a:lumOff val="25000"/>
                  </a:schemeClr>
                </a:solidFill>
                <a:cs typeface="+mn-ea"/>
                <a:sym typeface="+mn-lt"/>
              </a:endParaRPr>
            </a:p>
          </p:txBody>
        </p:sp>
        <p:sp>
          <p:nvSpPr>
            <p:cNvPr id="32" name="Freeform 223"/>
            <p:cNvSpPr/>
            <p:nvPr/>
          </p:nvSpPr>
          <p:spPr bwMode="auto">
            <a:xfrm>
              <a:off x="2129715" y="2949595"/>
              <a:ext cx="488697" cy="396344"/>
            </a:xfrm>
            <a:custGeom>
              <a:avLst/>
              <a:gdLst>
                <a:gd name="T0" fmla="*/ 107 w 107"/>
                <a:gd name="T1" fmla="*/ 10 h 87"/>
                <a:gd name="T2" fmla="*/ 95 w 107"/>
                <a:gd name="T3" fmla="*/ 13 h 87"/>
                <a:gd name="T4" fmla="*/ 104 w 107"/>
                <a:gd name="T5" fmla="*/ 1 h 87"/>
                <a:gd name="T6" fmla="*/ 90 w 107"/>
                <a:gd name="T7" fmla="*/ 7 h 87"/>
                <a:gd name="T8" fmla="*/ 74 w 107"/>
                <a:gd name="T9" fmla="*/ 0 h 87"/>
                <a:gd name="T10" fmla="*/ 52 w 107"/>
                <a:gd name="T11" fmla="*/ 22 h 87"/>
                <a:gd name="T12" fmla="*/ 53 w 107"/>
                <a:gd name="T13" fmla="*/ 27 h 87"/>
                <a:gd name="T14" fmla="*/ 7 w 107"/>
                <a:gd name="T15" fmla="*/ 4 h 87"/>
                <a:gd name="T16" fmla="*/ 4 w 107"/>
                <a:gd name="T17" fmla="*/ 15 h 87"/>
                <a:gd name="T18" fmla="*/ 14 w 107"/>
                <a:gd name="T19" fmla="*/ 33 h 87"/>
                <a:gd name="T20" fmla="*/ 4 w 107"/>
                <a:gd name="T21" fmla="*/ 30 h 87"/>
                <a:gd name="T22" fmla="*/ 4 w 107"/>
                <a:gd name="T23" fmla="*/ 31 h 87"/>
                <a:gd name="T24" fmla="*/ 22 w 107"/>
                <a:gd name="T25" fmla="*/ 52 h 87"/>
                <a:gd name="T26" fmla="*/ 16 w 107"/>
                <a:gd name="T27" fmla="*/ 53 h 87"/>
                <a:gd name="T28" fmla="*/ 12 w 107"/>
                <a:gd name="T29" fmla="*/ 53 h 87"/>
                <a:gd name="T30" fmla="*/ 32 w 107"/>
                <a:gd name="T31" fmla="*/ 68 h 87"/>
                <a:gd name="T32" fmla="*/ 5 w 107"/>
                <a:gd name="T33" fmla="*/ 77 h 87"/>
                <a:gd name="T34" fmla="*/ 0 w 107"/>
                <a:gd name="T35" fmla="*/ 77 h 87"/>
                <a:gd name="T36" fmla="*/ 33 w 107"/>
                <a:gd name="T37" fmla="*/ 87 h 87"/>
                <a:gd name="T38" fmla="*/ 96 w 107"/>
                <a:gd name="T39" fmla="*/ 24 h 87"/>
                <a:gd name="T40" fmla="*/ 96 w 107"/>
                <a:gd name="T41" fmla="*/ 21 h 87"/>
                <a:gd name="T42" fmla="*/ 107 w 107"/>
                <a:gd name="T43" fmla="*/ 1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7" h="87">
                  <a:moveTo>
                    <a:pt x="107" y="10"/>
                  </a:moveTo>
                  <a:cubicBezTo>
                    <a:pt x="103" y="12"/>
                    <a:pt x="99" y="13"/>
                    <a:pt x="95" y="13"/>
                  </a:cubicBezTo>
                  <a:cubicBezTo>
                    <a:pt x="99" y="11"/>
                    <a:pt x="103" y="6"/>
                    <a:pt x="104" y="1"/>
                  </a:cubicBezTo>
                  <a:cubicBezTo>
                    <a:pt x="100" y="4"/>
                    <a:pt x="95" y="6"/>
                    <a:pt x="90" y="7"/>
                  </a:cubicBezTo>
                  <a:cubicBezTo>
                    <a:pt x="86" y="2"/>
                    <a:pt x="80" y="0"/>
                    <a:pt x="74" y="0"/>
                  </a:cubicBezTo>
                  <a:cubicBezTo>
                    <a:pt x="62" y="0"/>
                    <a:pt x="52" y="9"/>
                    <a:pt x="52" y="22"/>
                  </a:cubicBezTo>
                  <a:cubicBezTo>
                    <a:pt x="52" y="23"/>
                    <a:pt x="52" y="25"/>
                    <a:pt x="53" y="27"/>
                  </a:cubicBezTo>
                  <a:cubicBezTo>
                    <a:pt x="34" y="26"/>
                    <a:pt x="18" y="17"/>
                    <a:pt x="7" y="4"/>
                  </a:cubicBezTo>
                  <a:cubicBezTo>
                    <a:pt x="5" y="7"/>
                    <a:pt x="4" y="11"/>
                    <a:pt x="4" y="15"/>
                  </a:cubicBezTo>
                  <a:cubicBezTo>
                    <a:pt x="4" y="22"/>
                    <a:pt x="8" y="29"/>
                    <a:pt x="14" y="33"/>
                  </a:cubicBezTo>
                  <a:cubicBezTo>
                    <a:pt x="10" y="33"/>
                    <a:pt x="7" y="32"/>
                    <a:pt x="4" y="30"/>
                  </a:cubicBezTo>
                  <a:cubicBezTo>
                    <a:pt x="4" y="31"/>
                    <a:pt x="4" y="31"/>
                    <a:pt x="4" y="31"/>
                  </a:cubicBezTo>
                  <a:cubicBezTo>
                    <a:pt x="4" y="41"/>
                    <a:pt x="12" y="50"/>
                    <a:pt x="22" y="52"/>
                  </a:cubicBezTo>
                  <a:cubicBezTo>
                    <a:pt x="20" y="53"/>
                    <a:pt x="18" y="53"/>
                    <a:pt x="16" y="53"/>
                  </a:cubicBezTo>
                  <a:cubicBezTo>
                    <a:pt x="14" y="53"/>
                    <a:pt x="13" y="53"/>
                    <a:pt x="12" y="53"/>
                  </a:cubicBezTo>
                  <a:cubicBezTo>
                    <a:pt x="15" y="61"/>
                    <a:pt x="23" y="68"/>
                    <a:pt x="32" y="68"/>
                  </a:cubicBezTo>
                  <a:cubicBezTo>
                    <a:pt x="25" y="74"/>
                    <a:pt x="15" y="77"/>
                    <a:pt x="5" y="77"/>
                  </a:cubicBezTo>
                  <a:cubicBezTo>
                    <a:pt x="3" y="77"/>
                    <a:pt x="1" y="77"/>
                    <a:pt x="0" y="77"/>
                  </a:cubicBezTo>
                  <a:cubicBezTo>
                    <a:pt x="9" y="83"/>
                    <a:pt x="21" y="87"/>
                    <a:pt x="33" y="87"/>
                  </a:cubicBezTo>
                  <a:cubicBezTo>
                    <a:pt x="74" y="87"/>
                    <a:pt x="96" y="53"/>
                    <a:pt x="96" y="24"/>
                  </a:cubicBezTo>
                  <a:cubicBezTo>
                    <a:pt x="96" y="23"/>
                    <a:pt x="96" y="22"/>
                    <a:pt x="96" y="21"/>
                  </a:cubicBezTo>
                  <a:cubicBezTo>
                    <a:pt x="101" y="18"/>
                    <a:pt x="104" y="14"/>
                    <a:pt x="107" y="10"/>
                  </a:cubicBezTo>
                  <a:close/>
                </a:path>
              </a:pathLst>
            </a:custGeom>
            <a:solidFill>
              <a:srgbClr val="C1BAB8"/>
            </a:solidFill>
            <a:ln>
              <a:noFill/>
            </a:ln>
          </p:spPr>
          <p:txBody>
            <a:bodyPr vert="horz" wrap="square" lIns="91440" tIns="45720" rIns="91440" bIns="45720" numCol="1" anchor="t" anchorCtr="0" compatLnSpc="1"/>
            <a:lstStyle/>
            <a:p>
              <a:endParaRPr lang="zh-CN" altLang="en-US">
                <a:solidFill>
                  <a:schemeClr val="tx1">
                    <a:lumMod val="75000"/>
                    <a:lumOff val="25000"/>
                  </a:schemeClr>
                </a:solidFill>
                <a:cs typeface="+mn-ea"/>
                <a:sym typeface="+mn-lt"/>
              </a:endParaRPr>
            </a:p>
          </p:txBody>
        </p:sp>
        <p:sp>
          <p:nvSpPr>
            <p:cNvPr id="33" name="文本框 32"/>
            <p:cNvSpPr txBox="1"/>
            <p:nvPr/>
          </p:nvSpPr>
          <p:spPr>
            <a:xfrm>
              <a:off x="1355913" y="3667907"/>
              <a:ext cx="2159566" cy="1138773"/>
            </a:xfrm>
            <a:prstGeom prst="rect">
              <a:avLst/>
            </a:prstGeom>
            <a:noFill/>
            <a:effectLst/>
          </p:spPr>
          <p:txBody>
            <a:bodyPr wrap="none" rtlCol="0">
              <a:spAutoFit/>
            </a:bodyPr>
            <a:lstStyle/>
            <a:p>
              <a:r>
                <a:rPr lang="zh-CN" altLang="en-US" dirty="0">
                  <a:solidFill>
                    <a:schemeClr val="tx1">
                      <a:lumMod val="75000"/>
                      <a:lumOff val="25000"/>
                    </a:schemeClr>
                  </a:solidFill>
                  <a:cs typeface="+mn-ea"/>
                  <a:sym typeface="+mn-lt"/>
                </a:rPr>
                <a:t>单击此处输入标题</a:t>
              </a:r>
              <a:endParaRPr lang="en-US" altLang="zh-CN" dirty="0">
                <a:solidFill>
                  <a:schemeClr val="tx1">
                    <a:lumMod val="75000"/>
                    <a:lumOff val="25000"/>
                  </a:schemeClr>
                </a:solidFill>
                <a:cs typeface="+mn-ea"/>
                <a:sym typeface="+mn-lt"/>
              </a:endParaRPr>
            </a:p>
            <a:p>
              <a:r>
                <a:rPr lang="zh-CN" altLang="en-US" sz="1100" dirty="0">
                  <a:solidFill>
                    <a:schemeClr val="tx1">
                      <a:lumMod val="75000"/>
                      <a:lumOff val="25000"/>
                    </a:schemeClr>
                  </a:solidFill>
                  <a:cs typeface="+mn-ea"/>
                  <a:sym typeface="+mn-lt"/>
                </a:rPr>
                <a:t>请在这里输入您的主要叙述内容</a:t>
              </a:r>
              <a:endParaRPr lang="en-US" altLang="zh-CN" sz="1100" dirty="0">
                <a:solidFill>
                  <a:schemeClr val="tx1">
                    <a:lumMod val="75000"/>
                    <a:lumOff val="25000"/>
                  </a:schemeClr>
                </a:solidFill>
                <a:cs typeface="+mn-ea"/>
                <a:sym typeface="+mn-lt"/>
              </a:endParaRPr>
            </a:p>
            <a:p>
              <a:r>
                <a:rPr lang="zh-CN" altLang="en-US" sz="1100" dirty="0">
                  <a:solidFill>
                    <a:schemeClr val="tx1">
                      <a:lumMod val="75000"/>
                      <a:lumOff val="25000"/>
                    </a:schemeClr>
                  </a:solidFill>
                  <a:cs typeface="+mn-ea"/>
                  <a:sym typeface="+mn-lt"/>
                </a:rPr>
                <a:t>请在这里输入您的主要叙述内容</a:t>
              </a:r>
              <a:endParaRPr lang="en-US" altLang="zh-CN" sz="1100" dirty="0">
                <a:solidFill>
                  <a:schemeClr val="tx1">
                    <a:lumMod val="75000"/>
                    <a:lumOff val="25000"/>
                  </a:schemeClr>
                </a:solidFill>
                <a:cs typeface="+mn-ea"/>
                <a:sym typeface="+mn-lt"/>
              </a:endParaRPr>
            </a:p>
            <a:p>
              <a:endParaRPr lang="en-US" altLang="zh-CN" sz="2800" dirty="0">
                <a:solidFill>
                  <a:schemeClr val="tx1">
                    <a:lumMod val="75000"/>
                    <a:lumOff val="25000"/>
                  </a:schemeClr>
                </a:solidFill>
                <a:cs typeface="+mn-ea"/>
                <a:sym typeface="+mn-lt"/>
              </a:endParaRPr>
            </a:p>
          </p:txBody>
        </p:sp>
      </p:grpSp>
      <p:grpSp>
        <p:nvGrpSpPr>
          <p:cNvPr id="34" name="组合 33" descr="e7d195523061f1c0deeec63e560781cfd59afb0ea006f2a87ABB68BF51EA6619813959095094C18C62A12F549504892A4AAA8C1554C6663626E05CA27F281A14E6983772AFC3FB97135759321DEA3D704CB8FFD9D2544D20ADDCB4FC824F904E0D83D989474D2C72C21C19999FBBACD7FA81DBC650697183C998B58960BA5FD542E56B4FBC2C958F"/>
          <p:cNvGrpSpPr/>
          <p:nvPr/>
        </p:nvGrpSpPr>
        <p:grpSpPr>
          <a:xfrm>
            <a:off x="4628580" y="1956535"/>
            <a:ext cx="2944929" cy="2944929"/>
            <a:chOff x="4628580" y="2283106"/>
            <a:chExt cx="2944929" cy="2944929"/>
          </a:xfrm>
        </p:grpSpPr>
        <p:sp>
          <p:nvSpPr>
            <p:cNvPr id="35" name="椭圆 34"/>
            <p:cNvSpPr>
              <a:spLocks noChangeAspect="1"/>
            </p:cNvSpPr>
            <p:nvPr/>
          </p:nvSpPr>
          <p:spPr>
            <a:xfrm>
              <a:off x="4628580" y="2283106"/>
              <a:ext cx="2944929" cy="2944929"/>
            </a:xfrm>
            <a:prstGeom prst="ellipse">
              <a:avLst/>
            </a:prstGeom>
            <a:gradFill>
              <a:gsLst>
                <a:gs pos="0">
                  <a:schemeClr val="bg1"/>
                </a:gs>
                <a:gs pos="100000">
                  <a:srgbClr val="C6C7C6"/>
                </a:gs>
              </a:gsLst>
              <a:lin ang="2400000" scaled="0"/>
            </a:gradFill>
            <a:ln>
              <a:noFill/>
            </a:ln>
            <a:effectLst>
              <a:outerShdw blurRad="254000" dist="1270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cs typeface="+mn-ea"/>
                <a:sym typeface="+mn-lt"/>
              </a:endParaRPr>
            </a:p>
          </p:txBody>
        </p:sp>
        <p:sp>
          <p:nvSpPr>
            <p:cNvPr id="36" name="任意多边形 35"/>
            <p:cNvSpPr>
              <a:spLocks noChangeAspect="1"/>
            </p:cNvSpPr>
            <p:nvPr/>
          </p:nvSpPr>
          <p:spPr>
            <a:xfrm>
              <a:off x="4803278" y="2457804"/>
              <a:ext cx="2595532" cy="2595532"/>
            </a:xfrm>
            <a:custGeom>
              <a:avLst/>
              <a:gdLst>
                <a:gd name="connsiteX0" fmla="*/ 1230736 w 2461472"/>
                <a:gd name="connsiteY0" fmla="*/ 138793 h 2461472"/>
                <a:gd name="connsiteX1" fmla="*/ 138793 w 2461472"/>
                <a:gd name="connsiteY1" fmla="*/ 1230736 h 2461472"/>
                <a:gd name="connsiteX2" fmla="*/ 1230736 w 2461472"/>
                <a:gd name="connsiteY2" fmla="*/ 2322679 h 2461472"/>
                <a:gd name="connsiteX3" fmla="*/ 2322679 w 2461472"/>
                <a:gd name="connsiteY3" fmla="*/ 1230736 h 2461472"/>
                <a:gd name="connsiteX4" fmla="*/ 1230736 w 2461472"/>
                <a:gd name="connsiteY4" fmla="*/ 138793 h 2461472"/>
                <a:gd name="connsiteX5" fmla="*/ 1230736 w 2461472"/>
                <a:gd name="connsiteY5" fmla="*/ 0 h 2461472"/>
                <a:gd name="connsiteX6" fmla="*/ 2461472 w 2461472"/>
                <a:gd name="connsiteY6" fmla="*/ 1230736 h 2461472"/>
                <a:gd name="connsiteX7" fmla="*/ 1230736 w 2461472"/>
                <a:gd name="connsiteY7" fmla="*/ 2461472 h 2461472"/>
                <a:gd name="connsiteX8" fmla="*/ 0 w 2461472"/>
                <a:gd name="connsiteY8" fmla="*/ 1230736 h 2461472"/>
                <a:gd name="connsiteX9" fmla="*/ 1230736 w 2461472"/>
                <a:gd name="connsiteY9" fmla="*/ 0 h 2461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61472" h="2461472">
                  <a:moveTo>
                    <a:pt x="1230736" y="138793"/>
                  </a:moveTo>
                  <a:cubicBezTo>
                    <a:pt x="627673" y="138793"/>
                    <a:pt x="138793" y="627673"/>
                    <a:pt x="138793" y="1230736"/>
                  </a:cubicBezTo>
                  <a:cubicBezTo>
                    <a:pt x="138793" y="1833799"/>
                    <a:pt x="627673" y="2322679"/>
                    <a:pt x="1230736" y="2322679"/>
                  </a:cubicBezTo>
                  <a:cubicBezTo>
                    <a:pt x="1833799" y="2322679"/>
                    <a:pt x="2322679" y="1833799"/>
                    <a:pt x="2322679" y="1230736"/>
                  </a:cubicBezTo>
                  <a:cubicBezTo>
                    <a:pt x="2322679" y="627673"/>
                    <a:pt x="1833799" y="138793"/>
                    <a:pt x="1230736" y="138793"/>
                  </a:cubicBezTo>
                  <a:close/>
                  <a:moveTo>
                    <a:pt x="1230736" y="0"/>
                  </a:moveTo>
                  <a:cubicBezTo>
                    <a:pt x="1910453" y="0"/>
                    <a:pt x="2461472" y="551019"/>
                    <a:pt x="2461472" y="1230736"/>
                  </a:cubicBezTo>
                  <a:cubicBezTo>
                    <a:pt x="2461472" y="1910453"/>
                    <a:pt x="1910453" y="2461472"/>
                    <a:pt x="1230736" y="2461472"/>
                  </a:cubicBezTo>
                  <a:cubicBezTo>
                    <a:pt x="551019" y="2461472"/>
                    <a:pt x="0" y="1910453"/>
                    <a:pt x="0" y="1230736"/>
                  </a:cubicBezTo>
                  <a:cubicBezTo>
                    <a:pt x="0" y="551019"/>
                    <a:pt x="551019" y="0"/>
                    <a:pt x="1230736" y="0"/>
                  </a:cubicBezTo>
                  <a:close/>
                </a:path>
              </a:pathLst>
            </a:custGeom>
            <a:solidFill>
              <a:srgbClr val="8A7D7A"/>
            </a:solidFill>
            <a:ln>
              <a:noFill/>
            </a:ln>
            <a:effectLst>
              <a:innerShdw blurRad="63500" dist="381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solidFill>
                  <a:schemeClr val="tx1">
                    <a:lumMod val="75000"/>
                    <a:lumOff val="25000"/>
                  </a:schemeClr>
                </a:solidFill>
                <a:cs typeface="+mn-ea"/>
                <a:sym typeface="+mn-lt"/>
              </a:endParaRPr>
            </a:p>
          </p:txBody>
        </p:sp>
        <p:grpSp>
          <p:nvGrpSpPr>
            <p:cNvPr id="37" name="组合 36"/>
            <p:cNvGrpSpPr/>
            <p:nvPr/>
          </p:nvGrpSpPr>
          <p:grpSpPr>
            <a:xfrm>
              <a:off x="5874465" y="2904709"/>
              <a:ext cx="453157" cy="435794"/>
              <a:chOff x="9791183" y="5224434"/>
              <a:chExt cx="645684" cy="620945"/>
            </a:xfrm>
            <a:solidFill>
              <a:srgbClr val="2D5A86"/>
            </a:solidFill>
          </p:grpSpPr>
          <p:sp>
            <p:nvSpPr>
              <p:cNvPr id="39" name="Oval 131"/>
              <p:cNvSpPr>
                <a:spLocks noChangeArrowheads="1"/>
              </p:cNvSpPr>
              <p:nvPr/>
            </p:nvSpPr>
            <p:spPr bwMode="auto">
              <a:xfrm>
                <a:off x="9968746" y="5224434"/>
                <a:ext cx="290558" cy="294275"/>
              </a:xfrm>
              <a:prstGeom prst="ellipse">
                <a:avLst/>
              </a:prstGeom>
              <a:solidFill>
                <a:srgbClr val="8A7D7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75000"/>
                      <a:lumOff val="25000"/>
                    </a:schemeClr>
                  </a:solidFill>
                  <a:cs typeface="+mn-ea"/>
                  <a:sym typeface="+mn-lt"/>
                </a:endParaRPr>
              </a:p>
            </p:txBody>
          </p:sp>
          <p:sp>
            <p:nvSpPr>
              <p:cNvPr id="40" name="Freeform 134"/>
              <p:cNvSpPr/>
              <p:nvPr/>
            </p:nvSpPr>
            <p:spPr bwMode="auto">
              <a:xfrm>
                <a:off x="9791183" y="5564604"/>
                <a:ext cx="645684" cy="280775"/>
              </a:xfrm>
              <a:custGeom>
                <a:avLst/>
                <a:gdLst>
                  <a:gd name="T0" fmla="*/ 35 w 200"/>
                  <a:gd name="T1" fmla="*/ 87 h 87"/>
                  <a:gd name="T2" fmla="*/ 35 w 200"/>
                  <a:gd name="T3" fmla="*/ 72 h 87"/>
                  <a:gd name="T4" fmla="*/ 46 w 200"/>
                  <a:gd name="T5" fmla="*/ 72 h 87"/>
                  <a:gd name="T6" fmla="*/ 46 w 200"/>
                  <a:gd name="T7" fmla="*/ 87 h 87"/>
                  <a:gd name="T8" fmla="*/ 155 w 200"/>
                  <a:gd name="T9" fmla="*/ 87 h 87"/>
                  <a:gd name="T10" fmla="*/ 155 w 200"/>
                  <a:gd name="T11" fmla="*/ 72 h 87"/>
                  <a:gd name="T12" fmla="*/ 166 w 200"/>
                  <a:gd name="T13" fmla="*/ 72 h 87"/>
                  <a:gd name="T14" fmla="*/ 166 w 200"/>
                  <a:gd name="T15" fmla="*/ 87 h 87"/>
                  <a:gd name="T16" fmla="*/ 199 w 200"/>
                  <a:gd name="T17" fmla="*/ 87 h 87"/>
                  <a:gd name="T18" fmla="*/ 200 w 200"/>
                  <a:gd name="T19" fmla="*/ 43 h 87"/>
                  <a:gd name="T20" fmla="*/ 156 w 200"/>
                  <a:gd name="T21" fmla="*/ 0 h 87"/>
                  <a:gd name="T22" fmla="*/ 156 w 200"/>
                  <a:gd name="T23" fmla="*/ 0 h 87"/>
                  <a:gd name="T24" fmla="*/ 156 w 200"/>
                  <a:gd name="T25" fmla="*/ 0 h 87"/>
                  <a:gd name="T26" fmla="*/ 140 w 200"/>
                  <a:gd name="T27" fmla="*/ 0 h 87"/>
                  <a:gd name="T28" fmla="*/ 100 w 200"/>
                  <a:gd name="T29" fmla="*/ 80 h 87"/>
                  <a:gd name="T30" fmla="*/ 60 w 200"/>
                  <a:gd name="T31" fmla="*/ 0 h 87"/>
                  <a:gd name="T32" fmla="*/ 45 w 200"/>
                  <a:gd name="T33" fmla="*/ 0 h 87"/>
                  <a:gd name="T34" fmla="*/ 45 w 200"/>
                  <a:gd name="T35" fmla="*/ 0 h 87"/>
                  <a:gd name="T36" fmla="*/ 44 w 200"/>
                  <a:gd name="T37" fmla="*/ 0 h 87"/>
                  <a:gd name="T38" fmla="*/ 1 w 200"/>
                  <a:gd name="T39" fmla="*/ 43 h 87"/>
                  <a:gd name="T40" fmla="*/ 0 w 200"/>
                  <a:gd name="T41" fmla="*/ 87 h 87"/>
                  <a:gd name="T42" fmla="*/ 35 w 200"/>
                  <a:gd name="T43"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00" h="87">
                    <a:moveTo>
                      <a:pt x="35" y="87"/>
                    </a:moveTo>
                    <a:cubicBezTo>
                      <a:pt x="35" y="72"/>
                      <a:pt x="35" y="72"/>
                      <a:pt x="35" y="72"/>
                    </a:cubicBezTo>
                    <a:cubicBezTo>
                      <a:pt x="46" y="72"/>
                      <a:pt x="46" y="72"/>
                      <a:pt x="46" y="72"/>
                    </a:cubicBezTo>
                    <a:cubicBezTo>
                      <a:pt x="46" y="87"/>
                      <a:pt x="46" y="87"/>
                      <a:pt x="46" y="87"/>
                    </a:cubicBezTo>
                    <a:cubicBezTo>
                      <a:pt x="155" y="87"/>
                      <a:pt x="155" y="87"/>
                      <a:pt x="155" y="87"/>
                    </a:cubicBezTo>
                    <a:cubicBezTo>
                      <a:pt x="155" y="72"/>
                      <a:pt x="155" y="72"/>
                      <a:pt x="155" y="72"/>
                    </a:cubicBezTo>
                    <a:cubicBezTo>
                      <a:pt x="166" y="72"/>
                      <a:pt x="166" y="72"/>
                      <a:pt x="166" y="72"/>
                    </a:cubicBezTo>
                    <a:cubicBezTo>
                      <a:pt x="166" y="87"/>
                      <a:pt x="166" y="87"/>
                      <a:pt x="166" y="87"/>
                    </a:cubicBezTo>
                    <a:cubicBezTo>
                      <a:pt x="199" y="87"/>
                      <a:pt x="199" y="87"/>
                      <a:pt x="199" y="87"/>
                    </a:cubicBezTo>
                    <a:cubicBezTo>
                      <a:pt x="199" y="47"/>
                      <a:pt x="200" y="43"/>
                      <a:pt x="200" y="43"/>
                    </a:cubicBezTo>
                    <a:cubicBezTo>
                      <a:pt x="200" y="19"/>
                      <a:pt x="180" y="0"/>
                      <a:pt x="156" y="0"/>
                    </a:cubicBezTo>
                    <a:cubicBezTo>
                      <a:pt x="156" y="0"/>
                      <a:pt x="156" y="0"/>
                      <a:pt x="156" y="0"/>
                    </a:cubicBezTo>
                    <a:cubicBezTo>
                      <a:pt x="156" y="0"/>
                      <a:pt x="156" y="0"/>
                      <a:pt x="156" y="0"/>
                    </a:cubicBezTo>
                    <a:cubicBezTo>
                      <a:pt x="140" y="0"/>
                      <a:pt x="140" y="0"/>
                      <a:pt x="140" y="0"/>
                    </a:cubicBezTo>
                    <a:cubicBezTo>
                      <a:pt x="100" y="80"/>
                      <a:pt x="100" y="80"/>
                      <a:pt x="100" y="80"/>
                    </a:cubicBezTo>
                    <a:cubicBezTo>
                      <a:pt x="60" y="0"/>
                      <a:pt x="60" y="0"/>
                      <a:pt x="60" y="0"/>
                    </a:cubicBezTo>
                    <a:cubicBezTo>
                      <a:pt x="45" y="0"/>
                      <a:pt x="45" y="0"/>
                      <a:pt x="45" y="0"/>
                    </a:cubicBezTo>
                    <a:cubicBezTo>
                      <a:pt x="45" y="0"/>
                      <a:pt x="45" y="0"/>
                      <a:pt x="45" y="0"/>
                    </a:cubicBezTo>
                    <a:cubicBezTo>
                      <a:pt x="45" y="0"/>
                      <a:pt x="44" y="0"/>
                      <a:pt x="44" y="0"/>
                    </a:cubicBezTo>
                    <a:cubicBezTo>
                      <a:pt x="20" y="0"/>
                      <a:pt x="1" y="19"/>
                      <a:pt x="1" y="43"/>
                    </a:cubicBezTo>
                    <a:cubicBezTo>
                      <a:pt x="1" y="43"/>
                      <a:pt x="0" y="47"/>
                      <a:pt x="0" y="87"/>
                    </a:cubicBezTo>
                    <a:lnTo>
                      <a:pt x="35" y="87"/>
                    </a:lnTo>
                    <a:close/>
                  </a:path>
                </a:pathLst>
              </a:custGeom>
              <a:solidFill>
                <a:srgbClr val="8A7D7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75000"/>
                      <a:lumOff val="25000"/>
                    </a:schemeClr>
                  </a:solidFill>
                  <a:cs typeface="+mn-ea"/>
                  <a:sym typeface="+mn-lt"/>
                </a:endParaRPr>
              </a:p>
            </p:txBody>
          </p:sp>
        </p:grpSp>
        <p:sp>
          <p:nvSpPr>
            <p:cNvPr id="38" name="文本框 37"/>
            <p:cNvSpPr txBox="1"/>
            <p:nvPr/>
          </p:nvSpPr>
          <p:spPr>
            <a:xfrm>
              <a:off x="5021260" y="3667907"/>
              <a:ext cx="2159566" cy="1138773"/>
            </a:xfrm>
            <a:prstGeom prst="rect">
              <a:avLst/>
            </a:prstGeom>
            <a:noFill/>
            <a:effectLst/>
          </p:spPr>
          <p:txBody>
            <a:bodyPr wrap="none" rtlCol="0">
              <a:spAutoFit/>
            </a:bodyPr>
            <a:lstStyle/>
            <a:p>
              <a:r>
                <a:rPr lang="zh-CN" altLang="en-US" dirty="0">
                  <a:solidFill>
                    <a:schemeClr val="tx1">
                      <a:lumMod val="75000"/>
                      <a:lumOff val="25000"/>
                    </a:schemeClr>
                  </a:solidFill>
                  <a:cs typeface="+mn-ea"/>
                  <a:sym typeface="+mn-lt"/>
                </a:rPr>
                <a:t>单击此处输入标题</a:t>
              </a:r>
              <a:endParaRPr lang="en-US" altLang="zh-CN" dirty="0">
                <a:solidFill>
                  <a:schemeClr val="tx1">
                    <a:lumMod val="75000"/>
                    <a:lumOff val="25000"/>
                  </a:schemeClr>
                </a:solidFill>
                <a:cs typeface="+mn-ea"/>
                <a:sym typeface="+mn-lt"/>
              </a:endParaRPr>
            </a:p>
            <a:p>
              <a:r>
                <a:rPr lang="zh-CN" altLang="en-US" sz="1100" dirty="0">
                  <a:solidFill>
                    <a:schemeClr val="tx1">
                      <a:lumMod val="75000"/>
                      <a:lumOff val="25000"/>
                    </a:schemeClr>
                  </a:solidFill>
                  <a:cs typeface="+mn-ea"/>
                  <a:sym typeface="+mn-lt"/>
                </a:rPr>
                <a:t>请在这里输入您的主要叙述内容</a:t>
              </a:r>
              <a:endParaRPr lang="en-US" altLang="zh-CN" sz="1100" dirty="0">
                <a:solidFill>
                  <a:schemeClr val="tx1">
                    <a:lumMod val="75000"/>
                    <a:lumOff val="25000"/>
                  </a:schemeClr>
                </a:solidFill>
                <a:cs typeface="+mn-ea"/>
                <a:sym typeface="+mn-lt"/>
              </a:endParaRPr>
            </a:p>
            <a:p>
              <a:r>
                <a:rPr lang="zh-CN" altLang="en-US" sz="1100" dirty="0">
                  <a:solidFill>
                    <a:schemeClr val="tx1">
                      <a:lumMod val="75000"/>
                      <a:lumOff val="25000"/>
                    </a:schemeClr>
                  </a:solidFill>
                  <a:cs typeface="+mn-ea"/>
                  <a:sym typeface="+mn-lt"/>
                </a:rPr>
                <a:t>请在这里输入您的主要叙述内容</a:t>
              </a:r>
              <a:endParaRPr lang="en-US" altLang="zh-CN" sz="1100" dirty="0">
                <a:solidFill>
                  <a:schemeClr val="tx1">
                    <a:lumMod val="75000"/>
                    <a:lumOff val="25000"/>
                  </a:schemeClr>
                </a:solidFill>
                <a:cs typeface="+mn-ea"/>
                <a:sym typeface="+mn-lt"/>
              </a:endParaRPr>
            </a:p>
            <a:p>
              <a:endParaRPr lang="en-US" altLang="zh-CN" sz="2800" dirty="0">
                <a:solidFill>
                  <a:schemeClr val="tx1">
                    <a:lumMod val="75000"/>
                    <a:lumOff val="25000"/>
                  </a:schemeClr>
                </a:solidFill>
                <a:cs typeface="+mn-ea"/>
                <a:sym typeface="+mn-lt"/>
              </a:endParaRPr>
            </a:p>
          </p:txBody>
        </p:sp>
      </p:grpSp>
      <p:grpSp>
        <p:nvGrpSpPr>
          <p:cNvPr id="41" name="组合 40" descr="e7d195523061f1c0deeec63e560781cfd59afb0ea006f2a87ABB68BF51EA6619813959095094C18C62A12F549504892A4AAA8C1554C6663626E05CA27F281A14E6983772AFC3FB97135759321DEA3D704CB8FFD9D2544D20ADDCB4FC824F904E0D83D989474D2C72C21C19999FBBACD7FA81DBC650697183C998B58960BA5FD542E56B4FBC2C958F"/>
          <p:cNvGrpSpPr/>
          <p:nvPr/>
        </p:nvGrpSpPr>
        <p:grpSpPr>
          <a:xfrm>
            <a:off x="8313960" y="1956535"/>
            <a:ext cx="2944929" cy="2944929"/>
            <a:chOff x="8313960" y="2283106"/>
            <a:chExt cx="2944929" cy="2944929"/>
          </a:xfrm>
        </p:grpSpPr>
        <p:sp>
          <p:nvSpPr>
            <p:cNvPr id="42" name="椭圆 41"/>
            <p:cNvSpPr>
              <a:spLocks noChangeAspect="1"/>
            </p:cNvSpPr>
            <p:nvPr/>
          </p:nvSpPr>
          <p:spPr>
            <a:xfrm>
              <a:off x="8313960" y="2283106"/>
              <a:ext cx="2944929" cy="2944929"/>
            </a:xfrm>
            <a:prstGeom prst="ellipse">
              <a:avLst/>
            </a:prstGeom>
            <a:gradFill>
              <a:gsLst>
                <a:gs pos="0">
                  <a:schemeClr val="bg1"/>
                </a:gs>
                <a:gs pos="100000">
                  <a:srgbClr val="C6C7C6"/>
                </a:gs>
              </a:gsLst>
              <a:lin ang="2400000" scaled="0"/>
            </a:gradFill>
            <a:ln>
              <a:noFill/>
            </a:ln>
            <a:effectLst>
              <a:outerShdw blurRad="254000" dist="1270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cs typeface="+mn-ea"/>
                <a:sym typeface="+mn-lt"/>
              </a:endParaRPr>
            </a:p>
          </p:txBody>
        </p:sp>
        <p:sp>
          <p:nvSpPr>
            <p:cNvPr id="43" name="任意多边形 42"/>
            <p:cNvSpPr>
              <a:spLocks noChangeAspect="1"/>
            </p:cNvSpPr>
            <p:nvPr/>
          </p:nvSpPr>
          <p:spPr>
            <a:xfrm>
              <a:off x="8488658" y="2457804"/>
              <a:ext cx="2595532" cy="2595532"/>
            </a:xfrm>
            <a:custGeom>
              <a:avLst/>
              <a:gdLst>
                <a:gd name="connsiteX0" fmla="*/ 1230736 w 2461472"/>
                <a:gd name="connsiteY0" fmla="*/ 138793 h 2461472"/>
                <a:gd name="connsiteX1" fmla="*/ 138793 w 2461472"/>
                <a:gd name="connsiteY1" fmla="*/ 1230736 h 2461472"/>
                <a:gd name="connsiteX2" fmla="*/ 1230736 w 2461472"/>
                <a:gd name="connsiteY2" fmla="*/ 2322679 h 2461472"/>
                <a:gd name="connsiteX3" fmla="*/ 2322679 w 2461472"/>
                <a:gd name="connsiteY3" fmla="*/ 1230736 h 2461472"/>
                <a:gd name="connsiteX4" fmla="*/ 1230736 w 2461472"/>
                <a:gd name="connsiteY4" fmla="*/ 138793 h 2461472"/>
                <a:gd name="connsiteX5" fmla="*/ 1230736 w 2461472"/>
                <a:gd name="connsiteY5" fmla="*/ 0 h 2461472"/>
                <a:gd name="connsiteX6" fmla="*/ 2461472 w 2461472"/>
                <a:gd name="connsiteY6" fmla="*/ 1230736 h 2461472"/>
                <a:gd name="connsiteX7" fmla="*/ 1230736 w 2461472"/>
                <a:gd name="connsiteY7" fmla="*/ 2461472 h 2461472"/>
                <a:gd name="connsiteX8" fmla="*/ 0 w 2461472"/>
                <a:gd name="connsiteY8" fmla="*/ 1230736 h 2461472"/>
                <a:gd name="connsiteX9" fmla="*/ 1230736 w 2461472"/>
                <a:gd name="connsiteY9" fmla="*/ 0 h 2461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61472" h="2461472">
                  <a:moveTo>
                    <a:pt x="1230736" y="138793"/>
                  </a:moveTo>
                  <a:cubicBezTo>
                    <a:pt x="627673" y="138793"/>
                    <a:pt x="138793" y="627673"/>
                    <a:pt x="138793" y="1230736"/>
                  </a:cubicBezTo>
                  <a:cubicBezTo>
                    <a:pt x="138793" y="1833799"/>
                    <a:pt x="627673" y="2322679"/>
                    <a:pt x="1230736" y="2322679"/>
                  </a:cubicBezTo>
                  <a:cubicBezTo>
                    <a:pt x="1833799" y="2322679"/>
                    <a:pt x="2322679" y="1833799"/>
                    <a:pt x="2322679" y="1230736"/>
                  </a:cubicBezTo>
                  <a:cubicBezTo>
                    <a:pt x="2322679" y="627673"/>
                    <a:pt x="1833799" y="138793"/>
                    <a:pt x="1230736" y="138793"/>
                  </a:cubicBezTo>
                  <a:close/>
                  <a:moveTo>
                    <a:pt x="1230736" y="0"/>
                  </a:moveTo>
                  <a:cubicBezTo>
                    <a:pt x="1910453" y="0"/>
                    <a:pt x="2461472" y="551019"/>
                    <a:pt x="2461472" y="1230736"/>
                  </a:cubicBezTo>
                  <a:cubicBezTo>
                    <a:pt x="2461472" y="1910453"/>
                    <a:pt x="1910453" y="2461472"/>
                    <a:pt x="1230736" y="2461472"/>
                  </a:cubicBezTo>
                  <a:cubicBezTo>
                    <a:pt x="551019" y="2461472"/>
                    <a:pt x="0" y="1910453"/>
                    <a:pt x="0" y="1230736"/>
                  </a:cubicBezTo>
                  <a:cubicBezTo>
                    <a:pt x="0" y="551019"/>
                    <a:pt x="551019" y="0"/>
                    <a:pt x="1230736" y="0"/>
                  </a:cubicBezTo>
                  <a:close/>
                </a:path>
              </a:pathLst>
            </a:custGeom>
            <a:solidFill>
              <a:srgbClr val="C1BAB8"/>
            </a:solidFill>
            <a:ln>
              <a:noFill/>
            </a:ln>
            <a:effectLst>
              <a:innerShdw blurRad="63500" dist="381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solidFill>
                  <a:schemeClr val="tx1">
                    <a:lumMod val="75000"/>
                    <a:lumOff val="25000"/>
                  </a:schemeClr>
                </a:solidFill>
                <a:cs typeface="+mn-ea"/>
                <a:sym typeface="+mn-lt"/>
              </a:endParaRPr>
            </a:p>
          </p:txBody>
        </p:sp>
        <p:grpSp>
          <p:nvGrpSpPr>
            <p:cNvPr id="44" name="组合 43"/>
            <p:cNvGrpSpPr/>
            <p:nvPr/>
          </p:nvGrpSpPr>
          <p:grpSpPr>
            <a:xfrm>
              <a:off x="9581263" y="2845314"/>
              <a:ext cx="387208" cy="495189"/>
              <a:chOff x="1605186" y="572440"/>
              <a:chExt cx="563562" cy="720725"/>
            </a:xfrm>
            <a:solidFill>
              <a:srgbClr val="2D5A86"/>
            </a:solidFill>
          </p:grpSpPr>
          <p:sp>
            <p:nvSpPr>
              <p:cNvPr id="46" name="Freeform 32"/>
              <p:cNvSpPr/>
              <p:nvPr/>
            </p:nvSpPr>
            <p:spPr bwMode="auto">
              <a:xfrm>
                <a:off x="1814736" y="572440"/>
                <a:ext cx="142875" cy="720725"/>
              </a:xfrm>
              <a:custGeom>
                <a:avLst/>
                <a:gdLst>
                  <a:gd name="T0" fmla="*/ 64 w 64"/>
                  <a:gd name="T1" fmla="*/ 289 h 321"/>
                  <a:gd name="T2" fmla="*/ 32 w 64"/>
                  <a:gd name="T3" fmla="*/ 321 h 321"/>
                  <a:gd name="T4" fmla="*/ 0 w 64"/>
                  <a:gd name="T5" fmla="*/ 289 h 321"/>
                  <a:gd name="T6" fmla="*/ 0 w 64"/>
                  <a:gd name="T7" fmla="*/ 32 h 321"/>
                  <a:gd name="T8" fmla="*/ 32 w 64"/>
                  <a:gd name="T9" fmla="*/ 0 h 321"/>
                  <a:gd name="T10" fmla="*/ 64 w 64"/>
                  <a:gd name="T11" fmla="*/ 32 h 321"/>
                  <a:gd name="T12" fmla="*/ 64 w 64"/>
                  <a:gd name="T13" fmla="*/ 289 h 321"/>
                </a:gdLst>
                <a:ahLst/>
                <a:cxnLst>
                  <a:cxn ang="0">
                    <a:pos x="T0" y="T1"/>
                  </a:cxn>
                  <a:cxn ang="0">
                    <a:pos x="T2" y="T3"/>
                  </a:cxn>
                  <a:cxn ang="0">
                    <a:pos x="T4" y="T5"/>
                  </a:cxn>
                  <a:cxn ang="0">
                    <a:pos x="T6" y="T7"/>
                  </a:cxn>
                  <a:cxn ang="0">
                    <a:pos x="T8" y="T9"/>
                  </a:cxn>
                  <a:cxn ang="0">
                    <a:pos x="T10" y="T11"/>
                  </a:cxn>
                  <a:cxn ang="0">
                    <a:pos x="T12" y="T13"/>
                  </a:cxn>
                </a:cxnLst>
                <a:rect l="0" t="0" r="r" b="b"/>
                <a:pathLst>
                  <a:path w="64" h="321">
                    <a:moveTo>
                      <a:pt x="64" y="289"/>
                    </a:moveTo>
                    <a:cubicBezTo>
                      <a:pt x="64" y="307"/>
                      <a:pt x="49" y="321"/>
                      <a:pt x="32" y="321"/>
                    </a:cubicBezTo>
                    <a:cubicBezTo>
                      <a:pt x="14" y="321"/>
                      <a:pt x="0" y="307"/>
                      <a:pt x="0" y="289"/>
                    </a:cubicBezTo>
                    <a:cubicBezTo>
                      <a:pt x="0" y="32"/>
                      <a:pt x="0" y="32"/>
                      <a:pt x="0" y="32"/>
                    </a:cubicBezTo>
                    <a:cubicBezTo>
                      <a:pt x="0" y="14"/>
                      <a:pt x="14" y="0"/>
                      <a:pt x="32" y="0"/>
                    </a:cubicBezTo>
                    <a:cubicBezTo>
                      <a:pt x="49" y="0"/>
                      <a:pt x="64" y="14"/>
                      <a:pt x="64" y="32"/>
                    </a:cubicBezTo>
                    <a:lnTo>
                      <a:pt x="64" y="289"/>
                    </a:lnTo>
                    <a:close/>
                  </a:path>
                </a:pathLst>
              </a:custGeom>
              <a:solidFill>
                <a:srgbClr val="C1BAB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75000"/>
                      <a:lumOff val="25000"/>
                    </a:schemeClr>
                  </a:solidFill>
                  <a:cs typeface="+mn-ea"/>
                  <a:sym typeface="+mn-lt"/>
                </a:endParaRPr>
              </a:p>
            </p:txBody>
          </p:sp>
          <p:sp>
            <p:nvSpPr>
              <p:cNvPr id="47" name="Freeform 33"/>
              <p:cNvSpPr/>
              <p:nvPr/>
            </p:nvSpPr>
            <p:spPr bwMode="auto">
              <a:xfrm>
                <a:off x="1605186" y="1012177"/>
                <a:ext cx="141288" cy="280988"/>
              </a:xfrm>
              <a:custGeom>
                <a:avLst/>
                <a:gdLst>
                  <a:gd name="T0" fmla="*/ 63 w 63"/>
                  <a:gd name="T1" fmla="*/ 93 h 125"/>
                  <a:gd name="T2" fmla="*/ 32 w 63"/>
                  <a:gd name="T3" fmla="*/ 125 h 125"/>
                  <a:gd name="T4" fmla="*/ 0 w 63"/>
                  <a:gd name="T5" fmla="*/ 93 h 125"/>
                  <a:gd name="T6" fmla="*/ 0 w 63"/>
                  <a:gd name="T7" fmla="*/ 32 h 125"/>
                  <a:gd name="T8" fmla="*/ 32 w 63"/>
                  <a:gd name="T9" fmla="*/ 0 h 125"/>
                  <a:gd name="T10" fmla="*/ 63 w 63"/>
                  <a:gd name="T11" fmla="*/ 32 h 125"/>
                  <a:gd name="T12" fmla="*/ 63 w 63"/>
                  <a:gd name="T13" fmla="*/ 93 h 125"/>
                </a:gdLst>
                <a:ahLst/>
                <a:cxnLst>
                  <a:cxn ang="0">
                    <a:pos x="T0" y="T1"/>
                  </a:cxn>
                  <a:cxn ang="0">
                    <a:pos x="T2" y="T3"/>
                  </a:cxn>
                  <a:cxn ang="0">
                    <a:pos x="T4" y="T5"/>
                  </a:cxn>
                  <a:cxn ang="0">
                    <a:pos x="T6" y="T7"/>
                  </a:cxn>
                  <a:cxn ang="0">
                    <a:pos x="T8" y="T9"/>
                  </a:cxn>
                  <a:cxn ang="0">
                    <a:pos x="T10" y="T11"/>
                  </a:cxn>
                  <a:cxn ang="0">
                    <a:pos x="T12" y="T13"/>
                  </a:cxn>
                </a:cxnLst>
                <a:rect l="0" t="0" r="r" b="b"/>
                <a:pathLst>
                  <a:path w="63" h="125">
                    <a:moveTo>
                      <a:pt x="63" y="93"/>
                    </a:moveTo>
                    <a:cubicBezTo>
                      <a:pt x="63" y="111"/>
                      <a:pt x="49" y="125"/>
                      <a:pt x="32" y="125"/>
                    </a:cubicBezTo>
                    <a:cubicBezTo>
                      <a:pt x="14" y="125"/>
                      <a:pt x="0" y="111"/>
                      <a:pt x="0" y="93"/>
                    </a:cubicBezTo>
                    <a:cubicBezTo>
                      <a:pt x="0" y="32"/>
                      <a:pt x="0" y="32"/>
                      <a:pt x="0" y="32"/>
                    </a:cubicBezTo>
                    <a:cubicBezTo>
                      <a:pt x="0" y="14"/>
                      <a:pt x="14" y="0"/>
                      <a:pt x="32" y="0"/>
                    </a:cubicBezTo>
                    <a:cubicBezTo>
                      <a:pt x="49" y="0"/>
                      <a:pt x="63" y="14"/>
                      <a:pt x="63" y="32"/>
                    </a:cubicBezTo>
                    <a:lnTo>
                      <a:pt x="63" y="93"/>
                    </a:lnTo>
                    <a:close/>
                  </a:path>
                </a:pathLst>
              </a:custGeom>
              <a:solidFill>
                <a:srgbClr val="C1BAB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75000"/>
                      <a:lumOff val="25000"/>
                    </a:schemeClr>
                  </a:solidFill>
                  <a:cs typeface="+mn-ea"/>
                  <a:sym typeface="+mn-lt"/>
                </a:endParaRPr>
              </a:p>
            </p:txBody>
          </p:sp>
          <p:sp>
            <p:nvSpPr>
              <p:cNvPr id="48" name="Freeform 34"/>
              <p:cNvSpPr/>
              <p:nvPr/>
            </p:nvSpPr>
            <p:spPr bwMode="auto">
              <a:xfrm>
                <a:off x="2025873" y="804215"/>
                <a:ext cx="142875" cy="488950"/>
              </a:xfrm>
              <a:custGeom>
                <a:avLst/>
                <a:gdLst>
                  <a:gd name="T0" fmla="*/ 64 w 64"/>
                  <a:gd name="T1" fmla="*/ 186 h 218"/>
                  <a:gd name="T2" fmla="*/ 32 w 64"/>
                  <a:gd name="T3" fmla="*/ 218 h 218"/>
                  <a:gd name="T4" fmla="*/ 0 w 64"/>
                  <a:gd name="T5" fmla="*/ 186 h 218"/>
                  <a:gd name="T6" fmla="*/ 0 w 64"/>
                  <a:gd name="T7" fmla="*/ 32 h 218"/>
                  <a:gd name="T8" fmla="*/ 32 w 64"/>
                  <a:gd name="T9" fmla="*/ 0 h 218"/>
                  <a:gd name="T10" fmla="*/ 64 w 64"/>
                  <a:gd name="T11" fmla="*/ 32 h 218"/>
                  <a:gd name="T12" fmla="*/ 64 w 64"/>
                  <a:gd name="T13" fmla="*/ 186 h 218"/>
                </a:gdLst>
                <a:ahLst/>
                <a:cxnLst>
                  <a:cxn ang="0">
                    <a:pos x="T0" y="T1"/>
                  </a:cxn>
                  <a:cxn ang="0">
                    <a:pos x="T2" y="T3"/>
                  </a:cxn>
                  <a:cxn ang="0">
                    <a:pos x="T4" y="T5"/>
                  </a:cxn>
                  <a:cxn ang="0">
                    <a:pos x="T6" y="T7"/>
                  </a:cxn>
                  <a:cxn ang="0">
                    <a:pos x="T8" y="T9"/>
                  </a:cxn>
                  <a:cxn ang="0">
                    <a:pos x="T10" y="T11"/>
                  </a:cxn>
                  <a:cxn ang="0">
                    <a:pos x="T12" y="T13"/>
                  </a:cxn>
                </a:cxnLst>
                <a:rect l="0" t="0" r="r" b="b"/>
                <a:pathLst>
                  <a:path w="64" h="218">
                    <a:moveTo>
                      <a:pt x="64" y="186"/>
                    </a:moveTo>
                    <a:cubicBezTo>
                      <a:pt x="64" y="204"/>
                      <a:pt x="49" y="218"/>
                      <a:pt x="32" y="218"/>
                    </a:cubicBezTo>
                    <a:cubicBezTo>
                      <a:pt x="14" y="218"/>
                      <a:pt x="0" y="204"/>
                      <a:pt x="0" y="186"/>
                    </a:cubicBezTo>
                    <a:cubicBezTo>
                      <a:pt x="0" y="32"/>
                      <a:pt x="0" y="32"/>
                      <a:pt x="0" y="32"/>
                    </a:cubicBezTo>
                    <a:cubicBezTo>
                      <a:pt x="0" y="14"/>
                      <a:pt x="14" y="0"/>
                      <a:pt x="32" y="0"/>
                    </a:cubicBezTo>
                    <a:cubicBezTo>
                      <a:pt x="49" y="0"/>
                      <a:pt x="64" y="14"/>
                      <a:pt x="64" y="32"/>
                    </a:cubicBezTo>
                    <a:lnTo>
                      <a:pt x="64" y="186"/>
                    </a:lnTo>
                    <a:close/>
                  </a:path>
                </a:pathLst>
              </a:custGeom>
              <a:solidFill>
                <a:srgbClr val="C1BAB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75000"/>
                      <a:lumOff val="25000"/>
                    </a:schemeClr>
                  </a:solidFill>
                  <a:cs typeface="+mn-ea"/>
                  <a:sym typeface="+mn-lt"/>
                </a:endParaRPr>
              </a:p>
            </p:txBody>
          </p:sp>
        </p:grpSp>
        <p:sp>
          <p:nvSpPr>
            <p:cNvPr id="45" name="文本框 44"/>
            <p:cNvSpPr txBox="1"/>
            <p:nvPr/>
          </p:nvSpPr>
          <p:spPr>
            <a:xfrm>
              <a:off x="8754868" y="3667907"/>
              <a:ext cx="2159566" cy="1138773"/>
            </a:xfrm>
            <a:prstGeom prst="rect">
              <a:avLst/>
            </a:prstGeom>
            <a:noFill/>
            <a:effectLst/>
          </p:spPr>
          <p:txBody>
            <a:bodyPr wrap="none" rtlCol="0">
              <a:spAutoFit/>
            </a:bodyPr>
            <a:lstStyle/>
            <a:p>
              <a:r>
                <a:rPr lang="zh-CN" altLang="en-US" dirty="0">
                  <a:solidFill>
                    <a:schemeClr val="tx1">
                      <a:lumMod val="75000"/>
                      <a:lumOff val="25000"/>
                    </a:schemeClr>
                  </a:solidFill>
                  <a:cs typeface="+mn-ea"/>
                  <a:sym typeface="+mn-lt"/>
                </a:rPr>
                <a:t>单击此处输入标题</a:t>
              </a:r>
              <a:endParaRPr lang="en-US" altLang="zh-CN" dirty="0">
                <a:solidFill>
                  <a:schemeClr val="tx1">
                    <a:lumMod val="75000"/>
                    <a:lumOff val="25000"/>
                  </a:schemeClr>
                </a:solidFill>
                <a:cs typeface="+mn-ea"/>
                <a:sym typeface="+mn-lt"/>
              </a:endParaRPr>
            </a:p>
            <a:p>
              <a:r>
                <a:rPr lang="zh-CN" altLang="en-US" sz="1100" dirty="0">
                  <a:solidFill>
                    <a:schemeClr val="tx1">
                      <a:lumMod val="75000"/>
                      <a:lumOff val="25000"/>
                    </a:schemeClr>
                  </a:solidFill>
                  <a:cs typeface="+mn-ea"/>
                  <a:sym typeface="+mn-lt"/>
                </a:rPr>
                <a:t>请在这里输入您的主要叙述内容</a:t>
              </a:r>
              <a:endParaRPr lang="en-US" altLang="zh-CN" sz="1100" dirty="0">
                <a:solidFill>
                  <a:schemeClr val="tx1">
                    <a:lumMod val="75000"/>
                    <a:lumOff val="25000"/>
                  </a:schemeClr>
                </a:solidFill>
                <a:cs typeface="+mn-ea"/>
                <a:sym typeface="+mn-lt"/>
              </a:endParaRPr>
            </a:p>
            <a:p>
              <a:r>
                <a:rPr lang="zh-CN" altLang="en-US" sz="1100" dirty="0">
                  <a:solidFill>
                    <a:schemeClr val="tx1">
                      <a:lumMod val="75000"/>
                      <a:lumOff val="25000"/>
                    </a:schemeClr>
                  </a:solidFill>
                  <a:cs typeface="+mn-ea"/>
                  <a:sym typeface="+mn-lt"/>
                </a:rPr>
                <a:t>请在这里输入您的主要叙述内容</a:t>
              </a:r>
              <a:endParaRPr lang="en-US" altLang="zh-CN" sz="1100" dirty="0">
                <a:solidFill>
                  <a:schemeClr val="tx1">
                    <a:lumMod val="75000"/>
                    <a:lumOff val="25000"/>
                  </a:schemeClr>
                </a:solidFill>
                <a:cs typeface="+mn-ea"/>
                <a:sym typeface="+mn-lt"/>
              </a:endParaRPr>
            </a:p>
            <a:p>
              <a:endParaRPr lang="en-US" altLang="zh-CN" sz="2800" dirty="0">
                <a:solidFill>
                  <a:schemeClr val="tx1">
                    <a:lumMod val="75000"/>
                    <a:lumOff val="25000"/>
                  </a:schemeClr>
                </a:solidFill>
                <a:cs typeface="+mn-ea"/>
                <a:sym typeface="+mn-lt"/>
              </a:endParaRPr>
            </a:p>
          </p:txBody>
        </p:sp>
      </p:grpSp>
    </p:spTree>
  </p:cSld>
  <p:clrMapOvr>
    <a:masterClrMapping/>
  </p:clrMapOvr>
  <mc:AlternateContent xmlns:mc="http://schemas.openxmlformats.org/markup-compatibility/2006">
    <mc:Choice xmlns="" xmlns:p15="http://schemas.microsoft.com/office/powerpoint/2012/main" Requires="p15">
      <p:transition xmlns:p14="http://schemas.microsoft.com/office/powerpoint/2010/main" spd="slow" Requires="p14" advTm="3000">
        <p15:prstTrans prst="drape"/>
      </p:transition>
    </mc:Choice>
    <mc:Fallback>
      <p:transition spd="slow" advTm="300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14:presetBounceEnd="60000">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14:bounceEnd="60000">
                                          <p:cBhvr additive="base">
                                            <p:cTn id="7" dur="1500" fill="hold"/>
                                            <p:tgtEl>
                                              <p:spTgt spid="29"/>
                                            </p:tgtEl>
                                            <p:attrNameLst>
                                              <p:attrName>ppt_x</p:attrName>
                                            </p:attrNameLst>
                                          </p:cBhvr>
                                          <p:tavLst>
                                            <p:tav tm="0">
                                              <p:val>
                                                <p:strVal val="#ppt_x"/>
                                              </p:val>
                                            </p:tav>
                                            <p:tav tm="100000">
                                              <p:val>
                                                <p:strVal val="#ppt_x"/>
                                              </p:val>
                                            </p:tav>
                                          </p:tavLst>
                                        </p:anim>
                                        <p:anim calcmode="lin" valueType="num" p14:bounceEnd="60000">
                                          <p:cBhvr additive="base">
                                            <p:cTn id="8" dur="1500" fill="hold"/>
                                            <p:tgtEl>
                                              <p:spTgt spid="29"/>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14:presetBounceEnd="60000">
                                      <p:stCondLst>
                                        <p:cond delay="250"/>
                                      </p:stCondLst>
                                      <p:childTnLst>
                                        <p:set>
                                          <p:cBhvr>
                                            <p:cTn id="10" dur="1" fill="hold">
                                              <p:stCondLst>
                                                <p:cond delay="0"/>
                                              </p:stCondLst>
                                            </p:cTn>
                                            <p:tgtEl>
                                              <p:spTgt spid="34"/>
                                            </p:tgtEl>
                                            <p:attrNameLst>
                                              <p:attrName>style.visibility</p:attrName>
                                            </p:attrNameLst>
                                          </p:cBhvr>
                                          <p:to>
                                            <p:strVal val="visible"/>
                                          </p:to>
                                        </p:set>
                                        <p:anim calcmode="lin" valueType="num" p14:bounceEnd="60000">
                                          <p:cBhvr additive="base">
                                            <p:cTn id="11" dur="1500" fill="hold"/>
                                            <p:tgtEl>
                                              <p:spTgt spid="34"/>
                                            </p:tgtEl>
                                            <p:attrNameLst>
                                              <p:attrName>ppt_x</p:attrName>
                                            </p:attrNameLst>
                                          </p:cBhvr>
                                          <p:tavLst>
                                            <p:tav tm="0">
                                              <p:val>
                                                <p:strVal val="#ppt_x"/>
                                              </p:val>
                                            </p:tav>
                                            <p:tav tm="100000">
                                              <p:val>
                                                <p:strVal val="#ppt_x"/>
                                              </p:val>
                                            </p:tav>
                                          </p:tavLst>
                                        </p:anim>
                                        <p:anim calcmode="lin" valueType="num" p14:bounceEnd="60000">
                                          <p:cBhvr additive="base">
                                            <p:cTn id="12" dur="1500" fill="hold"/>
                                            <p:tgtEl>
                                              <p:spTgt spid="34"/>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14:presetBounceEnd="60000">
                                      <p:stCondLst>
                                        <p:cond delay="500"/>
                                      </p:stCondLst>
                                      <p:childTnLst>
                                        <p:set>
                                          <p:cBhvr>
                                            <p:cTn id="14" dur="1" fill="hold">
                                              <p:stCondLst>
                                                <p:cond delay="0"/>
                                              </p:stCondLst>
                                            </p:cTn>
                                            <p:tgtEl>
                                              <p:spTgt spid="41"/>
                                            </p:tgtEl>
                                            <p:attrNameLst>
                                              <p:attrName>style.visibility</p:attrName>
                                            </p:attrNameLst>
                                          </p:cBhvr>
                                          <p:to>
                                            <p:strVal val="visible"/>
                                          </p:to>
                                        </p:set>
                                        <p:anim calcmode="lin" valueType="num" p14:bounceEnd="60000">
                                          <p:cBhvr additive="base">
                                            <p:cTn id="15" dur="1500" fill="hold"/>
                                            <p:tgtEl>
                                              <p:spTgt spid="41"/>
                                            </p:tgtEl>
                                            <p:attrNameLst>
                                              <p:attrName>ppt_x</p:attrName>
                                            </p:attrNameLst>
                                          </p:cBhvr>
                                          <p:tavLst>
                                            <p:tav tm="0">
                                              <p:val>
                                                <p:strVal val="#ppt_x"/>
                                              </p:val>
                                            </p:tav>
                                            <p:tav tm="100000">
                                              <p:val>
                                                <p:strVal val="#ppt_x"/>
                                              </p:val>
                                            </p:tav>
                                          </p:tavLst>
                                        </p:anim>
                                        <p:anim calcmode="lin" valueType="num" p14:bounceEnd="60000">
                                          <p:cBhvr additive="base">
                                            <p:cTn id="16" dur="1500" fill="hold"/>
                                            <p:tgtEl>
                                              <p:spTgt spid="4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1500" fill="hold"/>
                                            <p:tgtEl>
                                              <p:spTgt spid="29"/>
                                            </p:tgtEl>
                                            <p:attrNameLst>
                                              <p:attrName>ppt_x</p:attrName>
                                            </p:attrNameLst>
                                          </p:cBhvr>
                                          <p:tavLst>
                                            <p:tav tm="0">
                                              <p:val>
                                                <p:strVal val="#ppt_x"/>
                                              </p:val>
                                            </p:tav>
                                            <p:tav tm="100000">
                                              <p:val>
                                                <p:strVal val="#ppt_x"/>
                                              </p:val>
                                            </p:tav>
                                          </p:tavLst>
                                        </p:anim>
                                        <p:anim calcmode="lin" valueType="num">
                                          <p:cBhvr additive="base">
                                            <p:cTn id="8" dur="1500" fill="hold"/>
                                            <p:tgtEl>
                                              <p:spTgt spid="29"/>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250"/>
                                      </p:stCondLst>
                                      <p:childTnLst>
                                        <p:set>
                                          <p:cBhvr>
                                            <p:cTn id="10" dur="1" fill="hold">
                                              <p:stCondLst>
                                                <p:cond delay="0"/>
                                              </p:stCondLst>
                                            </p:cTn>
                                            <p:tgtEl>
                                              <p:spTgt spid="34"/>
                                            </p:tgtEl>
                                            <p:attrNameLst>
                                              <p:attrName>style.visibility</p:attrName>
                                            </p:attrNameLst>
                                          </p:cBhvr>
                                          <p:to>
                                            <p:strVal val="visible"/>
                                          </p:to>
                                        </p:set>
                                        <p:anim calcmode="lin" valueType="num">
                                          <p:cBhvr additive="base">
                                            <p:cTn id="11" dur="1500" fill="hold"/>
                                            <p:tgtEl>
                                              <p:spTgt spid="34"/>
                                            </p:tgtEl>
                                            <p:attrNameLst>
                                              <p:attrName>ppt_x</p:attrName>
                                            </p:attrNameLst>
                                          </p:cBhvr>
                                          <p:tavLst>
                                            <p:tav tm="0">
                                              <p:val>
                                                <p:strVal val="#ppt_x"/>
                                              </p:val>
                                            </p:tav>
                                            <p:tav tm="100000">
                                              <p:val>
                                                <p:strVal val="#ppt_x"/>
                                              </p:val>
                                            </p:tav>
                                          </p:tavLst>
                                        </p:anim>
                                        <p:anim calcmode="lin" valueType="num">
                                          <p:cBhvr additive="base">
                                            <p:cTn id="12" dur="1500" fill="hold"/>
                                            <p:tgtEl>
                                              <p:spTgt spid="34"/>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500"/>
                                      </p:stCondLst>
                                      <p:childTnLst>
                                        <p:set>
                                          <p:cBhvr>
                                            <p:cTn id="14" dur="1" fill="hold">
                                              <p:stCondLst>
                                                <p:cond delay="0"/>
                                              </p:stCondLst>
                                            </p:cTn>
                                            <p:tgtEl>
                                              <p:spTgt spid="41"/>
                                            </p:tgtEl>
                                            <p:attrNameLst>
                                              <p:attrName>style.visibility</p:attrName>
                                            </p:attrNameLst>
                                          </p:cBhvr>
                                          <p:to>
                                            <p:strVal val="visible"/>
                                          </p:to>
                                        </p:set>
                                        <p:anim calcmode="lin" valueType="num">
                                          <p:cBhvr additive="base">
                                            <p:cTn id="15" dur="1500" fill="hold"/>
                                            <p:tgtEl>
                                              <p:spTgt spid="41"/>
                                            </p:tgtEl>
                                            <p:attrNameLst>
                                              <p:attrName>ppt_x</p:attrName>
                                            </p:attrNameLst>
                                          </p:cBhvr>
                                          <p:tavLst>
                                            <p:tav tm="0">
                                              <p:val>
                                                <p:strVal val="#ppt_x"/>
                                              </p:val>
                                            </p:tav>
                                            <p:tav tm="100000">
                                              <p:val>
                                                <p:strVal val="#ppt_x"/>
                                              </p:val>
                                            </p:tav>
                                          </p:tavLst>
                                        </p:anim>
                                        <p:anim calcmode="lin" valueType="num">
                                          <p:cBhvr additive="base">
                                            <p:cTn id="16" dur="1500" fill="hold"/>
                                            <p:tgtEl>
                                              <p:spTgt spid="4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1" name="图片 3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2192000" cy="6892024"/>
          </a:xfrm>
          <a:prstGeom prst="rect">
            <a:avLst/>
          </a:prstGeom>
        </p:spPr>
      </p:pic>
      <p:pic>
        <p:nvPicPr>
          <p:cNvPr id="32" name="图片 31"/>
          <p:cNvPicPr>
            <a:picLocks noChangeAspect="1"/>
          </p:cNvPicPr>
          <p:nvPr/>
        </p:nvPicPr>
        <p:blipFill rotWithShape="1">
          <a:blip r:embed="rId4" cstate="print">
            <a:extLst>
              <a:ext uri="{28A0092B-C50C-407E-A947-70E740481C1C}">
                <a14:useLocalDpi xmlns:a14="http://schemas.microsoft.com/office/drawing/2010/main" val="0"/>
              </a:ext>
            </a:extLst>
          </a:blip>
          <a:srcRect l="50495"/>
          <a:stretch>
            <a:fillRect/>
          </a:stretch>
        </p:blipFill>
        <p:spPr>
          <a:xfrm rot="5400000">
            <a:off x="2630524" y="-2670771"/>
            <a:ext cx="6948491" cy="12191998"/>
          </a:xfrm>
          <a:prstGeom prst="rect">
            <a:avLst/>
          </a:prstGeom>
        </p:spPr>
      </p:pic>
      <p:sp>
        <p:nvSpPr>
          <p:cNvPr id="37" name="文本框 36" descr="e7d195523061f1c0deeec63e560781cfd59afb0ea006f2a87ABB68BF51EA6619813959095094C18C62A12F549504892A4AAA8C1554C6663626E05CA27F281A14E6983772AFC3FB97135759321DEA3D709AACD122C08E6ED192FFACBB1E1BECB2ED91EE5F1ED7B5B4D639FA608C47C1EEEE0A899CA8C6B4A60DCCA6D3BA80ED4161D4A4778988E171"/>
          <p:cNvSpPr txBox="1"/>
          <p:nvPr/>
        </p:nvSpPr>
        <p:spPr>
          <a:xfrm>
            <a:off x="4380627" y="166473"/>
            <a:ext cx="3430747" cy="523220"/>
          </a:xfrm>
          <a:prstGeom prst="rect">
            <a:avLst/>
          </a:prstGeom>
          <a:noFill/>
          <a:effectLst/>
        </p:spPr>
        <p:txBody>
          <a:bodyPr wrap="none" rtlCol="0">
            <a:spAutoFit/>
          </a:bodyPr>
          <a:lstStyle/>
          <a:p>
            <a:r>
              <a:rPr lang="zh-CN" altLang="en-US" sz="2800" b="1" dirty="0">
                <a:solidFill>
                  <a:schemeClr val="tx1">
                    <a:lumMod val="75000"/>
                    <a:lumOff val="25000"/>
                  </a:schemeClr>
                </a:solidFill>
                <a:cs typeface="+mn-ea"/>
                <a:sym typeface="+mn-lt"/>
              </a:rPr>
              <a:t>请在此输入您的标题</a:t>
            </a:r>
            <a:endParaRPr lang="en-US" altLang="zh-CN" sz="2800" b="1" dirty="0">
              <a:solidFill>
                <a:schemeClr val="tx1">
                  <a:lumMod val="75000"/>
                  <a:lumOff val="25000"/>
                </a:schemeClr>
              </a:solidFill>
              <a:cs typeface="+mn-ea"/>
              <a:sym typeface="+mn-lt"/>
            </a:endParaRPr>
          </a:p>
        </p:txBody>
      </p:sp>
      <p:sp>
        <p:nvSpPr>
          <p:cNvPr id="29" name="Rectangle 2"/>
          <p:cNvSpPr/>
          <p:nvPr/>
        </p:nvSpPr>
        <p:spPr>
          <a:xfrm>
            <a:off x="1" y="1021262"/>
            <a:ext cx="12192000" cy="2332788"/>
          </a:xfrm>
          <a:prstGeom prst="rect">
            <a:avLst/>
          </a:prstGeom>
          <a:solidFill>
            <a:schemeClr val="tx1">
              <a:lumMod val="95000"/>
              <a:lumOff val="5000"/>
              <a:alpha val="5098"/>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91412" tIns="45706" rIns="91412" bIns="45706" anchor="ctr"/>
          <a:lstStyle/>
          <a:p>
            <a:pPr algn="ctr">
              <a:defRPr/>
            </a:pPr>
            <a:endParaRPr lang="en-US" sz="2400">
              <a:solidFill>
                <a:schemeClr val="bg1">
                  <a:lumMod val="95000"/>
                </a:schemeClr>
              </a:solidFill>
              <a:cs typeface="+mn-ea"/>
              <a:sym typeface="+mn-lt"/>
            </a:endParaRPr>
          </a:p>
        </p:txBody>
      </p:sp>
      <p:grpSp>
        <p:nvGrpSpPr>
          <p:cNvPr id="2" name="组合 1"/>
          <p:cNvGrpSpPr/>
          <p:nvPr/>
        </p:nvGrpSpPr>
        <p:grpSpPr>
          <a:xfrm>
            <a:off x="1735501" y="3616238"/>
            <a:ext cx="1135487" cy="1135936"/>
            <a:chOff x="1735501" y="4440796"/>
            <a:chExt cx="1135487" cy="1135936"/>
          </a:xfrm>
        </p:grpSpPr>
        <p:grpSp>
          <p:nvGrpSpPr>
            <p:cNvPr id="33" name="组合 32"/>
            <p:cNvGrpSpPr/>
            <p:nvPr/>
          </p:nvGrpSpPr>
          <p:grpSpPr>
            <a:xfrm>
              <a:off x="1735501" y="4440796"/>
              <a:ext cx="1135487" cy="1135936"/>
              <a:chOff x="1677608" y="2996952"/>
              <a:chExt cx="1395643" cy="1395643"/>
            </a:xfrm>
          </p:grpSpPr>
          <p:sp>
            <p:nvSpPr>
              <p:cNvPr id="34" name="Oval 60"/>
              <p:cNvSpPr>
                <a:spLocks noChangeAspect="1"/>
              </p:cNvSpPr>
              <p:nvPr/>
            </p:nvSpPr>
            <p:spPr>
              <a:xfrm>
                <a:off x="1677608" y="2996952"/>
                <a:ext cx="1395643" cy="1395643"/>
              </a:xfrm>
              <a:prstGeom prst="ellipse">
                <a:avLst/>
              </a:prstGeom>
              <a:gradFill flip="none" rotWithShape="1">
                <a:gsLst>
                  <a:gs pos="100000">
                    <a:schemeClr val="bg1">
                      <a:lumMod val="81000"/>
                    </a:schemeClr>
                  </a:gs>
                  <a:gs pos="0">
                    <a:schemeClr val="bg1">
                      <a:lumMod val="99000"/>
                    </a:schemeClr>
                  </a:gs>
                </a:gsLst>
                <a:lin ang="5400000" scaled="1"/>
                <a:tileRect/>
              </a:gradFill>
              <a:ln>
                <a:noFill/>
              </a:ln>
              <a:effectLst>
                <a:outerShdw blurRad="317500" dist="1143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5" dirty="0">
                  <a:solidFill>
                    <a:prstClr val="white"/>
                  </a:solidFill>
                  <a:cs typeface="+mn-ea"/>
                  <a:sym typeface="+mn-lt"/>
                </a:endParaRPr>
              </a:p>
            </p:txBody>
          </p:sp>
          <p:sp>
            <p:nvSpPr>
              <p:cNvPr id="35" name="Oval 29"/>
              <p:cNvSpPr>
                <a:spLocks noChangeAspect="1"/>
              </p:cNvSpPr>
              <p:nvPr/>
            </p:nvSpPr>
            <p:spPr>
              <a:xfrm>
                <a:off x="1850114" y="3169459"/>
                <a:ext cx="1050631" cy="1050629"/>
              </a:xfrm>
              <a:prstGeom prst="ellipse">
                <a:avLst/>
              </a:prstGeom>
              <a:solidFill>
                <a:srgbClr val="C1BAB8"/>
              </a:solidFill>
              <a:ln w="120650">
                <a:gradFill flip="none" rotWithShape="1">
                  <a:gsLst>
                    <a:gs pos="0">
                      <a:schemeClr val="bg1">
                        <a:lumMod val="78000"/>
                      </a:schemeClr>
                    </a:gs>
                    <a:gs pos="100000">
                      <a:schemeClr val="bg1">
                        <a:lumMod val="98000"/>
                      </a:schemeClr>
                    </a:gs>
                  </a:gsLst>
                  <a:lin ang="5400000" scaled="1"/>
                  <a:tileRect/>
                </a:gradFill>
              </a:ln>
              <a:effectLst>
                <a:innerShdw blurRad="330200" dist="114300" dir="16200000">
                  <a:prstClr val="black">
                    <a:alpha val="53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prstClr val="white"/>
                  </a:solidFill>
                  <a:effectLst>
                    <a:outerShdw blurRad="38100" dist="38100" dir="2700000" algn="tl">
                      <a:srgbClr val="000000">
                        <a:alpha val="43137"/>
                      </a:srgbClr>
                    </a:outerShdw>
                  </a:effectLst>
                  <a:cs typeface="+mn-ea"/>
                  <a:sym typeface="+mn-lt"/>
                </a:endParaRPr>
              </a:p>
            </p:txBody>
          </p:sp>
        </p:grpSp>
        <p:sp>
          <p:nvSpPr>
            <p:cNvPr id="36" name="矩形 35"/>
            <p:cNvSpPr/>
            <p:nvPr/>
          </p:nvSpPr>
          <p:spPr>
            <a:xfrm>
              <a:off x="2073092" y="4756730"/>
              <a:ext cx="522822" cy="523184"/>
            </a:xfrm>
            <a:prstGeom prst="rect">
              <a:avLst/>
            </a:prstGeom>
          </p:spPr>
          <p:txBody>
            <a:bodyPr wrap="none" lIns="91402" tIns="45702" rIns="91402" bIns="45702">
              <a:spAutoFit/>
            </a:bodyPr>
            <a:lstStyle/>
            <a:p>
              <a:pPr algn="r"/>
              <a:r>
                <a:rPr lang="en-US" altLang="zh-CN" sz="2800" b="1" dirty="0">
                  <a:solidFill>
                    <a:schemeClr val="bg1"/>
                  </a:solidFill>
                  <a:cs typeface="+mn-ea"/>
                  <a:sym typeface="+mn-lt"/>
                </a:rPr>
                <a:t>01</a:t>
              </a:r>
            </a:p>
          </p:txBody>
        </p:sp>
      </p:grpSp>
      <p:grpSp>
        <p:nvGrpSpPr>
          <p:cNvPr id="26" name="组合 25"/>
          <p:cNvGrpSpPr/>
          <p:nvPr/>
        </p:nvGrpSpPr>
        <p:grpSpPr>
          <a:xfrm>
            <a:off x="5562000" y="3621728"/>
            <a:ext cx="1135487" cy="1135936"/>
            <a:chOff x="5562000" y="4446286"/>
            <a:chExt cx="1135487" cy="1135936"/>
          </a:xfrm>
        </p:grpSpPr>
        <p:grpSp>
          <p:nvGrpSpPr>
            <p:cNvPr id="40" name="组合 39"/>
            <p:cNvGrpSpPr/>
            <p:nvPr/>
          </p:nvGrpSpPr>
          <p:grpSpPr>
            <a:xfrm>
              <a:off x="5562000" y="4446286"/>
              <a:ext cx="1135487" cy="1135936"/>
              <a:chOff x="1677608" y="2996952"/>
              <a:chExt cx="1395643" cy="1395643"/>
            </a:xfrm>
          </p:grpSpPr>
          <p:sp>
            <p:nvSpPr>
              <p:cNvPr id="41" name="Oval 60"/>
              <p:cNvSpPr>
                <a:spLocks noChangeAspect="1"/>
              </p:cNvSpPr>
              <p:nvPr/>
            </p:nvSpPr>
            <p:spPr>
              <a:xfrm>
                <a:off x="1677608" y="2996952"/>
                <a:ext cx="1395643" cy="1395643"/>
              </a:xfrm>
              <a:prstGeom prst="ellipse">
                <a:avLst/>
              </a:prstGeom>
              <a:gradFill flip="none" rotWithShape="1">
                <a:gsLst>
                  <a:gs pos="100000">
                    <a:schemeClr val="bg1">
                      <a:lumMod val="81000"/>
                    </a:schemeClr>
                  </a:gs>
                  <a:gs pos="0">
                    <a:schemeClr val="bg1">
                      <a:lumMod val="99000"/>
                    </a:schemeClr>
                  </a:gs>
                </a:gsLst>
                <a:lin ang="5400000" scaled="1"/>
                <a:tileRect/>
              </a:gradFill>
              <a:ln>
                <a:noFill/>
              </a:ln>
              <a:effectLst>
                <a:outerShdw blurRad="317500" dist="1143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5" dirty="0">
                  <a:solidFill>
                    <a:prstClr val="white"/>
                  </a:solidFill>
                  <a:cs typeface="+mn-ea"/>
                  <a:sym typeface="+mn-lt"/>
                </a:endParaRPr>
              </a:p>
            </p:txBody>
          </p:sp>
          <p:sp>
            <p:nvSpPr>
              <p:cNvPr id="42" name="Oval 29"/>
              <p:cNvSpPr>
                <a:spLocks noChangeAspect="1"/>
              </p:cNvSpPr>
              <p:nvPr/>
            </p:nvSpPr>
            <p:spPr>
              <a:xfrm>
                <a:off x="1850114" y="3169458"/>
                <a:ext cx="1050630" cy="1050630"/>
              </a:xfrm>
              <a:prstGeom prst="ellipse">
                <a:avLst/>
              </a:prstGeom>
              <a:solidFill>
                <a:srgbClr val="8A7D7A"/>
              </a:solidFill>
              <a:ln w="120650">
                <a:gradFill flip="none" rotWithShape="1">
                  <a:gsLst>
                    <a:gs pos="0">
                      <a:schemeClr val="bg1">
                        <a:lumMod val="78000"/>
                      </a:schemeClr>
                    </a:gs>
                    <a:gs pos="100000">
                      <a:schemeClr val="bg1">
                        <a:lumMod val="98000"/>
                      </a:schemeClr>
                    </a:gs>
                  </a:gsLst>
                  <a:lin ang="5400000" scaled="1"/>
                  <a:tileRect/>
                </a:gradFill>
              </a:ln>
              <a:effectLst>
                <a:innerShdw blurRad="330200" dist="114300" dir="16200000">
                  <a:prstClr val="black">
                    <a:alpha val="53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prstClr val="white"/>
                  </a:solidFill>
                  <a:effectLst>
                    <a:outerShdw blurRad="38100" dist="38100" dir="2700000" algn="tl">
                      <a:srgbClr val="000000">
                        <a:alpha val="43137"/>
                      </a:srgbClr>
                    </a:outerShdw>
                  </a:effectLst>
                  <a:cs typeface="+mn-ea"/>
                  <a:sym typeface="+mn-lt"/>
                </a:endParaRPr>
              </a:p>
            </p:txBody>
          </p:sp>
        </p:grpSp>
        <p:sp>
          <p:nvSpPr>
            <p:cNvPr id="43" name="矩形 42"/>
            <p:cNvSpPr/>
            <p:nvPr/>
          </p:nvSpPr>
          <p:spPr>
            <a:xfrm>
              <a:off x="5820734" y="4762220"/>
              <a:ext cx="585340" cy="523184"/>
            </a:xfrm>
            <a:prstGeom prst="rect">
              <a:avLst/>
            </a:prstGeom>
          </p:spPr>
          <p:txBody>
            <a:bodyPr wrap="none" lIns="91402" tIns="45702" rIns="91402" bIns="45702">
              <a:spAutoFit/>
            </a:bodyPr>
            <a:lstStyle/>
            <a:p>
              <a:pPr algn="r"/>
              <a:r>
                <a:rPr lang="en-US" altLang="zh-CN" sz="2800" b="1" dirty="0">
                  <a:solidFill>
                    <a:schemeClr val="bg1"/>
                  </a:solidFill>
                  <a:cs typeface="+mn-ea"/>
                  <a:sym typeface="+mn-lt"/>
                </a:rPr>
                <a:t>02</a:t>
              </a:r>
            </a:p>
          </p:txBody>
        </p:sp>
      </p:grpSp>
      <p:grpSp>
        <p:nvGrpSpPr>
          <p:cNvPr id="27" name="组合 26"/>
          <p:cNvGrpSpPr/>
          <p:nvPr/>
        </p:nvGrpSpPr>
        <p:grpSpPr>
          <a:xfrm>
            <a:off x="9388499" y="3616238"/>
            <a:ext cx="1135487" cy="1135936"/>
            <a:chOff x="9388499" y="4440796"/>
            <a:chExt cx="1135487" cy="1135936"/>
          </a:xfrm>
        </p:grpSpPr>
        <p:grpSp>
          <p:nvGrpSpPr>
            <p:cNvPr id="47" name="组合 46"/>
            <p:cNvGrpSpPr/>
            <p:nvPr/>
          </p:nvGrpSpPr>
          <p:grpSpPr>
            <a:xfrm>
              <a:off x="9388499" y="4440796"/>
              <a:ext cx="1135487" cy="1135936"/>
              <a:chOff x="1677608" y="2996952"/>
              <a:chExt cx="1395643" cy="1395643"/>
            </a:xfrm>
          </p:grpSpPr>
          <p:sp>
            <p:nvSpPr>
              <p:cNvPr id="48" name="Oval 60"/>
              <p:cNvSpPr>
                <a:spLocks noChangeAspect="1"/>
              </p:cNvSpPr>
              <p:nvPr/>
            </p:nvSpPr>
            <p:spPr>
              <a:xfrm>
                <a:off x="1677608" y="2996952"/>
                <a:ext cx="1395643" cy="1395643"/>
              </a:xfrm>
              <a:prstGeom prst="ellipse">
                <a:avLst/>
              </a:prstGeom>
              <a:gradFill flip="none" rotWithShape="1">
                <a:gsLst>
                  <a:gs pos="100000">
                    <a:schemeClr val="bg1">
                      <a:lumMod val="81000"/>
                    </a:schemeClr>
                  </a:gs>
                  <a:gs pos="0">
                    <a:schemeClr val="bg1">
                      <a:lumMod val="99000"/>
                    </a:schemeClr>
                  </a:gs>
                </a:gsLst>
                <a:lin ang="5400000" scaled="1"/>
                <a:tileRect/>
              </a:gradFill>
              <a:ln>
                <a:noFill/>
              </a:ln>
              <a:effectLst>
                <a:outerShdw blurRad="317500" dist="1143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5" dirty="0">
                  <a:solidFill>
                    <a:prstClr val="white"/>
                  </a:solidFill>
                  <a:cs typeface="+mn-ea"/>
                  <a:sym typeface="+mn-lt"/>
                </a:endParaRPr>
              </a:p>
            </p:txBody>
          </p:sp>
          <p:sp>
            <p:nvSpPr>
              <p:cNvPr id="49" name="Oval 29"/>
              <p:cNvSpPr>
                <a:spLocks noChangeAspect="1"/>
              </p:cNvSpPr>
              <p:nvPr/>
            </p:nvSpPr>
            <p:spPr>
              <a:xfrm>
                <a:off x="1850114" y="3169458"/>
                <a:ext cx="1050630" cy="1050630"/>
              </a:xfrm>
              <a:prstGeom prst="ellipse">
                <a:avLst/>
              </a:prstGeom>
              <a:solidFill>
                <a:srgbClr val="C1BAB8"/>
              </a:solidFill>
              <a:ln w="120650">
                <a:gradFill flip="none" rotWithShape="1">
                  <a:gsLst>
                    <a:gs pos="0">
                      <a:schemeClr val="bg1">
                        <a:lumMod val="78000"/>
                      </a:schemeClr>
                    </a:gs>
                    <a:gs pos="100000">
                      <a:schemeClr val="bg1">
                        <a:lumMod val="98000"/>
                      </a:schemeClr>
                    </a:gs>
                  </a:gsLst>
                  <a:lin ang="5400000" scaled="1"/>
                  <a:tileRect/>
                </a:gradFill>
              </a:ln>
              <a:effectLst>
                <a:innerShdw blurRad="330200" dist="114300" dir="16200000">
                  <a:prstClr val="black">
                    <a:alpha val="53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prstClr val="white"/>
                  </a:solidFill>
                  <a:effectLst>
                    <a:outerShdw blurRad="38100" dist="38100" dir="2700000" algn="tl">
                      <a:srgbClr val="000000">
                        <a:alpha val="43137"/>
                      </a:srgbClr>
                    </a:outerShdw>
                  </a:effectLst>
                  <a:cs typeface="+mn-ea"/>
                  <a:sym typeface="+mn-lt"/>
                </a:endParaRPr>
              </a:p>
            </p:txBody>
          </p:sp>
        </p:grpSp>
        <p:sp>
          <p:nvSpPr>
            <p:cNvPr id="50" name="矩形 49"/>
            <p:cNvSpPr/>
            <p:nvPr/>
          </p:nvSpPr>
          <p:spPr>
            <a:xfrm>
              <a:off x="9663572" y="4772496"/>
              <a:ext cx="585340" cy="523184"/>
            </a:xfrm>
            <a:prstGeom prst="rect">
              <a:avLst/>
            </a:prstGeom>
          </p:spPr>
          <p:txBody>
            <a:bodyPr wrap="none" lIns="91402" tIns="45702" rIns="91402" bIns="45702">
              <a:spAutoFit/>
            </a:bodyPr>
            <a:lstStyle/>
            <a:p>
              <a:pPr algn="r"/>
              <a:r>
                <a:rPr lang="en-US" altLang="zh-CN" sz="2800" b="1" dirty="0">
                  <a:solidFill>
                    <a:schemeClr val="bg1"/>
                  </a:solidFill>
                  <a:cs typeface="+mn-ea"/>
                  <a:sym typeface="+mn-lt"/>
                </a:rPr>
                <a:t>03</a:t>
              </a:r>
            </a:p>
          </p:txBody>
        </p:sp>
      </p:grpSp>
      <p:sp>
        <p:nvSpPr>
          <p:cNvPr id="54" name="文本框 53" descr="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
          <p:cNvSpPr txBox="1"/>
          <p:nvPr/>
        </p:nvSpPr>
        <p:spPr>
          <a:xfrm>
            <a:off x="1030234" y="4927702"/>
            <a:ext cx="2738239" cy="1446550"/>
          </a:xfrm>
          <a:prstGeom prst="rect">
            <a:avLst/>
          </a:prstGeom>
          <a:noFill/>
          <a:effectLst/>
        </p:spPr>
        <p:txBody>
          <a:bodyPr wrap="square" rtlCol="0">
            <a:spAutoFit/>
          </a:bodyPr>
          <a:lstStyle/>
          <a:p>
            <a:r>
              <a:rPr lang="zh-CN" altLang="en-US" sz="2400" dirty="0">
                <a:solidFill>
                  <a:schemeClr val="tx1">
                    <a:lumMod val="75000"/>
                    <a:lumOff val="25000"/>
                  </a:schemeClr>
                </a:solidFill>
                <a:cs typeface="+mn-ea"/>
                <a:sym typeface="+mn-lt"/>
              </a:rPr>
              <a:t>单击此处输入标题</a:t>
            </a:r>
            <a:endParaRPr lang="en-US" altLang="zh-CN" sz="2400" dirty="0">
              <a:solidFill>
                <a:schemeClr val="tx1">
                  <a:lumMod val="75000"/>
                  <a:lumOff val="25000"/>
                </a:schemeClr>
              </a:solidFill>
              <a:cs typeface="+mn-ea"/>
              <a:sym typeface="+mn-lt"/>
            </a:endParaRPr>
          </a:p>
          <a:p>
            <a:r>
              <a:rPr lang="zh-CN" altLang="en-US" sz="1400" dirty="0">
                <a:solidFill>
                  <a:schemeClr val="tx1">
                    <a:lumMod val="75000"/>
                    <a:lumOff val="25000"/>
                  </a:schemeClr>
                </a:solidFill>
                <a:cs typeface="+mn-ea"/>
                <a:sym typeface="+mn-lt"/>
              </a:rPr>
              <a:t>请在这里输入您的主要叙述内容</a:t>
            </a:r>
            <a:endParaRPr lang="en-US" altLang="zh-CN" sz="1400" dirty="0">
              <a:solidFill>
                <a:schemeClr val="tx1">
                  <a:lumMod val="75000"/>
                  <a:lumOff val="25000"/>
                </a:schemeClr>
              </a:solidFill>
              <a:cs typeface="+mn-ea"/>
              <a:sym typeface="+mn-lt"/>
            </a:endParaRPr>
          </a:p>
          <a:p>
            <a:r>
              <a:rPr lang="zh-CN" altLang="en-US" sz="1400" dirty="0">
                <a:solidFill>
                  <a:schemeClr val="tx1">
                    <a:lumMod val="75000"/>
                    <a:lumOff val="25000"/>
                  </a:schemeClr>
                </a:solidFill>
                <a:cs typeface="+mn-ea"/>
                <a:sym typeface="+mn-lt"/>
              </a:rPr>
              <a:t>请在这里输入您的主要叙述内容</a:t>
            </a:r>
            <a:endParaRPr lang="en-US" altLang="zh-CN" sz="1400" dirty="0">
              <a:solidFill>
                <a:schemeClr val="tx1">
                  <a:lumMod val="75000"/>
                  <a:lumOff val="25000"/>
                </a:schemeClr>
              </a:solidFill>
              <a:cs typeface="+mn-ea"/>
              <a:sym typeface="+mn-lt"/>
            </a:endParaRPr>
          </a:p>
          <a:p>
            <a:endParaRPr lang="en-US" altLang="zh-CN" sz="3600" dirty="0">
              <a:solidFill>
                <a:schemeClr val="tx1">
                  <a:lumMod val="75000"/>
                  <a:lumOff val="25000"/>
                </a:schemeClr>
              </a:solidFill>
              <a:cs typeface="+mn-ea"/>
              <a:sym typeface="+mn-lt"/>
            </a:endParaRPr>
          </a:p>
        </p:txBody>
      </p:sp>
      <p:sp>
        <p:nvSpPr>
          <p:cNvPr id="55" name="文本框 54" descr="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
          <p:cNvSpPr txBox="1"/>
          <p:nvPr/>
        </p:nvSpPr>
        <p:spPr>
          <a:xfrm>
            <a:off x="8587121" y="4943469"/>
            <a:ext cx="2738239" cy="1446550"/>
          </a:xfrm>
          <a:prstGeom prst="rect">
            <a:avLst/>
          </a:prstGeom>
          <a:noFill/>
          <a:effectLst/>
        </p:spPr>
        <p:txBody>
          <a:bodyPr wrap="square" rtlCol="0">
            <a:spAutoFit/>
          </a:bodyPr>
          <a:lstStyle/>
          <a:p>
            <a:r>
              <a:rPr lang="zh-CN" altLang="en-US" sz="2400" dirty="0">
                <a:solidFill>
                  <a:schemeClr val="tx1">
                    <a:lumMod val="75000"/>
                    <a:lumOff val="25000"/>
                  </a:schemeClr>
                </a:solidFill>
                <a:cs typeface="+mn-ea"/>
                <a:sym typeface="+mn-lt"/>
              </a:rPr>
              <a:t>单击此处输入标题</a:t>
            </a:r>
            <a:endParaRPr lang="en-US" altLang="zh-CN" sz="2400" dirty="0">
              <a:solidFill>
                <a:schemeClr val="tx1">
                  <a:lumMod val="75000"/>
                  <a:lumOff val="25000"/>
                </a:schemeClr>
              </a:solidFill>
              <a:cs typeface="+mn-ea"/>
              <a:sym typeface="+mn-lt"/>
            </a:endParaRPr>
          </a:p>
          <a:p>
            <a:r>
              <a:rPr lang="zh-CN" altLang="en-US" sz="1400" dirty="0">
                <a:solidFill>
                  <a:schemeClr val="tx1">
                    <a:lumMod val="75000"/>
                    <a:lumOff val="25000"/>
                  </a:schemeClr>
                </a:solidFill>
                <a:cs typeface="+mn-ea"/>
                <a:sym typeface="+mn-lt"/>
              </a:rPr>
              <a:t>请在这里输入您的主要叙述内容</a:t>
            </a:r>
            <a:endParaRPr lang="en-US" altLang="zh-CN" sz="1400" dirty="0">
              <a:solidFill>
                <a:schemeClr val="tx1">
                  <a:lumMod val="75000"/>
                  <a:lumOff val="25000"/>
                </a:schemeClr>
              </a:solidFill>
              <a:cs typeface="+mn-ea"/>
              <a:sym typeface="+mn-lt"/>
            </a:endParaRPr>
          </a:p>
          <a:p>
            <a:r>
              <a:rPr lang="zh-CN" altLang="en-US" sz="1400" dirty="0">
                <a:solidFill>
                  <a:schemeClr val="tx1">
                    <a:lumMod val="75000"/>
                    <a:lumOff val="25000"/>
                  </a:schemeClr>
                </a:solidFill>
                <a:cs typeface="+mn-ea"/>
                <a:sym typeface="+mn-lt"/>
              </a:rPr>
              <a:t>请在这里输入您的主要叙述内容</a:t>
            </a:r>
            <a:endParaRPr lang="en-US" altLang="zh-CN" sz="1400" dirty="0">
              <a:solidFill>
                <a:schemeClr val="tx1">
                  <a:lumMod val="75000"/>
                  <a:lumOff val="25000"/>
                </a:schemeClr>
              </a:solidFill>
              <a:cs typeface="+mn-ea"/>
              <a:sym typeface="+mn-lt"/>
            </a:endParaRPr>
          </a:p>
          <a:p>
            <a:endParaRPr lang="en-US" altLang="zh-CN" sz="3600" dirty="0">
              <a:solidFill>
                <a:schemeClr val="tx1">
                  <a:lumMod val="75000"/>
                  <a:lumOff val="25000"/>
                </a:schemeClr>
              </a:solidFill>
              <a:cs typeface="+mn-ea"/>
              <a:sym typeface="+mn-lt"/>
            </a:endParaRPr>
          </a:p>
        </p:txBody>
      </p:sp>
      <p:sp>
        <p:nvSpPr>
          <p:cNvPr id="56" name="文本框 55" descr="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
          <p:cNvSpPr txBox="1"/>
          <p:nvPr/>
        </p:nvSpPr>
        <p:spPr>
          <a:xfrm>
            <a:off x="4808677" y="4943469"/>
            <a:ext cx="2738239" cy="1446550"/>
          </a:xfrm>
          <a:prstGeom prst="rect">
            <a:avLst/>
          </a:prstGeom>
          <a:noFill/>
          <a:effectLst/>
        </p:spPr>
        <p:txBody>
          <a:bodyPr wrap="square" rtlCol="0">
            <a:spAutoFit/>
          </a:bodyPr>
          <a:lstStyle/>
          <a:p>
            <a:r>
              <a:rPr lang="zh-CN" altLang="en-US" sz="2400" dirty="0">
                <a:solidFill>
                  <a:schemeClr val="tx1">
                    <a:lumMod val="75000"/>
                    <a:lumOff val="25000"/>
                  </a:schemeClr>
                </a:solidFill>
                <a:cs typeface="+mn-ea"/>
                <a:sym typeface="+mn-lt"/>
              </a:rPr>
              <a:t>单击此处输入标题</a:t>
            </a:r>
            <a:endParaRPr lang="en-US" altLang="zh-CN" sz="2400" dirty="0">
              <a:solidFill>
                <a:schemeClr val="tx1">
                  <a:lumMod val="75000"/>
                  <a:lumOff val="25000"/>
                </a:schemeClr>
              </a:solidFill>
              <a:cs typeface="+mn-ea"/>
              <a:sym typeface="+mn-lt"/>
            </a:endParaRPr>
          </a:p>
          <a:p>
            <a:r>
              <a:rPr lang="zh-CN" altLang="en-US" sz="1400" dirty="0">
                <a:solidFill>
                  <a:schemeClr val="tx1">
                    <a:lumMod val="75000"/>
                    <a:lumOff val="25000"/>
                  </a:schemeClr>
                </a:solidFill>
                <a:cs typeface="+mn-ea"/>
                <a:sym typeface="+mn-lt"/>
              </a:rPr>
              <a:t>请在这里输入您的主要叙述内容</a:t>
            </a:r>
            <a:endParaRPr lang="en-US" altLang="zh-CN" sz="1400" dirty="0">
              <a:solidFill>
                <a:schemeClr val="tx1">
                  <a:lumMod val="75000"/>
                  <a:lumOff val="25000"/>
                </a:schemeClr>
              </a:solidFill>
              <a:cs typeface="+mn-ea"/>
              <a:sym typeface="+mn-lt"/>
            </a:endParaRPr>
          </a:p>
          <a:p>
            <a:r>
              <a:rPr lang="zh-CN" altLang="en-US" sz="1400" dirty="0">
                <a:solidFill>
                  <a:schemeClr val="tx1">
                    <a:lumMod val="75000"/>
                    <a:lumOff val="25000"/>
                  </a:schemeClr>
                </a:solidFill>
                <a:cs typeface="+mn-ea"/>
                <a:sym typeface="+mn-lt"/>
              </a:rPr>
              <a:t>请在这里输入您的主要叙述内容</a:t>
            </a:r>
            <a:endParaRPr lang="en-US" altLang="zh-CN" sz="1400" dirty="0">
              <a:solidFill>
                <a:schemeClr val="tx1">
                  <a:lumMod val="75000"/>
                  <a:lumOff val="25000"/>
                </a:schemeClr>
              </a:solidFill>
              <a:cs typeface="+mn-ea"/>
              <a:sym typeface="+mn-lt"/>
            </a:endParaRPr>
          </a:p>
          <a:p>
            <a:endParaRPr lang="en-US" altLang="zh-CN" sz="3600" dirty="0">
              <a:solidFill>
                <a:schemeClr val="tx1">
                  <a:lumMod val="75000"/>
                  <a:lumOff val="25000"/>
                </a:schemeClr>
              </a:solidFill>
              <a:cs typeface="+mn-ea"/>
              <a:sym typeface="+mn-lt"/>
            </a:endParaRPr>
          </a:p>
        </p:txBody>
      </p:sp>
      <p:sp>
        <p:nvSpPr>
          <p:cNvPr id="59" name="矩形 47"/>
          <p:cNvSpPr>
            <a:spLocks noChangeArrowheads="1"/>
          </p:cNvSpPr>
          <p:nvPr/>
        </p:nvSpPr>
        <p:spPr bwMode="auto">
          <a:xfrm>
            <a:off x="908981" y="1707181"/>
            <a:ext cx="4311785" cy="1015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charset="-122"/>
                <a:ea typeface="微软雅黑" panose="020B050302020402020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charset="-122"/>
                <a:ea typeface="微软雅黑" panose="020B050302020402020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charset="-122"/>
                <a:ea typeface="微软雅黑" panose="020B050302020402020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9pPr>
          </a:lstStyle>
          <a:p>
            <a:pPr>
              <a:buNone/>
            </a:pPr>
            <a:r>
              <a:rPr lang="zh-CN" altLang="en-US" sz="6000" dirty="0">
                <a:solidFill>
                  <a:schemeClr val="tx1">
                    <a:lumMod val="85000"/>
                    <a:lumOff val="15000"/>
                  </a:schemeClr>
                </a:solidFill>
                <a:latin typeface="+mn-lt"/>
                <a:ea typeface="+mn-ea"/>
                <a:cs typeface="+mn-ea"/>
                <a:sym typeface="+mn-lt"/>
              </a:rPr>
              <a:t>我们是</a:t>
            </a:r>
            <a:r>
              <a:rPr lang="zh-CN" altLang="en-US" sz="6000" b="1" dirty="0">
                <a:solidFill>
                  <a:srgbClr val="8A7D7A"/>
                </a:solidFill>
                <a:latin typeface="+mn-lt"/>
                <a:ea typeface="+mn-ea"/>
                <a:cs typeface="+mn-ea"/>
                <a:sym typeface="+mn-lt"/>
              </a:rPr>
              <a:t>冠军</a:t>
            </a:r>
            <a:endParaRPr lang="en-US" altLang="zh-CN" sz="6000" b="1" dirty="0">
              <a:solidFill>
                <a:srgbClr val="8A7D7A"/>
              </a:solidFill>
              <a:latin typeface="+mn-lt"/>
              <a:ea typeface="+mn-ea"/>
              <a:cs typeface="+mn-ea"/>
              <a:sym typeface="+mn-lt"/>
            </a:endParaRPr>
          </a:p>
        </p:txBody>
      </p:sp>
      <p:pic>
        <p:nvPicPr>
          <p:cNvPr id="3" name="图片 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785872" y="1202509"/>
            <a:ext cx="2926080" cy="1950720"/>
          </a:xfrm>
          <a:prstGeom prst="rect">
            <a:avLst/>
          </a:prstGeom>
        </p:spPr>
      </p:pic>
      <p:pic>
        <p:nvPicPr>
          <p:cNvPr id="4" name="图片 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653125" y="1214763"/>
            <a:ext cx="2933996" cy="1955998"/>
          </a:xfrm>
          <a:prstGeom prst="rect">
            <a:avLst/>
          </a:prstGeom>
        </p:spPr>
      </p:pic>
    </p:spTree>
  </p:cSld>
  <p:clrMapOvr>
    <a:masterClrMapping/>
  </p:clrMapOvr>
  <mc:AlternateContent xmlns:mc="http://schemas.openxmlformats.org/markup-compatibility/2006">
    <mc:Choice xmlns="" xmlns:p15="http://schemas.microsoft.com/office/powerpoint/2012/main" Requires="p15">
      <p:transition xmlns:p14="http://schemas.microsoft.com/office/powerpoint/2010/main" spd="slow" Requires="p14" advTm="3000">
        <p15:prstTrans prst="drape"/>
      </p:transition>
    </mc:Choice>
    <mc:Fallback>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left)">
                                      <p:cBhvr>
                                        <p:cTn id="7" dur="500"/>
                                        <p:tgtEl>
                                          <p:spTgt spid="29"/>
                                        </p:tgtEl>
                                      </p:cBhvr>
                                    </p:animEffect>
                                  </p:childTnLst>
                                </p:cTn>
                              </p:par>
                            </p:childTnLst>
                          </p:cTn>
                        </p:par>
                        <p:par>
                          <p:cTn id="8" fill="hold">
                            <p:stCondLst>
                              <p:cond delay="500"/>
                            </p:stCondLst>
                            <p:childTnLst>
                              <p:par>
                                <p:cTn id="9" presetID="52" presetClass="entr" presetSubtype="0" fill="hold" grpId="0" nodeType="afterEffect">
                                  <p:stCondLst>
                                    <p:cond delay="0"/>
                                  </p:stCondLst>
                                  <p:childTnLst>
                                    <p:set>
                                      <p:cBhvr>
                                        <p:cTn id="10" dur="1" fill="hold">
                                          <p:stCondLst>
                                            <p:cond delay="0"/>
                                          </p:stCondLst>
                                        </p:cTn>
                                        <p:tgtEl>
                                          <p:spTgt spid="59"/>
                                        </p:tgtEl>
                                        <p:attrNameLst>
                                          <p:attrName>style.visibility</p:attrName>
                                        </p:attrNameLst>
                                      </p:cBhvr>
                                      <p:to>
                                        <p:strVal val="visible"/>
                                      </p:to>
                                    </p:set>
                                    <p:animScale>
                                      <p:cBhvr>
                                        <p:cTn id="11" dur="1000" decel="50000" fill="hold">
                                          <p:stCondLst>
                                            <p:cond delay="0"/>
                                          </p:stCondLst>
                                        </p:cTn>
                                        <p:tgtEl>
                                          <p:spTgt spid="59"/>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2" dur="1000" decel="50000" fill="hold">
                                          <p:stCondLst>
                                            <p:cond delay="0"/>
                                          </p:stCondLst>
                                        </p:cTn>
                                        <p:tgtEl>
                                          <p:spTgt spid="59"/>
                                        </p:tgtEl>
                                        <p:attrNameLst>
                                          <p:attrName>ppt_x</p:attrName>
                                          <p:attrName>ppt_y</p:attrName>
                                        </p:attrNameLst>
                                      </p:cBhvr>
                                    </p:animMotion>
                                    <p:animEffect transition="in" filter="fade">
                                      <p:cBhvr>
                                        <p:cTn id="13" dur="1000"/>
                                        <p:tgtEl>
                                          <p:spTgt spid="59"/>
                                        </p:tgtEl>
                                      </p:cBhvr>
                                    </p:animEffect>
                                  </p:childTnLst>
                                </p:cTn>
                              </p:par>
                            </p:childTnLst>
                          </p:cTn>
                        </p:par>
                        <p:par>
                          <p:cTn id="14" fill="hold">
                            <p:stCondLst>
                              <p:cond delay="1500"/>
                            </p:stCondLst>
                            <p:childTnLst>
                              <p:par>
                                <p:cTn id="15" presetID="53" presetClass="entr" presetSubtype="16" fill="hold" nodeType="after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p:cTn id="17" dur="500" fill="hold"/>
                                        <p:tgtEl>
                                          <p:spTgt spid="2"/>
                                        </p:tgtEl>
                                        <p:attrNameLst>
                                          <p:attrName>ppt_w</p:attrName>
                                        </p:attrNameLst>
                                      </p:cBhvr>
                                      <p:tavLst>
                                        <p:tav tm="0">
                                          <p:val>
                                            <p:fltVal val="0"/>
                                          </p:val>
                                        </p:tav>
                                        <p:tav tm="100000">
                                          <p:val>
                                            <p:strVal val="#ppt_w"/>
                                          </p:val>
                                        </p:tav>
                                      </p:tavLst>
                                    </p:anim>
                                    <p:anim calcmode="lin" valueType="num">
                                      <p:cBhvr>
                                        <p:cTn id="18" dur="500" fill="hold"/>
                                        <p:tgtEl>
                                          <p:spTgt spid="2"/>
                                        </p:tgtEl>
                                        <p:attrNameLst>
                                          <p:attrName>ppt_h</p:attrName>
                                        </p:attrNameLst>
                                      </p:cBhvr>
                                      <p:tavLst>
                                        <p:tav tm="0">
                                          <p:val>
                                            <p:fltVal val="0"/>
                                          </p:val>
                                        </p:tav>
                                        <p:tav tm="100000">
                                          <p:val>
                                            <p:strVal val="#ppt_h"/>
                                          </p:val>
                                        </p:tav>
                                      </p:tavLst>
                                    </p:anim>
                                    <p:animEffect transition="in" filter="fade">
                                      <p:cBhvr>
                                        <p:cTn id="19" dur="500"/>
                                        <p:tgtEl>
                                          <p:spTgt spid="2"/>
                                        </p:tgtEl>
                                      </p:cBhvr>
                                    </p:animEffect>
                                  </p:childTnLst>
                                </p:cTn>
                              </p:par>
                            </p:childTnLst>
                          </p:cTn>
                        </p:par>
                        <p:par>
                          <p:cTn id="20" fill="hold">
                            <p:stCondLst>
                              <p:cond delay="2000"/>
                            </p:stCondLst>
                            <p:childTnLst>
                              <p:par>
                                <p:cTn id="21" presetID="16" presetClass="entr" presetSubtype="37" fill="hold" grpId="0" nodeType="afterEffect">
                                  <p:stCondLst>
                                    <p:cond delay="0"/>
                                  </p:stCondLst>
                                  <p:childTnLst>
                                    <p:set>
                                      <p:cBhvr>
                                        <p:cTn id="22" dur="1" fill="hold">
                                          <p:stCondLst>
                                            <p:cond delay="0"/>
                                          </p:stCondLst>
                                        </p:cTn>
                                        <p:tgtEl>
                                          <p:spTgt spid="54"/>
                                        </p:tgtEl>
                                        <p:attrNameLst>
                                          <p:attrName>style.visibility</p:attrName>
                                        </p:attrNameLst>
                                      </p:cBhvr>
                                      <p:to>
                                        <p:strVal val="visible"/>
                                      </p:to>
                                    </p:set>
                                    <p:animEffect transition="in" filter="barn(outVertical)">
                                      <p:cBhvr>
                                        <p:cTn id="23" dur="500"/>
                                        <p:tgtEl>
                                          <p:spTgt spid="54"/>
                                        </p:tgtEl>
                                      </p:cBhvr>
                                    </p:animEffect>
                                  </p:childTnLst>
                                </p:cTn>
                              </p:par>
                            </p:childTnLst>
                          </p:cTn>
                        </p:par>
                        <p:par>
                          <p:cTn id="24" fill="hold">
                            <p:stCondLst>
                              <p:cond delay="2500"/>
                            </p:stCondLst>
                            <p:childTnLst>
                              <p:par>
                                <p:cTn id="25" presetID="53" presetClass="entr" presetSubtype="16" fill="hold" nodeType="afterEffect">
                                  <p:stCondLst>
                                    <p:cond delay="0"/>
                                  </p:stCondLst>
                                  <p:childTnLst>
                                    <p:set>
                                      <p:cBhvr>
                                        <p:cTn id="26" dur="1" fill="hold">
                                          <p:stCondLst>
                                            <p:cond delay="0"/>
                                          </p:stCondLst>
                                        </p:cTn>
                                        <p:tgtEl>
                                          <p:spTgt spid="26"/>
                                        </p:tgtEl>
                                        <p:attrNameLst>
                                          <p:attrName>style.visibility</p:attrName>
                                        </p:attrNameLst>
                                      </p:cBhvr>
                                      <p:to>
                                        <p:strVal val="visible"/>
                                      </p:to>
                                    </p:set>
                                    <p:anim calcmode="lin" valueType="num">
                                      <p:cBhvr>
                                        <p:cTn id="27" dur="500" fill="hold"/>
                                        <p:tgtEl>
                                          <p:spTgt spid="26"/>
                                        </p:tgtEl>
                                        <p:attrNameLst>
                                          <p:attrName>ppt_w</p:attrName>
                                        </p:attrNameLst>
                                      </p:cBhvr>
                                      <p:tavLst>
                                        <p:tav tm="0">
                                          <p:val>
                                            <p:fltVal val="0"/>
                                          </p:val>
                                        </p:tav>
                                        <p:tav tm="100000">
                                          <p:val>
                                            <p:strVal val="#ppt_w"/>
                                          </p:val>
                                        </p:tav>
                                      </p:tavLst>
                                    </p:anim>
                                    <p:anim calcmode="lin" valueType="num">
                                      <p:cBhvr>
                                        <p:cTn id="28" dur="500" fill="hold"/>
                                        <p:tgtEl>
                                          <p:spTgt spid="26"/>
                                        </p:tgtEl>
                                        <p:attrNameLst>
                                          <p:attrName>ppt_h</p:attrName>
                                        </p:attrNameLst>
                                      </p:cBhvr>
                                      <p:tavLst>
                                        <p:tav tm="0">
                                          <p:val>
                                            <p:fltVal val="0"/>
                                          </p:val>
                                        </p:tav>
                                        <p:tav tm="100000">
                                          <p:val>
                                            <p:strVal val="#ppt_h"/>
                                          </p:val>
                                        </p:tav>
                                      </p:tavLst>
                                    </p:anim>
                                    <p:animEffect transition="in" filter="fade">
                                      <p:cBhvr>
                                        <p:cTn id="29" dur="500"/>
                                        <p:tgtEl>
                                          <p:spTgt spid="26"/>
                                        </p:tgtEl>
                                      </p:cBhvr>
                                    </p:animEffect>
                                  </p:childTnLst>
                                </p:cTn>
                              </p:par>
                            </p:childTnLst>
                          </p:cTn>
                        </p:par>
                        <p:par>
                          <p:cTn id="30" fill="hold">
                            <p:stCondLst>
                              <p:cond delay="3000"/>
                            </p:stCondLst>
                            <p:childTnLst>
                              <p:par>
                                <p:cTn id="31" presetID="16" presetClass="entr" presetSubtype="37" fill="hold" grpId="0" nodeType="afterEffect">
                                  <p:stCondLst>
                                    <p:cond delay="0"/>
                                  </p:stCondLst>
                                  <p:childTnLst>
                                    <p:set>
                                      <p:cBhvr>
                                        <p:cTn id="32" dur="1" fill="hold">
                                          <p:stCondLst>
                                            <p:cond delay="0"/>
                                          </p:stCondLst>
                                        </p:cTn>
                                        <p:tgtEl>
                                          <p:spTgt spid="56"/>
                                        </p:tgtEl>
                                        <p:attrNameLst>
                                          <p:attrName>style.visibility</p:attrName>
                                        </p:attrNameLst>
                                      </p:cBhvr>
                                      <p:to>
                                        <p:strVal val="visible"/>
                                      </p:to>
                                    </p:set>
                                    <p:animEffect transition="in" filter="barn(outVertical)">
                                      <p:cBhvr>
                                        <p:cTn id="33" dur="500"/>
                                        <p:tgtEl>
                                          <p:spTgt spid="56"/>
                                        </p:tgtEl>
                                      </p:cBhvr>
                                    </p:animEffect>
                                  </p:childTnLst>
                                </p:cTn>
                              </p:par>
                            </p:childTnLst>
                          </p:cTn>
                        </p:par>
                        <p:par>
                          <p:cTn id="34" fill="hold">
                            <p:stCondLst>
                              <p:cond delay="3500"/>
                            </p:stCondLst>
                            <p:childTnLst>
                              <p:par>
                                <p:cTn id="35" presetID="53" presetClass="entr" presetSubtype="16" fill="hold" nodeType="afterEffect">
                                  <p:stCondLst>
                                    <p:cond delay="0"/>
                                  </p:stCondLst>
                                  <p:childTnLst>
                                    <p:set>
                                      <p:cBhvr>
                                        <p:cTn id="36" dur="1" fill="hold">
                                          <p:stCondLst>
                                            <p:cond delay="0"/>
                                          </p:stCondLst>
                                        </p:cTn>
                                        <p:tgtEl>
                                          <p:spTgt spid="27"/>
                                        </p:tgtEl>
                                        <p:attrNameLst>
                                          <p:attrName>style.visibility</p:attrName>
                                        </p:attrNameLst>
                                      </p:cBhvr>
                                      <p:to>
                                        <p:strVal val="visible"/>
                                      </p:to>
                                    </p:set>
                                    <p:anim calcmode="lin" valueType="num">
                                      <p:cBhvr>
                                        <p:cTn id="37" dur="500" fill="hold"/>
                                        <p:tgtEl>
                                          <p:spTgt spid="27"/>
                                        </p:tgtEl>
                                        <p:attrNameLst>
                                          <p:attrName>ppt_w</p:attrName>
                                        </p:attrNameLst>
                                      </p:cBhvr>
                                      <p:tavLst>
                                        <p:tav tm="0">
                                          <p:val>
                                            <p:fltVal val="0"/>
                                          </p:val>
                                        </p:tav>
                                        <p:tav tm="100000">
                                          <p:val>
                                            <p:strVal val="#ppt_w"/>
                                          </p:val>
                                        </p:tav>
                                      </p:tavLst>
                                    </p:anim>
                                    <p:anim calcmode="lin" valueType="num">
                                      <p:cBhvr>
                                        <p:cTn id="38" dur="500" fill="hold"/>
                                        <p:tgtEl>
                                          <p:spTgt spid="27"/>
                                        </p:tgtEl>
                                        <p:attrNameLst>
                                          <p:attrName>ppt_h</p:attrName>
                                        </p:attrNameLst>
                                      </p:cBhvr>
                                      <p:tavLst>
                                        <p:tav tm="0">
                                          <p:val>
                                            <p:fltVal val="0"/>
                                          </p:val>
                                        </p:tav>
                                        <p:tav tm="100000">
                                          <p:val>
                                            <p:strVal val="#ppt_h"/>
                                          </p:val>
                                        </p:tav>
                                      </p:tavLst>
                                    </p:anim>
                                    <p:animEffect transition="in" filter="fade">
                                      <p:cBhvr>
                                        <p:cTn id="39" dur="500"/>
                                        <p:tgtEl>
                                          <p:spTgt spid="27"/>
                                        </p:tgtEl>
                                      </p:cBhvr>
                                    </p:animEffect>
                                  </p:childTnLst>
                                </p:cTn>
                              </p:par>
                            </p:childTnLst>
                          </p:cTn>
                        </p:par>
                        <p:par>
                          <p:cTn id="40" fill="hold">
                            <p:stCondLst>
                              <p:cond delay="4000"/>
                            </p:stCondLst>
                            <p:childTnLst>
                              <p:par>
                                <p:cTn id="41" presetID="16" presetClass="entr" presetSubtype="37" fill="hold" grpId="0" nodeType="afterEffect">
                                  <p:stCondLst>
                                    <p:cond delay="0"/>
                                  </p:stCondLst>
                                  <p:childTnLst>
                                    <p:set>
                                      <p:cBhvr>
                                        <p:cTn id="42" dur="1" fill="hold">
                                          <p:stCondLst>
                                            <p:cond delay="0"/>
                                          </p:stCondLst>
                                        </p:cTn>
                                        <p:tgtEl>
                                          <p:spTgt spid="55"/>
                                        </p:tgtEl>
                                        <p:attrNameLst>
                                          <p:attrName>style.visibility</p:attrName>
                                        </p:attrNameLst>
                                      </p:cBhvr>
                                      <p:to>
                                        <p:strVal val="visible"/>
                                      </p:to>
                                    </p:set>
                                    <p:animEffect transition="in" filter="barn(outVertical)">
                                      <p:cBhvr>
                                        <p:cTn id="43" dur="500"/>
                                        <p:tgtEl>
                                          <p:spTgt spid="55"/>
                                        </p:tgtEl>
                                      </p:cBhvr>
                                    </p:animEffect>
                                  </p:childTnLst>
                                </p:cTn>
                              </p:par>
                            </p:childTnLst>
                          </p:cTn>
                        </p:par>
                      </p:childTnLst>
                    </p:cTn>
                  </p:par>
                  <p:par>
                    <p:cTn id="44" fill="hold">
                      <p:stCondLst>
                        <p:cond delay="indefinite"/>
                      </p:stCondLst>
                      <p:childTnLst>
                        <p:par>
                          <p:cTn id="45" fill="hold">
                            <p:stCondLst>
                              <p:cond delay="0"/>
                            </p:stCondLst>
                            <p:childTnLst>
                              <p:par>
                                <p:cTn id="46" presetID="16" presetClass="entr" presetSubtype="21" fill="hold" nodeType="clickEffect">
                                  <p:stCondLst>
                                    <p:cond delay="0"/>
                                  </p:stCondLst>
                                  <p:childTnLst>
                                    <p:set>
                                      <p:cBhvr>
                                        <p:cTn id="47" dur="1" fill="hold">
                                          <p:stCondLst>
                                            <p:cond delay="0"/>
                                          </p:stCondLst>
                                        </p:cTn>
                                        <p:tgtEl>
                                          <p:spTgt spid="3"/>
                                        </p:tgtEl>
                                        <p:attrNameLst>
                                          <p:attrName>style.visibility</p:attrName>
                                        </p:attrNameLst>
                                      </p:cBhvr>
                                      <p:to>
                                        <p:strVal val="visible"/>
                                      </p:to>
                                    </p:set>
                                    <p:animEffect transition="in" filter="barn(inVertical)">
                                      <p:cBhvr>
                                        <p:cTn id="48" dur="500"/>
                                        <p:tgtEl>
                                          <p:spTgt spid="3"/>
                                        </p:tgtEl>
                                      </p:cBhvr>
                                    </p:animEffect>
                                  </p:childTnLst>
                                </p:cTn>
                              </p:par>
                            </p:childTnLst>
                          </p:cTn>
                        </p:par>
                      </p:childTnLst>
                    </p:cTn>
                  </p:par>
                  <p:par>
                    <p:cTn id="49" fill="hold">
                      <p:stCondLst>
                        <p:cond delay="indefinite"/>
                      </p:stCondLst>
                      <p:childTnLst>
                        <p:par>
                          <p:cTn id="50" fill="hold">
                            <p:stCondLst>
                              <p:cond delay="0"/>
                            </p:stCondLst>
                            <p:childTnLst>
                              <p:par>
                                <p:cTn id="51" presetID="16" presetClass="entr" presetSubtype="21" fill="hold" nodeType="clickEffect">
                                  <p:stCondLst>
                                    <p:cond delay="0"/>
                                  </p:stCondLst>
                                  <p:childTnLst>
                                    <p:set>
                                      <p:cBhvr>
                                        <p:cTn id="52" dur="1" fill="hold">
                                          <p:stCondLst>
                                            <p:cond delay="0"/>
                                          </p:stCondLst>
                                        </p:cTn>
                                        <p:tgtEl>
                                          <p:spTgt spid="4"/>
                                        </p:tgtEl>
                                        <p:attrNameLst>
                                          <p:attrName>style.visibility</p:attrName>
                                        </p:attrNameLst>
                                      </p:cBhvr>
                                      <p:to>
                                        <p:strVal val="visible"/>
                                      </p:to>
                                    </p:set>
                                    <p:animEffect transition="in" filter="barn(inVertical)">
                                      <p:cBhvr>
                                        <p:cTn id="5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54" grpId="0"/>
      <p:bldP spid="55" grpId="0"/>
      <p:bldP spid="56" grpId="0"/>
      <p:bldP spid="59" grpId="0"/>
    </p:bldLst>
  </p:timing>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4" name="图片 5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2192000" cy="6892024"/>
          </a:xfrm>
          <a:prstGeom prst="rect">
            <a:avLst/>
          </a:prstGeom>
        </p:spPr>
      </p:pic>
      <p:pic>
        <p:nvPicPr>
          <p:cNvPr id="55" name="图片 54"/>
          <p:cNvPicPr>
            <a:picLocks noChangeAspect="1"/>
          </p:cNvPicPr>
          <p:nvPr/>
        </p:nvPicPr>
        <p:blipFill rotWithShape="1">
          <a:blip r:embed="rId4" cstate="print">
            <a:extLst>
              <a:ext uri="{28A0092B-C50C-407E-A947-70E740481C1C}">
                <a14:useLocalDpi xmlns:a14="http://schemas.microsoft.com/office/drawing/2010/main" val="0"/>
              </a:ext>
            </a:extLst>
          </a:blip>
          <a:srcRect l="50495"/>
          <a:stretch>
            <a:fillRect/>
          </a:stretch>
        </p:blipFill>
        <p:spPr>
          <a:xfrm rot="5400000">
            <a:off x="2630524" y="-2670771"/>
            <a:ext cx="6948491" cy="12191998"/>
          </a:xfrm>
          <a:prstGeom prst="rect">
            <a:avLst/>
          </a:prstGeom>
        </p:spPr>
      </p:pic>
      <p:sp>
        <p:nvSpPr>
          <p:cNvPr id="56" name="文本框 55" descr="e7d195523061f1c0deeec63e560781cfd59afb0ea006f2a87ABB68BF51EA6619813959095094C18C62A12F549504892A4AAA8C1554C6663626E05CA27F281A14E6983772AFC3FB97135759321DEA3D709AACD122C08E6ED192FFACBB1E1BECB2ED91EE5F1ED7B5B4D639FA608C47C1EEEE0A899CA8C6B4A60DCCA6D3BA80ED4161D4A4778988E171"/>
          <p:cNvSpPr txBox="1"/>
          <p:nvPr/>
        </p:nvSpPr>
        <p:spPr>
          <a:xfrm>
            <a:off x="4380627" y="166473"/>
            <a:ext cx="3430747" cy="523220"/>
          </a:xfrm>
          <a:prstGeom prst="rect">
            <a:avLst/>
          </a:prstGeom>
          <a:noFill/>
          <a:effectLst/>
        </p:spPr>
        <p:txBody>
          <a:bodyPr wrap="none" rtlCol="0">
            <a:spAutoFit/>
          </a:bodyPr>
          <a:lstStyle/>
          <a:p>
            <a:r>
              <a:rPr lang="zh-CN" altLang="en-US" sz="2800" b="1" dirty="0">
                <a:solidFill>
                  <a:schemeClr val="tx1">
                    <a:lumMod val="75000"/>
                    <a:lumOff val="25000"/>
                  </a:schemeClr>
                </a:solidFill>
                <a:cs typeface="+mn-ea"/>
                <a:sym typeface="+mn-lt"/>
              </a:rPr>
              <a:t>请在此输入您的标题</a:t>
            </a:r>
            <a:endParaRPr lang="en-US" altLang="zh-CN" sz="2800" b="1" dirty="0">
              <a:solidFill>
                <a:schemeClr val="tx1">
                  <a:lumMod val="75000"/>
                  <a:lumOff val="25000"/>
                </a:schemeClr>
              </a:solidFill>
              <a:cs typeface="+mn-ea"/>
              <a:sym typeface="+mn-lt"/>
            </a:endParaRPr>
          </a:p>
        </p:txBody>
      </p:sp>
      <p:sp>
        <p:nvSpPr>
          <p:cNvPr id="29" name="圆角矩形 28"/>
          <p:cNvSpPr/>
          <p:nvPr/>
        </p:nvSpPr>
        <p:spPr>
          <a:xfrm>
            <a:off x="1215886" y="4090001"/>
            <a:ext cx="1823299" cy="108000"/>
          </a:xfrm>
          <a:prstGeom prst="roundRect">
            <a:avLst>
              <a:gd name="adj" fmla="val 50000"/>
            </a:avLst>
          </a:prstGeom>
          <a:solidFill>
            <a:srgbClr val="C1BAB8"/>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cs typeface="+mn-ea"/>
              <a:sym typeface="+mn-lt"/>
            </a:endParaRPr>
          </a:p>
        </p:txBody>
      </p:sp>
      <p:sp>
        <p:nvSpPr>
          <p:cNvPr id="30" name="圆角矩形 29"/>
          <p:cNvSpPr/>
          <p:nvPr/>
        </p:nvSpPr>
        <p:spPr>
          <a:xfrm>
            <a:off x="3825042" y="4078298"/>
            <a:ext cx="1823299" cy="108000"/>
          </a:xfrm>
          <a:prstGeom prst="roundRect">
            <a:avLst>
              <a:gd name="adj" fmla="val 50000"/>
            </a:avLst>
          </a:prstGeom>
          <a:solidFill>
            <a:srgbClr val="8A7D7A"/>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cs typeface="+mn-ea"/>
              <a:sym typeface="+mn-lt"/>
            </a:endParaRPr>
          </a:p>
        </p:txBody>
      </p:sp>
      <p:sp>
        <p:nvSpPr>
          <p:cNvPr id="31" name="圆角矩形 30"/>
          <p:cNvSpPr/>
          <p:nvPr/>
        </p:nvSpPr>
        <p:spPr>
          <a:xfrm>
            <a:off x="6465177" y="4078299"/>
            <a:ext cx="1823299" cy="108000"/>
          </a:xfrm>
          <a:prstGeom prst="roundRect">
            <a:avLst>
              <a:gd name="adj" fmla="val 50000"/>
            </a:avLst>
          </a:prstGeom>
          <a:solidFill>
            <a:srgbClr val="C1BAB8"/>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cs typeface="+mn-ea"/>
              <a:sym typeface="+mn-lt"/>
            </a:endParaRPr>
          </a:p>
        </p:txBody>
      </p:sp>
      <p:sp>
        <p:nvSpPr>
          <p:cNvPr id="32" name="圆角矩形 31"/>
          <p:cNvSpPr/>
          <p:nvPr/>
        </p:nvSpPr>
        <p:spPr>
          <a:xfrm>
            <a:off x="9121974" y="4066594"/>
            <a:ext cx="1823299" cy="108000"/>
          </a:xfrm>
          <a:prstGeom prst="roundRect">
            <a:avLst>
              <a:gd name="adj" fmla="val 50000"/>
            </a:avLst>
          </a:prstGeom>
          <a:solidFill>
            <a:srgbClr val="8A7D7A"/>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cs typeface="+mn-ea"/>
              <a:sym typeface="+mn-lt"/>
            </a:endParaRPr>
          </a:p>
        </p:txBody>
      </p:sp>
      <p:grpSp>
        <p:nvGrpSpPr>
          <p:cNvPr id="33" name="组合 32"/>
          <p:cNvGrpSpPr/>
          <p:nvPr/>
        </p:nvGrpSpPr>
        <p:grpSpPr>
          <a:xfrm>
            <a:off x="6221332" y="1630450"/>
            <a:ext cx="2301918" cy="2259470"/>
            <a:chOff x="6221332" y="2109663"/>
            <a:chExt cx="2301918" cy="2259470"/>
          </a:xfrm>
        </p:grpSpPr>
        <p:sp>
          <p:nvSpPr>
            <p:cNvPr id="34" name="任意多边形 33"/>
            <p:cNvSpPr/>
            <p:nvPr/>
          </p:nvSpPr>
          <p:spPr>
            <a:xfrm rot="18900000" flipH="1">
              <a:off x="6221332" y="2109663"/>
              <a:ext cx="2301918" cy="2259470"/>
            </a:xfrm>
            <a:custGeom>
              <a:avLst/>
              <a:gdLst>
                <a:gd name="connsiteX0" fmla="*/ 852964 w 2301918"/>
                <a:gd name="connsiteY0" fmla="*/ 2136037 h 2259470"/>
                <a:gd name="connsiteX1" fmla="*/ 852958 w 2301918"/>
                <a:gd name="connsiteY1" fmla="*/ 2136030 h 2259470"/>
                <a:gd name="connsiteX2" fmla="*/ 123441 w 2301918"/>
                <a:gd name="connsiteY2" fmla="*/ 1406512 h 2259470"/>
                <a:gd name="connsiteX3" fmla="*/ 123433 w 2301918"/>
                <a:gd name="connsiteY3" fmla="*/ 1406506 h 2259470"/>
                <a:gd name="connsiteX4" fmla="*/ 123427 w 2301918"/>
                <a:gd name="connsiteY4" fmla="*/ 1406498 h 2259470"/>
                <a:gd name="connsiteX5" fmla="*/ 98928 w 2301918"/>
                <a:gd name="connsiteY5" fmla="*/ 1381999 h 2259470"/>
                <a:gd name="connsiteX6" fmla="*/ 101397 w 2301918"/>
                <a:gd name="connsiteY6" fmla="*/ 1379529 h 2259470"/>
                <a:gd name="connsiteX7" fmla="*/ 69431 w 2301918"/>
                <a:gd name="connsiteY7" fmla="*/ 1340396 h 2259470"/>
                <a:gd name="connsiteX8" fmla="*/ 123433 w 2301918"/>
                <a:gd name="connsiteY8" fmla="*/ 810517 h 2259470"/>
                <a:gd name="connsiteX9" fmla="*/ 653312 w 2301918"/>
                <a:gd name="connsiteY9" fmla="*/ 756515 h 2259470"/>
                <a:gd name="connsiteX10" fmla="*/ 692446 w 2301918"/>
                <a:gd name="connsiteY10" fmla="*/ 788481 h 2259470"/>
                <a:gd name="connsiteX11" fmla="*/ 694917 w 2301918"/>
                <a:gd name="connsiteY11" fmla="*/ 786010 h 2259470"/>
                <a:gd name="connsiteX12" fmla="*/ 754052 w 2301918"/>
                <a:gd name="connsiteY12" fmla="*/ 845145 h 2259470"/>
                <a:gd name="connsiteX13" fmla="*/ 754052 w 2301918"/>
                <a:gd name="connsiteY13" fmla="*/ 421437 h 2259470"/>
                <a:gd name="connsiteX14" fmla="*/ 754051 w 2301918"/>
                <a:gd name="connsiteY14" fmla="*/ 421428 h 2259470"/>
                <a:gd name="connsiteX15" fmla="*/ 754052 w 2301918"/>
                <a:gd name="connsiteY15" fmla="*/ 421420 h 2259470"/>
                <a:gd name="connsiteX16" fmla="*/ 754052 w 2301918"/>
                <a:gd name="connsiteY16" fmla="*/ 386771 h 2259470"/>
                <a:gd name="connsiteX17" fmla="*/ 757545 w 2301918"/>
                <a:gd name="connsiteY17" fmla="*/ 386771 h 2259470"/>
                <a:gd name="connsiteX18" fmla="*/ 762613 w 2301918"/>
                <a:gd name="connsiteY18" fmla="*/ 336496 h 2259470"/>
                <a:gd name="connsiteX19" fmla="*/ 1175479 w 2301918"/>
                <a:gd name="connsiteY19" fmla="*/ 0 h 2259470"/>
                <a:gd name="connsiteX20" fmla="*/ 1588345 w 2301918"/>
                <a:gd name="connsiteY20" fmla="*/ 336495 h 2259470"/>
                <a:gd name="connsiteX21" fmla="*/ 1593413 w 2301918"/>
                <a:gd name="connsiteY21" fmla="*/ 386771 h 2259470"/>
                <a:gd name="connsiteX22" fmla="*/ 1596908 w 2301918"/>
                <a:gd name="connsiteY22" fmla="*/ 386771 h 2259470"/>
                <a:gd name="connsiteX23" fmla="*/ 1596908 w 2301918"/>
                <a:gd name="connsiteY23" fmla="*/ 796107 h 2259470"/>
                <a:gd name="connsiteX24" fmla="*/ 1608538 w 2301918"/>
                <a:gd name="connsiteY24" fmla="*/ 784478 h 2259470"/>
                <a:gd name="connsiteX25" fmla="*/ 1611162 w 2301918"/>
                <a:gd name="connsiteY25" fmla="*/ 787102 h 2259470"/>
                <a:gd name="connsiteX26" fmla="*/ 1648607 w 2301918"/>
                <a:gd name="connsiteY26" fmla="*/ 756516 h 2259470"/>
                <a:gd name="connsiteX27" fmla="*/ 2178486 w 2301918"/>
                <a:gd name="connsiteY27" fmla="*/ 810518 h 2259470"/>
                <a:gd name="connsiteX28" fmla="*/ 2232487 w 2301918"/>
                <a:gd name="connsiteY28" fmla="*/ 1340396 h 2259470"/>
                <a:gd name="connsiteX29" fmla="*/ 2201901 w 2301918"/>
                <a:gd name="connsiteY29" fmla="*/ 1377841 h 2259470"/>
                <a:gd name="connsiteX30" fmla="*/ 2204526 w 2301918"/>
                <a:gd name="connsiteY30" fmla="*/ 1380466 h 2259470"/>
                <a:gd name="connsiteX31" fmla="*/ 2178486 w 2301918"/>
                <a:gd name="connsiteY31" fmla="*/ 1406507 h 2259470"/>
                <a:gd name="connsiteX32" fmla="*/ 1428634 w 2301918"/>
                <a:gd name="connsiteY32" fmla="*/ 2156358 h 2259470"/>
                <a:gd name="connsiteX33" fmla="*/ 1426840 w 2301918"/>
                <a:gd name="connsiteY33" fmla="*/ 2154565 h 2259470"/>
                <a:gd name="connsiteX34" fmla="*/ 1391549 w 2301918"/>
                <a:gd name="connsiteY34" fmla="*/ 2184133 h 2259470"/>
                <a:gd name="connsiteX35" fmla="*/ 919075 w 2301918"/>
                <a:gd name="connsiteY35" fmla="*/ 2190039 h 2259470"/>
                <a:gd name="connsiteX36" fmla="*/ 875254 w 2301918"/>
                <a:gd name="connsiteY36" fmla="*/ 2154245 h 2259470"/>
                <a:gd name="connsiteX37" fmla="*/ 873214 w 2301918"/>
                <a:gd name="connsiteY37" fmla="*/ 2156285 h 2259470"/>
                <a:gd name="connsiteX38" fmla="*/ 852972 w 2301918"/>
                <a:gd name="connsiteY38" fmla="*/ 2136044 h 2259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2301918" h="2259470">
                  <a:moveTo>
                    <a:pt x="852964" y="2136037"/>
                  </a:moveTo>
                  <a:lnTo>
                    <a:pt x="852958" y="2136030"/>
                  </a:lnTo>
                  <a:lnTo>
                    <a:pt x="123441" y="1406512"/>
                  </a:lnTo>
                  <a:lnTo>
                    <a:pt x="123433" y="1406506"/>
                  </a:lnTo>
                  <a:lnTo>
                    <a:pt x="123427" y="1406498"/>
                  </a:lnTo>
                  <a:lnTo>
                    <a:pt x="98928" y="1381999"/>
                  </a:lnTo>
                  <a:lnTo>
                    <a:pt x="101397" y="1379529"/>
                  </a:lnTo>
                  <a:lnTo>
                    <a:pt x="69431" y="1340396"/>
                  </a:lnTo>
                  <a:cubicBezTo>
                    <a:pt x="-38573" y="1176818"/>
                    <a:pt x="-20572" y="954522"/>
                    <a:pt x="123433" y="810517"/>
                  </a:cubicBezTo>
                  <a:cubicBezTo>
                    <a:pt x="267439" y="666511"/>
                    <a:pt x="489734" y="648511"/>
                    <a:pt x="653312" y="756515"/>
                  </a:cubicBezTo>
                  <a:lnTo>
                    <a:pt x="692446" y="788481"/>
                  </a:lnTo>
                  <a:lnTo>
                    <a:pt x="694917" y="786010"/>
                  </a:lnTo>
                  <a:lnTo>
                    <a:pt x="754052" y="845145"/>
                  </a:lnTo>
                  <a:lnTo>
                    <a:pt x="754052" y="421437"/>
                  </a:lnTo>
                  <a:lnTo>
                    <a:pt x="754051" y="421428"/>
                  </a:lnTo>
                  <a:lnTo>
                    <a:pt x="754052" y="421420"/>
                  </a:lnTo>
                  <a:lnTo>
                    <a:pt x="754052" y="386771"/>
                  </a:lnTo>
                  <a:lnTo>
                    <a:pt x="757545" y="386771"/>
                  </a:lnTo>
                  <a:lnTo>
                    <a:pt x="762613" y="336496"/>
                  </a:lnTo>
                  <a:cubicBezTo>
                    <a:pt x="801910" y="144458"/>
                    <a:pt x="971824" y="0"/>
                    <a:pt x="1175479" y="0"/>
                  </a:cubicBezTo>
                  <a:cubicBezTo>
                    <a:pt x="1379134" y="0"/>
                    <a:pt x="1549049" y="144458"/>
                    <a:pt x="1588345" y="336495"/>
                  </a:cubicBezTo>
                  <a:lnTo>
                    <a:pt x="1593413" y="386771"/>
                  </a:lnTo>
                  <a:lnTo>
                    <a:pt x="1596908" y="386771"/>
                  </a:lnTo>
                  <a:lnTo>
                    <a:pt x="1596908" y="796107"/>
                  </a:lnTo>
                  <a:lnTo>
                    <a:pt x="1608538" y="784478"/>
                  </a:lnTo>
                  <a:lnTo>
                    <a:pt x="1611162" y="787102"/>
                  </a:lnTo>
                  <a:lnTo>
                    <a:pt x="1648607" y="756516"/>
                  </a:lnTo>
                  <a:cubicBezTo>
                    <a:pt x="1812185" y="648511"/>
                    <a:pt x="2034480" y="666512"/>
                    <a:pt x="2178486" y="810518"/>
                  </a:cubicBezTo>
                  <a:cubicBezTo>
                    <a:pt x="2322491" y="954523"/>
                    <a:pt x="2340492" y="1176818"/>
                    <a:pt x="2232487" y="1340396"/>
                  </a:cubicBezTo>
                  <a:lnTo>
                    <a:pt x="2201901" y="1377841"/>
                  </a:lnTo>
                  <a:lnTo>
                    <a:pt x="2204526" y="1380466"/>
                  </a:lnTo>
                  <a:lnTo>
                    <a:pt x="2178486" y="1406507"/>
                  </a:lnTo>
                  <a:lnTo>
                    <a:pt x="1428634" y="2156358"/>
                  </a:lnTo>
                  <a:lnTo>
                    <a:pt x="1426840" y="2154565"/>
                  </a:lnTo>
                  <a:lnTo>
                    <a:pt x="1391549" y="2184133"/>
                  </a:lnTo>
                  <a:cubicBezTo>
                    <a:pt x="1250292" y="2282574"/>
                    <a:pt x="1062205" y="2284543"/>
                    <a:pt x="919075" y="2190039"/>
                  </a:cubicBezTo>
                  <a:lnTo>
                    <a:pt x="875254" y="2154245"/>
                  </a:lnTo>
                  <a:lnTo>
                    <a:pt x="873214" y="2156285"/>
                  </a:lnTo>
                  <a:lnTo>
                    <a:pt x="852972" y="2136044"/>
                  </a:lnTo>
                  <a:close/>
                </a:path>
              </a:pathLst>
            </a:custGeom>
            <a:solidFill>
              <a:srgbClr val="C1BAB8"/>
            </a:solidFill>
            <a:ln>
              <a:noFill/>
            </a:ln>
            <a:effectLst>
              <a:outerShdw blurRad="635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solidFill>
                  <a:schemeClr val="tx1">
                    <a:lumMod val="75000"/>
                    <a:lumOff val="25000"/>
                  </a:schemeClr>
                </a:solidFill>
                <a:cs typeface="+mn-ea"/>
                <a:sym typeface="+mn-lt"/>
              </a:endParaRPr>
            </a:p>
          </p:txBody>
        </p:sp>
        <p:sp>
          <p:nvSpPr>
            <p:cNvPr id="35" name="Freeform 14"/>
            <p:cNvSpPr>
              <a:spLocks noEditPoints="1"/>
            </p:cNvSpPr>
            <p:nvPr/>
          </p:nvSpPr>
          <p:spPr bwMode="auto">
            <a:xfrm>
              <a:off x="7414421" y="3347817"/>
              <a:ext cx="584573" cy="582218"/>
            </a:xfrm>
            <a:custGeom>
              <a:avLst/>
              <a:gdLst>
                <a:gd name="T0" fmla="*/ 359 w 605"/>
                <a:gd name="T1" fmla="*/ 39 h 602"/>
                <a:gd name="T2" fmla="*/ 462 w 605"/>
                <a:gd name="T3" fmla="*/ 85 h 602"/>
                <a:gd name="T4" fmla="*/ 537 w 605"/>
                <a:gd name="T5" fmla="*/ 168 h 602"/>
                <a:gd name="T6" fmla="*/ 572 w 605"/>
                <a:gd name="T7" fmla="*/ 275 h 602"/>
                <a:gd name="T8" fmla="*/ 560 w 605"/>
                <a:gd name="T9" fmla="*/ 387 h 602"/>
                <a:gd name="T10" fmla="*/ 504 w 605"/>
                <a:gd name="T11" fmla="*/ 484 h 602"/>
                <a:gd name="T12" fmla="*/ 413 w 605"/>
                <a:gd name="T13" fmla="*/ 551 h 602"/>
                <a:gd name="T14" fmla="*/ 303 w 605"/>
                <a:gd name="T15" fmla="*/ 574 h 602"/>
                <a:gd name="T16" fmla="*/ 193 w 605"/>
                <a:gd name="T17" fmla="*/ 551 h 602"/>
                <a:gd name="T18" fmla="*/ 102 w 605"/>
                <a:gd name="T19" fmla="*/ 484 h 602"/>
                <a:gd name="T20" fmla="*/ 46 w 605"/>
                <a:gd name="T21" fmla="*/ 387 h 602"/>
                <a:gd name="T22" fmla="*/ 34 w 605"/>
                <a:gd name="T23" fmla="*/ 275 h 602"/>
                <a:gd name="T24" fmla="*/ 69 w 605"/>
                <a:gd name="T25" fmla="*/ 168 h 602"/>
                <a:gd name="T26" fmla="*/ 144 w 605"/>
                <a:gd name="T27" fmla="*/ 85 h 602"/>
                <a:gd name="T28" fmla="*/ 247 w 605"/>
                <a:gd name="T29" fmla="*/ 39 h 602"/>
                <a:gd name="T30" fmla="*/ 359 w 605"/>
                <a:gd name="T31" fmla="*/ 39 h 602"/>
                <a:gd name="T32" fmla="*/ 376 w 605"/>
                <a:gd name="T33" fmla="*/ 379 h 602"/>
                <a:gd name="T34" fmla="*/ 376 w 605"/>
                <a:gd name="T35" fmla="*/ 379 h 602"/>
                <a:gd name="T36" fmla="*/ 412 w 605"/>
                <a:gd name="T37" fmla="*/ 419 h 602"/>
                <a:gd name="T38" fmla="*/ 397 w 605"/>
                <a:gd name="T39" fmla="*/ 332 h 602"/>
                <a:gd name="T40" fmla="*/ 376 w 605"/>
                <a:gd name="T41" fmla="*/ 379 h 602"/>
                <a:gd name="T42" fmla="*/ 186 w 605"/>
                <a:gd name="T43" fmla="*/ 222 h 602"/>
                <a:gd name="T44" fmla="*/ 186 w 605"/>
                <a:gd name="T45" fmla="*/ 222 h 602"/>
                <a:gd name="T46" fmla="*/ 221 w 605"/>
                <a:gd name="T47" fmla="*/ 261 h 602"/>
                <a:gd name="T48" fmla="*/ 207 w 605"/>
                <a:gd name="T49" fmla="*/ 175 h 602"/>
                <a:gd name="T50" fmla="*/ 186 w 605"/>
                <a:gd name="T51" fmla="*/ 222 h 602"/>
                <a:gd name="T52" fmla="*/ 141 w 605"/>
                <a:gd name="T53" fmla="*/ 222 h 602"/>
                <a:gd name="T54" fmla="*/ 141 w 605"/>
                <a:gd name="T55" fmla="*/ 222 h 602"/>
                <a:gd name="T56" fmla="*/ 256 w 605"/>
                <a:gd name="T57" fmla="*/ 162 h 602"/>
                <a:gd name="T58" fmla="*/ 208 w 605"/>
                <a:gd name="T59" fmla="*/ 301 h 602"/>
                <a:gd name="T60" fmla="*/ 141 w 605"/>
                <a:gd name="T61" fmla="*/ 222 h 602"/>
                <a:gd name="T62" fmla="*/ 244 w 605"/>
                <a:gd name="T63" fmla="*/ 460 h 602"/>
                <a:gd name="T64" fmla="*/ 244 w 605"/>
                <a:gd name="T65" fmla="*/ 460 h 602"/>
                <a:gd name="T66" fmla="*/ 201 w 605"/>
                <a:gd name="T67" fmla="*/ 460 h 602"/>
                <a:gd name="T68" fmla="*/ 362 w 605"/>
                <a:gd name="T69" fmla="*/ 141 h 602"/>
                <a:gd name="T70" fmla="*/ 404 w 605"/>
                <a:gd name="T71" fmla="*/ 141 h 602"/>
                <a:gd name="T72" fmla="*/ 244 w 605"/>
                <a:gd name="T73" fmla="*/ 460 h 602"/>
                <a:gd name="T74" fmla="*/ 331 w 605"/>
                <a:gd name="T75" fmla="*/ 379 h 602"/>
                <a:gd name="T76" fmla="*/ 331 w 605"/>
                <a:gd name="T77" fmla="*/ 379 h 602"/>
                <a:gd name="T78" fmla="*/ 446 w 605"/>
                <a:gd name="T79" fmla="*/ 319 h 602"/>
                <a:gd name="T80" fmla="*/ 398 w 605"/>
                <a:gd name="T81" fmla="*/ 459 h 602"/>
                <a:gd name="T82" fmla="*/ 331 w 605"/>
                <a:gd name="T83" fmla="*/ 379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05" h="602">
                  <a:moveTo>
                    <a:pt x="359" y="39"/>
                  </a:moveTo>
                  <a:cubicBezTo>
                    <a:pt x="435" y="31"/>
                    <a:pt x="417" y="22"/>
                    <a:pt x="462" y="85"/>
                  </a:cubicBezTo>
                  <a:cubicBezTo>
                    <a:pt x="535" y="108"/>
                    <a:pt x="521" y="93"/>
                    <a:pt x="537" y="168"/>
                  </a:cubicBezTo>
                  <a:cubicBezTo>
                    <a:pt x="594" y="219"/>
                    <a:pt x="588" y="200"/>
                    <a:pt x="572" y="275"/>
                  </a:cubicBezTo>
                  <a:cubicBezTo>
                    <a:pt x="603" y="345"/>
                    <a:pt x="605" y="325"/>
                    <a:pt x="560" y="387"/>
                  </a:cubicBezTo>
                  <a:cubicBezTo>
                    <a:pt x="560" y="464"/>
                    <a:pt x="570" y="446"/>
                    <a:pt x="504" y="484"/>
                  </a:cubicBezTo>
                  <a:cubicBezTo>
                    <a:pt x="473" y="555"/>
                    <a:pt x="489" y="543"/>
                    <a:pt x="413" y="551"/>
                  </a:cubicBezTo>
                  <a:cubicBezTo>
                    <a:pt x="356" y="602"/>
                    <a:pt x="376" y="598"/>
                    <a:pt x="303" y="574"/>
                  </a:cubicBezTo>
                  <a:cubicBezTo>
                    <a:pt x="230" y="598"/>
                    <a:pt x="250" y="602"/>
                    <a:pt x="193" y="551"/>
                  </a:cubicBezTo>
                  <a:cubicBezTo>
                    <a:pt x="116" y="543"/>
                    <a:pt x="133" y="555"/>
                    <a:pt x="102" y="484"/>
                  </a:cubicBezTo>
                  <a:cubicBezTo>
                    <a:pt x="35" y="446"/>
                    <a:pt x="45" y="464"/>
                    <a:pt x="46" y="387"/>
                  </a:cubicBezTo>
                  <a:cubicBezTo>
                    <a:pt x="0" y="325"/>
                    <a:pt x="2" y="345"/>
                    <a:pt x="34" y="275"/>
                  </a:cubicBezTo>
                  <a:cubicBezTo>
                    <a:pt x="18" y="200"/>
                    <a:pt x="11" y="219"/>
                    <a:pt x="69" y="168"/>
                  </a:cubicBezTo>
                  <a:cubicBezTo>
                    <a:pt x="84" y="93"/>
                    <a:pt x="71" y="108"/>
                    <a:pt x="144" y="85"/>
                  </a:cubicBezTo>
                  <a:cubicBezTo>
                    <a:pt x="189" y="22"/>
                    <a:pt x="170" y="31"/>
                    <a:pt x="247" y="39"/>
                  </a:cubicBezTo>
                  <a:cubicBezTo>
                    <a:pt x="313" y="0"/>
                    <a:pt x="293" y="0"/>
                    <a:pt x="359" y="39"/>
                  </a:cubicBezTo>
                  <a:close/>
                  <a:moveTo>
                    <a:pt x="376" y="379"/>
                  </a:moveTo>
                  <a:lnTo>
                    <a:pt x="376" y="379"/>
                  </a:lnTo>
                  <a:cubicBezTo>
                    <a:pt x="376" y="443"/>
                    <a:pt x="406" y="427"/>
                    <a:pt x="412" y="419"/>
                  </a:cubicBezTo>
                  <a:cubicBezTo>
                    <a:pt x="418" y="409"/>
                    <a:pt x="429" y="332"/>
                    <a:pt x="397" y="332"/>
                  </a:cubicBezTo>
                  <a:cubicBezTo>
                    <a:pt x="378" y="332"/>
                    <a:pt x="376" y="356"/>
                    <a:pt x="376" y="379"/>
                  </a:cubicBezTo>
                  <a:close/>
                  <a:moveTo>
                    <a:pt x="186" y="222"/>
                  </a:moveTo>
                  <a:lnTo>
                    <a:pt x="186" y="222"/>
                  </a:lnTo>
                  <a:cubicBezTo>
                    <a:pt x="186" y="286"/>
                    <a:pt x="217" y="268"/>
                    <a:pt x="221" y="261"/>
                  </a:cubicBezTo>
                  <a:cubicBezTo>
                    <a:pt x="228" y="251"/>
                    <a:pt x="238" y="175"/>
                    <a:pt x="207" y="175"/>
                  </a:cubicBezTo>
                  <a:cubicBezTo>
                    <a:pt x="188" y="175"/>
                    <a:pt x="186" y="199"/>
                    <a:pt x="186" y="222"/>
                  </a:cubicBezTo>
                  <a:close/>
                  <a:moveTo>
                    <a:pt x="141" y="222"/>
                  </a:moveTo>
                  <a:lnTo>
                    <a:pt x="141" y="222"/>
                  </a:lnTo>
                  <a:cubicBezTo>
                    <a:pt x="141" y="124"/>
                    <a:pt x="229" y="132"/>
                    <a:pt x="256" y="162"/>
                  </a:cubicBezTo>
                  <a:cubicBezTo>
                    <a:pt x="282" y="190"/>
                    <a:pt x="291" y="301"/>
                    <a:pt x="208" y="301"/>
                  </a:cubicBezTo>
                  <a:cubicBezTo>
                    <a:pt x="160" y="301"/>
                    <a:pt x="141" y="269"/>
                    <a:pt x="141" y="222"/>
                  </a:cubicBezTo>
                  <a:close/>
                  <a:moveTo>
                    <a:pt x="244" y="460"/>
                  </a:moveTo>
                  <a:lnTo>
                    <a:pt x="244" y="460"/>
                  </a:lnTo>
                  <a:cubicBezTo>
                    <a:pt x="230" y="460"/>
                    <a:pt x="216" y="460"/>
                    <a:pt x="201" y="460"/>
                  </a:cubicBezTo>
                  <a:cubicBezTo>
                    <a:pt x="255" y="354"/>
                    <a:pt x="309" y="247"/>
                    <a:pt x="362" y="141"/>
                  </a:cubicBezTo>
                  <a:cubicBezTo>
                    <a:pt x="376" y="141"/>
                    <a:pt x="390" y="141"/>
                    <a:pt x="404" y="141"/>
                  </a:cubicBezTo>
                  <a:cubicBezTo>
                    <a:pt x="351" y="247"/>
                    <a:pt x="298" y="354"/>
                    <a:pt x="244" y="460"/>
                  </a:cubicBezTo>
                  <a:close/>
                  <a:moveTo>
                    <a:pt x="331" y="379"/>
                  </a:moveTo>
                  <a:lnTo>
                    <a:pt x="331" y="379"/>
                  </a:lnTo>
                  <a:cubicBezTo>
                    <a:pt x="331" y="282"/>
                    <a:pt x="419" y="289"/>
                    <a:pt x="446" y="319"/>
                  </a:cubicBezTo>
                  <a:cubicBezTo>
                    <a:pt x="473" y="348"/>
                    <a:pt x="481" y="459"/>
                    <a:pt x="398" y="459"/>
                  </a:cubicBezTo>
                  <a:cubicBezTo>
                    <a:pt x="351" y="459"/>
                    <a:pt x="331" y="427"/>
                    <a:pt x="331" y="379"/>
                  </a:cubicBezTo>
                  <a:close/>
                </a:path>
              </a:pathLst>
            </a:custGeom>
            <a:solidFill>
              <a:srgbClr val="FDFDFD"/>
            </a:solidFill>
            <a:ln>
              <a:noFill/>
            </a:ln>
          </p:spPr>
          <p:txBody>
            <a:bodyPr vert="horz" wrap="square" lIns="91440" tIns="45720" rIns="91440" bIns="45720" numCol="1" anchor="t" anchorCtr="0" compatLnSpc="1"/>
            <a:lstStyle/>
            <a:p>
              <a:endParaRPr lang="zh-CN" altLang="en-US">
                <a:solidFill>
                  <a:schemeClr val="tx1">
                    <a:lumMod val="75000"/>
                    <a:lumOff val="25000"/>
                  </a:schemeClr>
                </a:solidFill>
                <a:cs typeface="+mn-ea"/>
                <a:sym typeface="+mn-lt"/>
              </a:endParaRPr>
            </a:p>
          </p:txBody>
        </p:sp>
      </p:grpSp>
      <p:grpSp>
        <p:nvGrpSpPr>
          <p:cNvPr id="36" name="组合 35"/>
          <p:cNvGrpSpPr/>
          <p:nvPr/>
        </p:nvGrpSpPr>
        <p:grpSpPr>
          <a:xfrm>
            <a:off x="3559068" y="1609226"/>
            <a:ext cx="2259470" cy="2301918"/>
            <a:chOff x="3559068" y="2088439"/>
            <a:chExt cx="2259470" cy="2301918"/>
          </a:xfrm>
        </p:grpSpPr>
        <p:sp>
          <p:nvSpPr>
            <p:cNvPr id="37" name="任意多边形 36"/>
            <p:cNvSpPr/>
            <p:nvPr/>
          </p:nvSpPr>
          <p:spPr>
            <a:xfrm rot="13500000" flipH="1">
              <a:off x="3537844" y="2109663"/>
              <a:ext cx="2301918" cy="2259470"/>
            </a:xfrm>
            <a:custGeom>
              <a:avLst/>
              <a:gdLst>
                <a:gd name="connsiteX0" fmla="*/ 852964 w 2301918"/>
                <a:gd name="connsiteY0" fmla="*/ 2136037 h 2259470"/>
                <a:gd name="connsiteX1" fmla="*/ 852958 w 2301918"/>
                <a:gd name="connsiteY1" fmla="*/ 2136030 h 2259470"/>
                <a:gd name="connsiteX2" fmla="*/ 123441 w 2301918"/>
                <a:gd name="connsiteY2" fmla="*/ 1406512 h 2259470"/>
                <a:gd name="connsiteX3" fmla="*/ 123433 w 2301918"/>
                <a:gd name="connsiteY3" fmla="*/ 1406506 h 2259470"/>
                <a:gd name="connsiteX4" fmla="*/ 123427 w 2301918"/>
                <a:gd name="connsiteY4" fmla="*/ 1406498 h 2259470"/>
                <a:gd name="connsiteX5" fmla="*/ 98928 w 2301918"/>
                <a:gd name="connsiteY5" fmla="*/ 1381999 h 2259470"/>
                <a:gd name="connsiteX6" fmla="*/ 101397 w 2301918"/>
                <a:gd name="connsiteY6" fmla="*/ 1379529 h 2259470"/>
                <a:gd name="connsiteX7" fmla="*/ 69431 w 2301918"/>
                <a:gd name="connsiteY7" fmla="*/ 1340396 h 2259470"/>
                <a:gd name="connsiteX8" fmla="*/ 123433 w 2301918"/>
                <a:gd name="connsiteY8" fmla="*/ 810517 h 2259470"/>
                <a:gd name="connsiteX9" fmla="*/ 653312 w 2301918"/>
                <a:gd name="connsiteY9" fmla="*/ 756515 h 2259470"/>
                <a:gd name="connsiteX10" fmla="*/ 692446 w 2301918"/>
                <a:gd name="connsiteY10" fmla="*/ 788481 h 2259470"/>
                <a:gd name="connsiteX11" fmla="*/ 694917 w 2301918"/>
                <a:gd name="connsiteY11" fmla="*/ 786010 h 2259470"/>
                <a:gd name="connsiteX12" fmla="*/ 754052 w 2301918"/>
                <a:gd name="connsiteY12" fmla="*/ 845145 h 2259470"/>
                <a:gd name="connsiteX13" fmla="*/ 754052 w 2301918"/>
                <a:gd name="connsiteY13" fmla="*/ 421437 h 2259470"/>
                <a:gd name="connsiteX14" fmla="*/ 754051 w 2301918"/>
                <a:gd name="connsiteY14" fmla="*/ 421428 h 2259470"/>
                <a:gd name="connsiteX15" fmla="*/ 754052 w 2301918"/>
                <a:gd name="connsiteY15" fmla="*/ 421420 h 2259470"/>
                <a:gd name="connsiteX16" fmla="*/ 754052 w 2301918"/>
                <a:gd name="connsiteY16" fmla="*/ 386771 h 2259470"/>
                <a:gd name="connsiteX17" fmla="*/ 757545 w 2301918"/>
                <a:gd name="connsiteY17" fmla="*/ 386771 h 2259470"/>
                <a:gd name="connsiteX18" fmla="*/ 762613 w 2301918"/>
                <a:gd name="connsiteY18" fmla="*/ 336496 h 2259470"/>
                <a:gd name="connsiteX19" fmla="*/ 1175479 w 2301918"/>
                <a:gd name="connsiteY19" fmla="*/ 0 h 2259470"/>
                <a:gd name="connsiteX20" fmla="*/ 1588345 w 2301918"/>
                <a:gd name="connsiteY20" fmla="*/ 336495 h 2259470"/>
                <a:gd name="connsiteX21" fmla="*/ 1593413 w 2301918"/>
                <a:gd name="connsiteY21" fmla="*/ 386771 h 2259470"/>
                <a:gd name="connsiteX22" fmla="*/ 1596908 w 2301918"/>
                <a:gd name="connsiteY22" fmla="*/ 386771 h 2259470"/>
                <a:gd name="connsiteX23" fmla="*/ 1596908 w 2301918"/>
                <a:gd name="connsiteY23" fmla="*/ 796107 h 2259470"/>
                <a:gd name="connsiteX24" fmla="*/ 1608538 w 2301918"/>
                <a:gd name="connsiteY24" fmla="*/ 784478 h 2259470"/>
                <a:gd name="connsiteX25" fmla="*/ 1611162 w 2301918"/>
                <a:gd name="connsiteY25" fmla="*/ 787102 h 2259470"/>
                <a:gd name="connsiteX26" fmla="*/ 1648607 w 2301918"/>
                <a:gd name="connsiteY26" fmla="*/ 756516 h 2259470"/>
                <a:gd name="connsiteX27" fmla="*/ 2178486 w 2301918"/>
                <a:gd name="connsiteY27" fmla="*/ 810518 h 2259470"/>
                <a:gd name="connsiteX28" fmla="*/ 2232487 w 2301918"/>
                <a:gd name="connsiteY28" fmla="*/ 1340396 h 2259470"/>
                <a:gd name="connsiteX29" fmla="*/ 2201901 w 2301918"/>
                <a:gd name="connsiteY29" fmla="*/ 1377841 h 2259470"/>
                <a:gd name="connsiteX30" fmla="*/ 2204526 w 2301918"/>
                <a:gd name="connsiteY30" fmla="*/ 1380466 h 2259470"/>
                <a:gd name="connsiteX31" fmla="*/ 2178486 w 2301918"/>
                <a:gd name="connsiteY31" fmla="*/ 1406507 h 2259470"/>
                <a:gd name="connsiteX32" fmla="*/ 1428634 w 2301918"/>
                <a:gd name="connsiteY32" fmla="*/ 2156358 h 2259470"/>
                <a:gd name="connsiteX33" fmla="*/ 1426840 w 2301918"/>
                <a:gd name="connsiteY33" fmla="*/ 2154565 h 2259470"/>
                <a:gd name="connsiteX34" fmla="*/ 1391549 w 2301918"/>
                <a:gd name="connsiteY34" fmla="*/ 2184133 h 2259470"/>
                <a:gd name="connsiteX35" fmla="*/ 919075 w 2301918"/>
                <a:gd name="connsiteY35" fmla="*/ 2190039 h 2259470"/>
                <a:gd name="connsiteX36" fmla="*/ 875254 w 2301918"/>
                <a:gd name="connsiteY36" fmla="*/ 2154245 h 2259470"/>
                <a:gd name="connsiteX37" fmla="*/ 873214 w 2301918"/>
                <a:gd name="connsiteY37" fmla="*/ 2156285 h 2259470"/>
                <a:gd name="connsiteX38" fmla="*/ 852972 w 2301918"/>
                <a:gd name="connsiteY38" fmla="*/ 2136044 h 2259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2301918" h="2259470">
                  <a:moveTo>
                    <a:pt x="852964" y="2136037"/>
                  </a:moveTo>
                  <a:lnTo>
                    <a:pt x="852958" y="2136030"/>
                  </a:lnTo>
                  <a:lnTo>
                    <a:pt x="123441" y="1406512"/>
                  </a:lnTo>
                  <a:lnTo>
                    <a:pt x="123433" y="1406506"/>
                  </a:lnTo>
                  <a:lnTo>
                    <a:pt x="123427" y="1406498"/>
                  </a:lnTo>
                  <a:lnTo>
                    <a:pt x="98928" y="1381999"/>
                  </a:lnTo>
                  <a:lnTo>
                    <a:pt x="101397" y="1379529"/>
                  </a:lnTo>
                  <a:lnTo>
                    <a:pt x="69431" y="1340396"/>
                  </a:lnTo>
                  <a:cubicBezTo>
                    <a:pt x="-38573" y="1176818"/>
                    <a:pt x="-20572" y="954522"/>
                    <a:pt x="123433" y="810517"/>
                  </a:cubicBezTo>
                  <a:cubicBezTo>
                    <a:pt x="267439" y="666511"/>
                    <a:pt x="489734" y="648511"/>
                    <a:pt x="653312" y="756515"/>
                  </a:cubicBezTo>
                  <a:lnTo>
                    <a:pt x="692446" y="788481"/>
                  </a:lnTo>
                  <a:lnTo>
                    <a:pt x="694917" y="786010"/>
                  </a:lnTo>
                  <a:lnTo>
                    <a:pt x="754052" y="845145"/>
                  </a:lnTo>
                  <a:lnTo>
                    <a:pt x="754052" y="421437"/>
                  </a:lnTo>
                  <a:lnTo>
                    <a:pt x="754051" y="421428"/>
                  </a:lnTo>
                  <a:lnTo>
                    <a:pt x="754052" y="421420"/>
                  </a:lnTo>
                  <a:lnTo>
                    <a:pt x="754052" y="386771"/>
                  </a:lnTo>
                  <a:lnTo>
                    <a:pt x="757545" y="386771"/>
                  </a:lnTo>
                  <a:lnTo>
                    <a:pt x="762613" y="336496"/>
                  </a:lnTo>
                  <a:cubicBezTo>
                    <a:pt x="801910" y="144458"/>
                    <a:pt x="971824" y="0"/>
                    <a:pt x="1175479" y="0"/>
                  </a:cubicBezTo>
                  <a:cubicBezTo>
                    <a:pt x="1379134" y="0"/>
                    <a:pt x="1549049" y="144458"/>
                    <a:pt x="1588345" y="336495"/>
                  </a:cubicBezTo>
                  <a:lnTo>
                    <a:pt x="1593413" y="386771"/>
                  </a:lnTo>
                  <a:lnTo>
                    <a:pt x="1596908" y="386771"/>
                  </a:lnTo>
                  <a:lnTo>
                    <a:pt x="1596908" y="796107"/>
                  </a:lnTo>
                  <a:lnTo>
                    <a:pt x="1608538" y="784478"/>
                  </a:lnTo>
                  <a:lnTo>
                    <a:pt x="1611162" y="787102"/>
                  </a:lnTo>
                  <a:lnTo>
                    <a:pt x="1648607" y="756516"/>
                  </a:lnTo>
                  <a:cubicBezTo>
                    <a:pt x="1812185" y="648511"/>
                    <a:pt x="2034480" y="666512"/>
                    <a:pt x="2178486" y="810518"/>
                  </a:cubicBezTo>
                  <a:cubicBezTo>
                    <a:pt x="2322491" y="954523"/>
                    <a:pt x="2340492" y="1176818"/>
                    <a:pt x="2232487" y="1340396"/>
                  </a:cubicBezTo>
                  <a:lnTo>
                    <a:pt x="2201901" y="1377841"/>
                  </a:lnTo>
                  <a:lnTo>
                    <a:pt x="2204526" y="1380466"/>
                  </a:lnTo>
                  <a:lnTo>
                    <a:pt x="2178486" y="1406507"/>
                  </a:lnTo>
                  <a:lnTo>
                    <a:pt x="1428634" y="2156358"/>
                  </a:lnTo>
                  <a:lnTo>
                    <a:pt x="1426840" y="2154565"/>
                  </a:lnTo>
                  <a:lnTo>
                    <a:pt x="1391549" y="2184133"/>
                  </a:lnTo>
                  <a:cubicBezTo>
                    <a:pt x="1250292" y="2282574"/>
                    <a:pt x="1062205" y="2284543"/>
                    <a:pt x="919075" y="2190039"/>
                  </a:cubicBezTo>
                  <a:lnTo>
                    <a:pt x="875254" y="2154245"/>
                  </a:lnTo>
                  <a:lnTo>
                    <a:pt x="873214" y="2156285"/>
                  </a:lnTo>
                  <a:lnTo>
                    <a:pt x="852972" y="2136044"/>
                  </a:lnTo>
                  <a:close/>
                </a:path>
              </a:pathLst>
            </a:custGeom>
            <a:solidFill>
              <a:srgbClr val="8A7D7A"/>
            </a:solidFill>
            <a:ln>
              <a:noFill/>
            </a:ln>
            <a:effectLst>
              <a:outerShdw blurRad="635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solidFill>
                  <a:schemeClr val="tx1">
                    <a:lumMod val="75000"/>
                    <a:lumOff val="25000"/>
                  </a:schemeClr>
                </a:solidFill>
                <a:cs typeface="+mn-ea"/>
                <a:sym typeface="+mn-lt"/>
              </a:endParaRPr>
            </a:p>
          </p:txBody>
        </p:sp>
        <p:sp>
          <p:nvSpPr>
            <p:cNvPr id="38" name="Freeform 33"/>
            <p:cNvSpPr>
              <a:spLocks noEditPoints="1"/>
            </p:cNvSpPr>
            <p:nvPr/>
          </p:nvSpPr>
          <p:spPr bwMode="auto">
            <a:xfrm>
              <a:off x="4746591" y="2705849"/>
              <a:ext cx="619929" cy="582218"/>
            </a:xfrm>
            <a:custGeom>
              <a:avLst/>
              <a:gdLst>
                <a:gd name="T0" fmla="*/ 21 w 643"/>
                <a:gd name="T1" fmla="*/ 477 h 603"/>
                <a:gd name="T2" fmla="*/ 459 w 643"/>
                <a:gd name="T3" fmla="*/ 359 h 603"/>
                <a:gd name="T4" fmla="*/ 420 w 643"/>
                <a:gd name="T5" fmla="*/ 494 h 603"/>
                <a:gd name="T6" fmla="*/ 407 w 643"/>
                <a:gd name="T7" fmla="*/ 377 h 603"/>
                <a:gd name="T8" fmla="*/ 408 w 643"/>
                <a:gd name="T9" fmla="*/ 272 h 603"/>
                <a:gd name="T10" fmla="*/ 397 w 643"/>
                <a:gd name="T11" fmla="*/ 276 h 603"/>
                <a:gd name="T12" fmla="*/ 405 w 643"/>
                <a:gd name="T13" fmla="*/ 292 h 603"/>
                <a:gd name="T14" fmla="*/ 415 w 643"/>
                <a:gd name="T15" fmla="*/ 288 h 603"/>
                <a:gd name="T16" fmla="*/ 356 w 643"/>
                <a:gd name="T17" fmla="*/ 302 h 603"/>
                <a:gd name="T18" fmla="*/ 360 w 643"/>
                <a:gd name="T19" fmla="*/ 322 h 603"/>
                <a:gd name="T20" fmla="*/ 368 w 643"/>
                <a:gd name="T21" fmla="*/ 315 h 603"/>
                <a:gd name="T22" fmla="*/ 324 w 643"/>
                <a:gd name="T23" fmla="*/ 341 h 603"/>
                <a:gd name="T24" fmla="*/ 319 w 643"/>
                <a:gd name="T25" fmla="*/ 351 h 603"/>
                <a:gd name="T26" fmla="*/ 335 w 643"/>
                <a:gd name="T27" fmla="*/ 359 h 603"/>
                <a:gd name="T28" fmla="*/ 340 w 643"/>
                <a:gd name="T29" fmla="*/ 349 h 603"/>
                <a:gd name="T30" fmla="*/ 305 w 643"/>
                <a:gd name="T31" fmla="*/ 399 h 603"/>
                <a:gd name="T32" fmla="*/ 322 w 643"/>
                <a:gd name="T33" fmla="*/ 411 h 603"/>
                <a:gd name="T34" fmla="*/ 323 w 643"/>
                <a:gd name="T35" fmla="*/ 400 h 603"/>
                <a:gd name="T36" fmla="*/ 308 w 643"/>
                <a:gd name="T37" fmla="*/ 450 h 603"/>
                <a:gd name="T38" fmla="*/ 311 w 643"/>
                <a:gd name="T39" fmla="*/ 461 h 603"/>
                <a:gd name="T40" fmla="*/ 327 w 643"/>
                <a:gd name="T41" fmla="*/ 455 h 603"/>
                <a:gd name="T42" fmla="*/ 324 w 643"/>
                <a:gd name="T43" fmla="*/ 444 h 603"/>
                <a:gd name="T44" fmla="*/ 332 w 643"/>
                <a:gd name="T45" fmla="*/ 505 h 603"/>
                <a:gd name="T46" fmla="*/ 353 w 643"/>
                <a:gd name="T47" fmla="*/ 503 h 603"/>
                <a:gd name="T48" fmla="*/ 346 w 643"/>
                <a:gd name="T49" fmla="*/ 495 h 603"/>
                <a:gd name="T50" fmla="*/ 367 w 643"/>
                <a:gd name="T51" fmla="*/ 541 h 603"/>
                <a:gd name="T52" fmla="*/ 377 w 643"/>
                <a:gd name="T53" fmla="*/ 547 h 603"/>
                <a:gd name="T54" fmla="*/ 386 w 643"/>
                <a:gd name="T55" fmla="*/ 532 h 603"/>
                <a:gd name="T56" fmla="*/ 377 w 643"/>
                <a:gd name="T57" fmla="*/ 526 h 603"/>
                <a:gd name="T58" fmla="*/ 423 w 643"/>
                <a:gd name="T59" fmla="*/ 566 h 603"/>
                <a:gd name="T60" fmla="*/ 434 w 643"/>
                <a:gd name="T61" fmla="*/ 568 h 603"/>
                <a:gd name="T62" fmla="*/ 427 w 643"/>
                <a:gd name="T63" fmla="*/ 549 h 603"/>
                <a:gd name="T64" fmla="*/ 472 w 643"/>
                <a:gd name="T65" fmla="*/ 569 h 603"/>
                <a:gd name="T66" fmla="*/ 484 w 643"/>
                <a:gd name="T67" fmla="*/ 568 h 603"/>
                <a:gd name="T68" fmla="*/ 483 w 643"/>
                <a:gd name="T69" fmla="*/ 550 h 603"/>
                <a:gd name="T70" fmla="*/ 472 w 643"/>
                <a:gd name="T71" fmla="*/ 552 h 603"/>
                <a:gd name="T72" fmla="*/ 530 w 643"/>
                <a:gd name="T73" fmla="*/ 551 h 603"/>
                <a:gd name="T74" fmla="*/ 540 w 643"/>
                <a:gd name="T75" fmla="*/ 545 h 603"/>
                <a:gd name="T76" fmla="*/ 524 w 643"/>
                <a:gd name="T77" fmla="*/ 535 h 603"/>
                <a:gd name="T78" fmla="*/ 570 w 643"/>
                <a:gd name="T79" fmla="*/ 521 h 603"/>
                <a:gd name="T80" fmla="*/ 577 w 643"/>
                <a:gd name="T81" fmla="*/ 512 h 603"/>
                <a:gd name="T82" fmla="*/ 565 w 643"/>
                <a:gd name="T83" fmla="*/ 499 h 603"/>
                <a:gd name="T84" fmla="*/ 559 w 643"/>
                <a:gd name="T85" fmla="*/ 507 h 603"/>
                <a:gd name="T86" fmla="*/ 601 w 643"/>
                <a:gd name="T87" fmla="*/ 469 h 603"/>
                <a:gd name="T88" fmla="*/ 605 w 643"/>
                <a:gd name="T89" fmla="*/ 457 h 603"/>
                <a:gd name="T90" fmla="*/ 586 w 643"/>
                <a:gd name="T91" fmla="*/ 459 h 603"/>
                <a:gd name="T92" fmla="*/ 610 w 643"/>
                <a:gd name="T93" fmla="*/ 419 h 603"/>
                <a:gd name="T94" fmla="*/ 610 w 643"/>
                <a:gd name="T95" fmla="*/ 408 h 603"/>
                <a:gd name="T96" fmla="*/ 592 w 643"/>
                <a:gd name="T97" fmla="*/ 406 h 603"/>
                <a:gd name="T98" fmla="*/ 593 w 643"/>
                <a:gd name="T99" fmla="*/ 417 h 603"/>
                <a:gd name="T100" fmla="*/ 599 w 643"/>
                <a:gd name="T101" fmla="*/ 358 h 603"/>
                <a:gd name="T102" fmla="*/ 594 w 643"/>
                <a:gd name="T103" fmla="*/ 347 h 603"/>
                <a:gd name="T104" fmla="*/ 581 w 643"/>
                <a:gd name="T105" fmla="*/ 363 h 603"/>
                <a:gd name="T106" fmla="*/ 573 w 643"/>
                <a:gd name="T107" fmla="*/ 316 h 603"/>
                <a:gd name="T108" fmla="*/ 565 w 643"/>
                <a:gd name="T109" fmla="*/ 308 h 603"/>
                <a:gd name="T110" fmla="*/ 550 w 643"/>
                <a:gd name="T111" fmla="*/ 318 h 603"/>
                <a:gd name="T112" fmla="*/ 557 w 643"/>
                <a:gd name="T113" fmla="*/ 326 h 603"/>
                <a:gd name="T114" fmla="*/ 524 w 643"/>
                <a:gd name="T115" fmla="*/ 279 h 603"/>
                <a:gd name="T116" fmla="*/ 513 w 643"/>
                <a:gd name="T117" fmla="*/ 274 h 603"/>
                <a:gd name="T118" fmla="*/ 513 w 643"/>
                <a:gd name="T119" fmla="*/ 293 h 603"/>
                <a:gd name="T120" fmla="*/ 457 w 643"/>
                <a:gd name="T121" fmla="*/ 231 h 603"/>
                <a:gd name="T122" fmla="*/ 358 w 643"/>
                <a:gd name="T123" fmla="*/ 9 h 603"/>
                <a:gd name="T124" fmla="*/ 30 w 643"/>
                <a:gd name="T125" fmla="*/ 153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43" h="603">
                  <a:moveTo>
                    <a:pt x="51" y="448"/>
                  </a:moveTo>
                  <a:cubicBezTo>
                    <a:pt x="83" y="445"/>
                    <a:pt x="115" y="443"/>
                    <a:pt x="147" y="442"/>
                  </a:cubicBezTo>
                  <a:cubicBezTo>
                    <a:pt x="127" y="440"/>
                    <a:pt x="108" y="439"/>
                    <a:pt x="88" y="436"/>
                  </a:cubicBezTo>
                  <a:cubicBezTo>
                    <a:pt x="72" y="435"/>
                    <a:pt x="59" y="423"/>
                    <a:pt x="59" y="407"/>
                  </a:cubicBezTo>
                  <a:cubicBezTo>
                    <a:pt x="59" y="383"/>
                    <a:pt x="59" y="359"/>
                    <a:pt x="59" y="335"/>
                  </a:cubicBezTo>
                  <a:cubicBezTo>
                    <a:pt x="59" y="318"/>
                    <a:pt x="72" y="306"/>
                    <a:pt x="88" y="305"/>
                  </a:cubicBezTo>
                  <a:cubicBezTo>
                    <a:pt x="148" y="299"/>
                    <a:pt x="207" y="297"/>
                    <a:pt x="267" y="298"/>
                  </a:cubicBezTo>
                  <a:cubicBezTo>
                    <a:pt x="245" y="333"/>
                    <a:pt x="233" y="373"/>
                    <a:pt x="233" y="417"/>
                  </a:cubicBezTo>
                  <a:cubicBezTo>
                    <a:pt x="233" y="479"/>
                    <a:pt x="258" y="535"/>
                    <a:pt x="299" y="575"/>
                  </a:cubicBezTo>
                  <a:cubicBezTo>
                    <a:pt x="301" y="578"/>
                    <a:pt x="304" y="581"/>
                    <a:pt x="306" y="583"/>
                  </a:cubicBezTo>
                  <a:cubicBezTo>
                    <a:pt x="221" y="590"/>
                    <a:pt x="136" y="588"/>
                    <a:pt x="51" y="579"/>
                  </a:cubicBezTo>
                  <a:cubicBezTo>
                    <a:pt x="35" y="578"/>
                    <a:pt x="21" y="566"/>
                    <a:pt x="21" y="549"/>
                  </a:cubicBezTo>
                  <a:cubicBezTo>
                    <a:pt x="21" y="526"/>
                    <a:pt x="21" y="501"/>
                    <a:pt x="21" y="477"/>
                  </a:cubicBezTo>
                  <a:cubicBezTo>
                    <a:pt x="21" y="461"/>
                    <a:pt x="35" y="449"/>
                    <a:pt x="51" y="448"/>
                  </a:cubicBezTo>
                  <a:close/>
                  <a:moveTo>
                    <a:pt x="442" y="265"/>
                  </a:moveTo>
                  <a:lnTo>
                    <a:pt x="442" y="265"/>
                  </a:lnTo>
                  <a:cubicBezTo>
                    <a:pt x="454" y="263"/>
                    <a:pt x="467" y="262"/>
                    <a:pt x="479" y="265"/>
                  </a:cubicBezTo>
                  <a:cubicBezTo>
                    <a:pt x="478" y="271"/>
                    <a:pt x="478" y="278"/>
                    <a:pt x="477" y="284"/>
                  </a:cubicBezTo>
                  <a:cubicBezTo>
                    <a:pt x="466" y="283"/>
                    <a:pt x="455" y="283"/>
                    <a:pt x="444" y="284"/>
                  </a:cubicBezTo>
                  <a:cubicBezTo>
                    <a:pt x="443" y="278"/>
                    <a:pt x="443" y="271"/>
                    <a:pt x="442" y="265"/>
                  </a:cubicBezTo>
                  <a:close/>
                  <a:moveTo>
                    <a:pt x="510" y="384"/>
                  </a:moveTo>
                  <a:lnTo>
                    <a:pt x="510" y="384"/>
                  </a:lnTo>
                  <a:lnTo>
                    <a:pt x="467" y="384"/>
                  </a:lnTo>
                  <a:lnTo>
                    <a:pt x="467" y="377"/>
                  </a:lnTo>
                  <a:cubicBezTo>
                    <a:pt x="467" y="369"/>
                    <a:pt x="466" y="364"/>
                    <a:pt x="465" y="362"/>
                  </a:cubicBezTo>
                  <a:cubicBezTo>
                    <a:pt x="464" y="360"/>
                    <a:pt x="462" y="359"/>
                    <a:pt x="459" y="359"/>
                  </a:cubicBezTo>
                  <a:cubicBezTo>
                    <a:pt x="456" y="359"/>
                    <a:pt x="454" y="359"/>
                    <a:pt x="453" y="362"/>
                  </a:cubicBezTo>
                  <a:cubicBezTo>
                    <a:pt x="452" y="364"/>
                    <a:pt x="451" y="367"/>
                    <a:pt x="451" y="371"/>
                  </a:cubicBezTo>
                  <a:cubicBezTo>
                    <a:pt x="451" y="377"/>
                    <a:pt x="452" y="382"/>
                    <a:pt x="455" y="385"/>
                  </a:cubicBezTo>
                  <a:cubicBezTo>
                    <a:pt x="458" y="388"/>
                    <a:pt x="466" y="393"/>
                    <a:pt x="478" y="401"/>
                  </a:cubicBezTo>
                  <a:cubicBezTo>
                    <a:pt x="489" y="407"/>
                    <a:pt x="497" y="413"/>
                    <a:pt x="501" y="416"/>
                  </a:cubicBezTo>
                  <a:cubicBezTo>
                    <a:pt x="505" y="420"/>
                    <a:pt x="508" y="425"/>
                    <a:pt x="511" y="431"/>
                  </a:cubicBezTo>
                  <a:cubicBezTo>
                    <a:pt x="514" y="437"/>
                    <a:pt x="515" y="445"/>
                    <a:pt x="515" y="455"/>
                  </a:cubicBezTo>
                  <a:cubicBezTo>
                    <a:pt x="515" y="471"/>
                    <a:pt x="512" y="483"/>
                    <a:pt x="504" y="491"/>
                  </a:cubicBezTo>
                  <a:cubicBezTo>
                    <a:pt x="497" y="500"/>
                    <a:pt x="485" y="506"/>
                    <a:pt x="471" y="508"/>
                  </a:cubicBezTo>
                  <a:lnTo>
                    <a:pt x="471" y="524"/>
                  </a:lnTo>
                  <a:lnTo>
                    <a:pt x="451" y="524"/>
                  </a:lnTo>
                  <a:lnTo>
                    <a:pt x="451" y="507"/>
                  </a:lnTo>
                  <a:cubicBezTo>
                    <a:pt x="439" y="506"/>
                    <a:pt x="429" y="502"/>
                    <a:pt x="420" y="494"/>
                  </a:cubicBezTo>
                  <a:cubicBezTo>
                    <a:pt x="412" y="486"/>
                    <a:pt x="407" y="473"/>
                    <a:pt x="407" y="453"/>
                  </a:cubicBezTo>
                  <a:lnTo>
                    <a:pt x="407" y="445"/>
                  </a:lnTo>
                  <a:lnTo>
                    <a:pt x="451" y="445"/>
                  </a:lnTo>
                  <a:lnTo>
                    <a:pt x="451" y="456"/>
                  </a:lnTo>
                  <a:cubicBezTo>
                    <a:pt x="451" y="467"/>
                    <a:pt x="451" y="474"/>
                    <a:pt x="452" y="477"/>
                  </a:cubicBezTo>
                  <a:cubicBezTo>
                    <a:pt x="453" y="480"/>
                    <a:pt x="455" y="481"/>
                    <a:pt x="458" y="481"/>
                  </a:cubicBezTo>
                  <a:cubicBezTo>
                    <a:pt x="461" y="481"/>
                    <a:pt x="464" y="480"/>
                    <a:pt x="465" y="478"/>
                  </a:cubicBezTo>
                  <a:cubicBezTo>
                    <a:pt x="466" y="476"/>
                    <a:pt x="467" y="473"/>
                    <a:pt x="467" y="470"/>
                  </a:cubicBezTo>
                  <a:cubicBezTo>
                    <a:pt x="467" y="460"/>
                    <a:pt x="466" y="453"/>
                    <a:pt x="465" y="449"/>
                  </a:cubicBezTo>
                  <a:cubicBezTo>
                    <a:pt x="464" y="445"/>
                    <a:pt x="459" y="440"/>
                    <a:pt x="451" y="435"/>
                  </a:cubicBezTo>
                  <a:cubicBezTo>
                    <a:pt x="438" y="427"/>
                    <a:pt x="429" y="421"/>
                    <a:pt x="424" y="417"/>
                  </a:cubicBezTo>
                  <a:cubicBezTo>
                    <a:pt x="420" y="413"/>
                    <a:pt x="415" y="408"/>
                    <a:pt x="412" y="401"/>
                  </a:cubicBezTo>
                  <a:cubicBezTo>
                    <a:pt x="408" y="393"/>
                    <a:pt x="407" y="385"/>
                    <a:pt x="407" y="377"/>
                  </a:cubicBezTo>
                  <a:cubicBezTo>
                    <a:pt x="407" y="364"/>
                    <a:pt x="410" y="354"/>
                    <a:pt x="418" y="346"/>
                  </a:cubicBezTo>
                  <a:cubicBezTo>
                    <a:pt x="425" y="339"/>
                    <a:pt x="436" y="334"/>
                    <a:pt x="451" y="333"/>
                  </a:cubicBezTo>
                  <a:lnTo>
                    <a:pt x="451" y="319"/>
                  </a:lnTo>
                  <a:lnTo>
                    <a:pt x="471" y="319"/>
                  </a:lnTo>
                  <a:lnTo>
                    <a:pt x="471" y="333"/>
                  </a:lnTo>
                  <a:cubicBezTo>
                    <a:pt x="484" y="334"/>
                    <a:pt x="494" y="339"/>
                    <a:pt x="501" y="346"/>
                  </a:cubicBezTo>
                  <a:cubicBezTo>
                    <a:pt x="507" y="353"/>
                    <a:pt x="511" y="363"/>
                    <a:pt x="511" y="376"/>
                  </a:cubicBezTo>
                  <a:cubicBezTo>
                    <a:pt x="511" y="378"/>
                    <a:pt x="510" y="381"/>
                    <a:pt x="510" y="384"/>
                  </a:cubicBezTo>
                  <a:close/>
                  <a:moveTo>
                    <a:pt x="411" y="271"/>
                  </a:moveTo>
                  <a:lnTo>
                    <a:pt x="411" y="271"/>
                  </a:lnTo>
                  <a:lnTo>
                    <a:pt x="410" y="271"/>
                  </a:lnTo>
                  <a:lnTo>
                    <a:pt x="409" y="271"/>
                  </a:lnTo>
                  <a:lnTo>
                    <a:pt x="408" y="272"/>
                  </a:lnTo>
                  <a:lnTo>
                    <a:pt x="407" y="272"/>
                  </a:lnTo>
                  <a:lnTo>
                    <a:pt x="406" y="272"/>
                  </a:lnTo>
                  <a:lnTo>
                    <a:pt x="405" y="273"/>
                  </a:lnTo>
                  <a:lnTo>
                    <a:pt x="405" y="273"/>
                  </a:lnTo>
                  <a:lnTo>
                    <a:pt x="404" y="273"/>
                  </a:lnTo>
                  <a:lnTo>
                    <a:pt x="403" y="274"/>
                  </a:lnTo>
                  <a:lnTo>
                    <a:pt x="402" y="274"/>
                  </a:lnTo>
                  <a:lnTo>
                    <a:pt x="401" y="274"/>
                  </a:lnTo>
                  <a:lnTo>
                    <a:pt x="400" y="275"/>
                  </a:lnTo>
                  <a:lnTo>
                    <a:pt x="399" y="275"/>
                  </a:lnTo>
                  <a:lnTo>
                    <a:pt x="398" y="275"/>
                  </a:lnTo>
                  <a:lnTo>
                    <a:pt x="398" y="276"/>
                  </a:lnTo>
                  <a:lnTo>
                    <a:pt x="397" y="276"/>
                  </a:lnTo>
                  <a:lnTo>
                    <a:pt x="396" y="277"/>
                  </a:lnTo>
                  <a:lnTo>
                    <a:pt x="395" y="277"/>
                  </a:lnTo>
                  <a:lnTo>
                    <a:pt x="394" y="277"/>
                  </a:lnTo>
                  <a:lnTo>
                    <a:pt x="393" y="278"/>
                  </a:lnTo>
                  <a:lnTo>
                    <a:pt x="393" y="278"/>
                  </a:lnTo>
                  <a:lnTo>
                    <a:pt x="401" y="294"/>
                  </a:lnTo>
                  <a:lnTo>
                    <a:pt x="401" y="294"/>
                  </a:lnTo>
                  <a:lnTo>
                    <a:pt x="401" y="293"/>
                  </a:lnTo>
                  <a:lnTo>
                    <a:pt x="402" y="293"/>
                  </a:lnTo>
                  <a:lnTo>
                    <a:pt x="403" y="293"/>
                  </a:lnTo>
                  <a:lnTo>
                    <a:pt x="404" y="292"/>
                  </a:lnTo>
                  <a:lnTo>
                    <a:pt x="404" y="292"/>
                  </a:lnTo>
                  <a:lnTo>
                    <a:pt x="405" y="292"/>
                  </a:lnTo>
                  <a:lnTo>
                    <a:pt x="406" y="291"/>
                  </a:lnTo>
                  <a:lnTo>
                    <a:pt x="407" y="291"/>
                  </a:lnTo>
                  <a:lnTo>
                    <a:pt x="407" y="291"/>
                  </a:lnTo>
                  <a:lnTo>
                    <a:pt x="408" y="290"/>
                  </a:lnTo>
                  <a:lnTo>
                    <a:pt x="409" y="290"/>
                  </a:lnTo>
                  <a:lnTo>
                    <a:pt x="410" y="290"/>
                  </a:lnTo>
                  <a:lnTo>
                    <a:pt x="411" y="290"/>
                  </a:lnTo>
                  <a:lnTo>
                    <a:pt x="411" y="289"/>
                  </a:lnTo>
                  <a:lnTo>
                    <a:pt x="412" y="289"/>
                  </a:lnTo>
                  <a:lnTo>
                    <a:pt x="413" y="289"/>
                  </a:lnTo>
                  <a:lnTo>
                    <a:pt x="414" y="288"/>
                  </a:lnTo>
                  <a:lnTo>
                    <a:pt x="414" y="288"/>
                  </a:lnTo>
                  <a:lnTo>
                    <a:pt x="415" y="288"/>
                  </a:lnTo>
                  <a:lnTo>
                    <a:pt x="416" y="288"/>
                  </a:lnTo>
                  <a:lnTo>
                    <a:pt x="411" y="271"/>
                  </a:lnTo>
                  <a:close/>
                  <a:moveTo>
                    <a:pt x="361" y="297"/>
                  </a:moveTo>
                  <a:lnTo>
                    <a:pt x="361" y="297"/>
                  </a:lnTo>
                  <a:lnTo>
                    <a:pt x="361" y="297"/>
                  </a:lnTo>
                  <a:lnTo>
                    <a:pt x="360" y="298"/>
                  </a:lnTo>
                  <a:lnTo>
                    <a:pt x="360" y="299"/>
                  </a:lnTo>
                  <a:lnTo>
                    <a:pt x="359" y="299"/>
                  </a:lnTo>
                  <a:lnTo>
                    <a:pt x="358" y="300"/>
                  </a:lnTo>
                  <a:lnTo>
                    <a:pt x="358" y="300"/>
                  </a:lnTo>
                  <a:lnTo>
                    <a:pt x="357" y="301"/>
                  </a:lnTo>
                  <a:lnTo>
                    <a:pt x="356" y="302"/>
                  </a:lnTo>
                  <a:lnTo>
                    <a:pt x="356" y="302"/>
                  </a:lnTo>
                  <a:lnTo>
                    <a:pt x="355" y="303"/>
                  </a:lnTo>
                  <a:lnTo>
                    <a:pt x="354" y="304"/>
                  </a:lnTo>
                  <a:lnTo>
                    <a:pt x="354" y="304"/>
                  </a:lnTo>
                  <a:lnTo>
                    <a:pt x="353" y="305"/>
                  </a:lnTo>
                  <a:lnTo>
                    <a:pt x="352" y="305"/>
                  </a:lnTo>
                  <a:lnTo>
                    <a:pt x="352" y="306"/>
                  </a:lnTo>
                  <a:lnTo>
                    <a:pt x="351" y="307"/>
                  </a:lnTo>
                  <a:lnTo>
                    <a:pt x="350" y="307"/>
                  </a:lnTo>
                  <a:lnTo>
                    <a:pt x="350" y="308"/>
                  </a:lnTo>
                  <a:lnTo>
                    <a:pt x="349" y="309"/>
                  </a:lnTo>
                  <a:lnTo>
                    <a:pt x="348" y="309"/>
                  </a:lnTo>
                  <a:lnTo>
                    <a:pt x="348" y="310"/>
                  </a:lnTo>
                  <a:lnTo>
                    <a:pt x="360" y="322"/>
                  </a:lnTo>
                  <a:lnTo>
                    <a:pt x="361" y="322"/>
                  </a:lnTo>
                  <a:lnTo>
                    <a:pt x="361" y="321"/>
                  </a:lnTo>
                  <a:lnTo>
                    <a:pt x="362" y="320"/>
                  </a:lnTo>
                  <a:lnTo>
                    <a:pt x="363" y="320"/>
                  </a:lnTo>
                  <a:lnTo>
                    <a:pt x="363" y="319"/>
                  </a:lnTo>
                  <a:lnTo>
                    <a:pt x="364" y="319"/>
                  </a:lnTo>
                  <a:lnTo>
                    <a:pt x="364" y="318"/>
                  </a:lnTo>
                  <a:lnTo>
                    <a:pt x="365" y="318"/>
                  </a:lnTo>
                  <a:lnTo>
                    <a:pt x="365" y="317"/>
                  </a:lnTo>
                  <a:lnTo>
                    <a:pt x="366" y="317"/>
                  </a:lnTo>
                  <a:lnTo>
                    <a:pt x="367" y="316"/>
                  </a:lnTo>
                  <a:lnTo>
                    <a:pt x="367" y="315"/>
                  </a:lnTo>
                  <a:lnTo>
                    <a:pt x="368" y="315"/>
                  </a:lnTo>
                  <a:lnTo>
                    <a:pt x="368" y="314"/>
                  </a:lnTo>
                  <a:lnTo>
                    <a:pt x="369" y="314"/>
                  </a:lnTo>
                  <a:lnTo>
                    <a:pt x="370" y="313"/>
                  </a:lnTo>
                  <a:lnTo>
                    <a:pt x="370" y="313"/>
                  </a:lnTo>
                  <a:lnTo>
                    <a:pt x="371" y="312"/>
                  </a:lnTo>
                  <a:lnTo>
                    <a:pt x="372" y="312"/>
                  </a:lnTo>
                  <a:lnTo>
                    <a:pt x="372" y="311"/>
                  </a:lnTo>
                  <a:lnTo>
                    <a:pt x="373" y="311"/>
                  </a:lnTo>
                  <a:lnTo>
                    <a:pt x="361" y="297"/>
                  </a:lnTo>
                  <a:close/>
                  <a:moveTo>
                    <a:pt x="325" y="339"/>
                  </a:moveTo>
                  <a:lnTo>
                    <a:pt x="325" y="339"/>
                  </a:lnTo>
                  <a:lnTo>
                    <a:pt x="325" y="340"/>
                  </a:lnTo>
                  <a:lnTo>
                    <a:pt x="324" y="341"/>
                  </a:lnTo>
                  <a:lnTo>
                    <a:pt x="324" y="341"/>
                  </a:lnTo>
                  <a:lnTo>
                    <a:pt x="323" y="342"/>
                  </a:lnTo>
                  <a:lnTo>
                    <a:pt x="323" y="343"/>
                  </a:lnTo>
                  <a:lnTo>
                    <a:pt x="323" y="344"/>
                  </a:lnTo>
                  <a:lnTo>
                    <a:pt x="322" y="345"/>
                  </a:lnTo>
                  <a:lnTo>
                    <a:pt x="322" y="345"/>
                  </a:lnTo>
                  <a:lnTo>
                    <a:pt x="321" y="346"/>
                  </a:lnTo>
                  <a:lnTo>
                    <a:pt x="321" y="347"/>
                  </a:lnTo>
                  <a:lnTo>
                    <a:pt x="320" y="348"/>
                  </a:lnTo>
                  <a:lnTo>
                    <a:pt x="320" y="349"/>
                  </a:lnTo>
                  <a:lnTo>
                    <a:pt x="320" y="350"/>
                  </a:lnTo>
                  <a:lnTo>
                    <a:pt x="319" y="350"/>
                  </a:lnTo>
                  <a:lnTo>
                    <a:pt x="319" y="351"/>
                  </a:lnTo>
                  <a:lnTo>
                    <a:pt x="318" y="352"/>
                  </a:lnTo>
                  <a:lnTo>
                    <a:pt x="318" y="353"/>
                  </a:lnTo>
                  <a:lnTo>
                    <a:pt x="318" y="354"/>
                  </a:lnTo>
                  <a:lnTo>
                    <a:pt x="317" y="355"/>
                  </a:lnTo>
                  <a:lnTo>
                    <a:pt x="317" y="356"/>
                  </a:lnTo>
                  <a:lnTo>
                    <a:pt x="317" y="356"/>
                  </a:lnTo>
                  <a:lnTo>
                    <a:pt x="333" y="363"/>
                  </a:lnTo>
                  <a:lnTo>
                    <a:pt x="333" y="363"/>
                  </a:lnTo>
                  <a:lnTo>
                    <a:pt x="333" y="362"/>
                  </a:lnTo>
                  <a:lnTo>
                    <a:pt x="334" y="361"/>
                  </a:lnTo>
                  <a:lnTo>
                    <a:pt x="334" y="360"/>
                  </a:lnTo>
                  <a:lnTo>
                    <a:pt x="334" y="360"/>
                  </a:lnTo>
                  <a:lnTo>
                    <a:pt x="335" y="359"/>
                  </a:lnTo>
                  <a:lnTo>
                    <a:pt x="335" y="358"/>
                  </a:lnTo>
                  <a:lnTo>
                    <a:pt x="335" y="357"/>
                  </a:lnTo>
                  <a:lnTo>
                    <a:pt x="336" y="357"/>
                  </a:lnTo>
                  <a:lnTo>
                    <a:pt x="336" y="356"/>
                  </a:lnTo>
                  <a:lnTo>
                    <a:pt x="336" y="355"/>
                  </a:lnTo>
                  <a:lnTo>
                    <a:pt x="337" y="354"/>
                  </a:lnTo>
                  <a:lnTo>
                    <a:pt x="337" y="354"/>
                  </a:lnTo>
                  <a:lnTo>
                    <a:pt x="338" y="353"/>
                  </a:lnTo>
                  <a:lnTo>
                    <a:pt x="338" y="352"/>
                  </a:lnTo>
                  <a:lnTo>
                    <a:pt x="338" y="351"/>
                  </a:lnTo>
                  <a:lnTo>
                    <a:pt x="339" y="351"/>
                  </a:lnTo>
                  <a:lnTo>
                    <a:pt x="339" y="350"/>
                  </a:lnTo>
                  <a:lnTo>
                    <a:pt x="340" y="349"/>
                  </a:lnTo>
                  <a:lnTo>
                    <a:pt x="340" y="349"/>
                  </a:lnTo>
                  <a:lnTo>
                    <a:pt x="340" y="348"/>
                  </a:lnTo>
                  <a:lnTo>
                    <a:pt x="325" y="339"/>
                  </a:lnTo>
                  <a:close/>
                  <a:moveTo>
                    <a:pt x="306" y="392"/>
                  </a:moveTo>
                  <a:lnTo>
                    <a:pt x="306" y="392"/>
                  </a:lnTo>
                  <a:lnTo>
                    <a:pt x="306" y="393"/>
                  </a:lnTo>
                  <a:lnTo>
                    <a:pt x="306" y="394"/>
                  </a:lnTo>
                  <a:lnTo>
                    <a:pt x="306" y="394"/>
                  </a:lnTo>
                  <a:lnTo>
                    <a:pt x="306" y="395"/>
                  </a:lnTo>
                  <a:lnTo>
                    <a:pt x="305" y="396"/>
                  </a:lnTo>
                  <a:lnTo>
                    <a:pt x="305" y="397"/>
                  </a:lnTo>
                  <a:lnTo>
                    <a:pt x="305" y="398"/>
                  </a:lnTo>
                  <a:lnTo>
                    <a:pt x="305" y="399"/>
                  </a:lnTo>
                  <a:lnTo>
                    <a:pt x="305" y="400"/>
                  </a:lnTo>
                  <a:lnTo>
                    <a:pt x="305" y="401"/>
                  </a:lnTo>
                  <a:lnTo>
                    <a:pt x="305" y="402"/>
                  </a:lnTo>
                  <a:lnTo>
                    <a:pt x="305" y="403"/>
                  </a:lnTo>
                  <a:lnTo>
                    <a:pt x="305" y="404"/>
                  </a:lnTo>
                  <a:lnTo>
                    <a:pt x="304" y="405"/>
                  </a:lnTo>
                  <a:lnTo>
                    <a:pt x="304" y="406"/>
                  </a:lnTo>
                  <a:lnTo>
                    <a:pt x="304" y="407"/>
                  </a:lnTo>
                  <a:lnTo>
                    <a:pt x="304" y="408"/>
                  </a:lnTo>
                  <a:lnTo>
                    <a:pt x="304" y="409"/>
                  </a:lnTo>
                  <a:lnTo>
                    <a:pt x="304" y="410"/>
                  </a:lnTo>
                  <a:lnTo>
                    <a:pt x="304" y="410"/>
                  </a:lnTo>
                  <a:lnTo>
                    <a:pt x="322" y="411"/>
                  </a:lnTo>
                  <a:lnTo>
                    <a:pt x="322" y="411"/>
                  </a:lnTo>
                  <a:lnTo>
                    <a:pt x="322" y="410"/>
                  </a:lnTo>
                  <a:lnTo>
                    <a:pt x="322" y="409"/>
                  </a:lnTo>
                  <a:lnTo>
                    <a:pt x="322" y="408"/>
                  </a:lnTo>
                  <a:lnTo>
                    <a:pt x="322" y="407"/>
                  </a:lnTo>
                  <a:lnTo>
                    <a:pt x="322" y="406"/>
                  </a:lnTo>
                  <a:lnTo>
                    <a:pt x="322" y="406"/>
                  </a:lnTo>
                  <a:lnTo>
                    <a:pt x="322" y="405"/>
                  </a:lnTo>
                  <a:lnTo>
                    <a:pt x="322" y="404"/>
                  </a:lnTo>
                  <a:lnTo>
                    <a:pt x="322" y="403"/>
                  </a:lnTo>
                  <a:lnTo>
                    <a:pt x="322" y="402"/>
                  </a:lnTo>
                  <a:lnTo>
                    <a:pt x="323" y="401"/>
                  </a:lnTo>
                  <a:lnTo>
                    <a:pt x="323" y="400"/>
                  </a:lnTo>
                  <a:lnTo>
                    <a:pt x="323" y="400"/>
                  </a:lnTo>
                  <a:lnTo>
                    <a:pt x="323" y="399"/>
                  </a:lnTo>
                  <a:lnTo>
                    <a:pt x="323" y="398"/>
                  </a:lnTo>
                  <a:lnTo>
                    <a:pt x="323" y="397"/>
                  </a:lnTo>
                  <a:lnTo>
                    <a:pt x="323" y="396"/>
                  </a:lnTo>
                  <a:lnTo>
                    <a:pt x="323" y="395"/>
                  </a:lnTo>
                  <a:lnTo>
                    <a:pt x="323" y="395"/>
                  </a:lnTo>
                  <a:lnTo>
                    <a:pt x="306" y="392"/>
                  </a:lnTo>
                  <a:close/>
                  <a:moveTo>
                    <a:pt x="307" y="447"/>
                  </a:moveTo>
                  <a:lnTo>
                    <a:pt x="307" y="447"/>
                  </a:lnTo>
                  <a:lnTo>
                    <a:pt x="307" y="448"/>
                  </a:lnTo>
                  <a:lnTo>
                    <a:pt x="307" y="449"/>
                  </a:lnTo>
                  <a:lnTo>
                    <a:pt x="308" y="450"/>
                  </a:lnTo>
                  <a:lnTo>
                    <a:pt x="308" y="450"/>
                  </a:lnTo>
                  <a:lnTo>
                    <a:pt x="308" y="451"/>
                  </a:lnTo>
                  <a:lnTo>
                    <a:pt x="308" y="452"/>
                  </a:lnTo>
                  <a:lnTo>
                    <a:pt x="308" y="453"/>
                  </a:lnTo>
                  <a:lnTo>
                    <a:pt x="309" y="454"/>
                  </a:lnTo>
                  <a:lnTo>
                    <a:pt x="309" y="455"/>
                  </a:lnTo>
                  <a:lnTo>
                    <a:pt x="309" y="456"/>
                  </a:lnTo>
                  <a:lnTo>
                    <a:pt x="309" y="457"/>
                  </a:lnTo>
                  <a:lnTo>
                    <a:pt x="310" y="458"/>
                  </a:lnTo>
                  <a:lnTo>
                    <a:pt x="310" y="459"/>
                  </a:lnTo>
                  <a:lnTo>
                    <a:pt x="310" y="460"/>
                  </a:lnTo>
                  <a:lnTo>
                    <a:pt x="310" y="461"/>
                  </a:lnTo>
                  <a:lnTo>
                    <a:pt x="311" y="461"/>
                  </a:lnTo>
                  <a:lnTo>
                    <a:pt x="311" y="462"/>
                  </a:lnTo>
                  <a:lnTo>
                    <a:pt x="311" y="463"/>
                  </a:lnTo>
                  <a:lnTo>
                    <a:pt x="312" y="464"/>
                  </a:lnTo>
                  <a:lnTo>
                    <a:pt x="312" y="465"/>
                  </a:lnTo>
                  <a:lnTo>
                    <a:pt x="312" y="465"/>
                  </a:lnTo>
                  <a:lnTo>
                    <a:pt x="329" y="460"/>
                  </a:lnTo>
                  <a:lnTo>
                    <a:pt x="328" y="459"/>
                  </a:lnTo>
                  <a:lnTo>
                    <a:pt x="328" y="459"/>
                  </a:lnTo>
                  <a:lnTo>
                    <a:pt x="328" y="458"/>
                  </a:lnTo>
                  <a:lnTo>
                    <a:pt x="328" y="457"/>
                  </a:lnTo>
                  <a:lnTo>
                    <a:pt x="328" y="456"/>
                  </a:lnTo>
                  <a:lnTo>
                    <a:pt x="327" y="456"/>
                  </a:lnTo>
                  <a:lnTo>
                    <a:pt x="327" y="455"/>
                  </a:lnTo>
                  <a:lnTo>
                    <a:pt x="327" y="454"/>
                  </a:lnTo>
                  <a:lnTo>
                    <a:pt x="327" y="453"/>
                  </a:lnTo>
                  <a:lnTo>
                    <a:pt x="326" y="452"/>
                  </a:lnTo>
                  <a:lnTo>
                    <a:pt x="326" y="452"/>
                  </a:lnTo>
                  <a:lnTo>
                    <a:pt x="326" y="451"/>
                  </a:lnTo>
                  <a:lnTo>
                    <a:pt x="326" y="450"/>
                  </a:lnTo>
                  <a:lnTo>
                    <a:pt x="325" y="449"/>
                  </a:lnTo>
                  <a:lnTo>
                    <a:pt x="325" y="448"/>
                  </a:lnTo>
                  <a:lnTo>
                    <a:pt x="325" y="447"/>
                  </a:lnTo>
                  <a:lnTo>
                    <a:pt x="325" y="447"/>
                  </a:lnTo>
                  <a:lnTo>
                    <a:pt x="325" y="446"/>
                  </a:lnTo>
                  <a:lnTo>
                    <a:pt x="325" y="445"/>
                  </a:lnTo>
                  <a:lnTo>
                    <a:pt x="324" y="444"/>
                  </a:lnTo>
                  <a:lnTo>
                    <a:pt x="324" y="444"/>
                  </a:lnTo>
                  <a:lnTo>
                    <a:pt x="307" y="447"/>
                  </a:lnTo>
                  <a:close/>
                  <a:moveTo>
                    <a:pt x="328" y="499"/>
                  </a:moveTo>
                  <a:lnTo>
                    <a:pt x="328" y="499"/>
                  </a:lnTo>
                  <a:lnTo>
                    <a:pt x="328" y="499"/>
                  </a:lnTo>
                  <a:lnTo>
                    <a:pt x="329" y="500"/>
                  </a:lnTo>
                  <a:lnTo>
                    <a:pt x="329" y="501"/>
                  </a:lnTo>
                  <a:lnTo>
                    <a:pt x="330" y="502"/>
                  </a:lnTo>
                  <a:lnTo>
                    <a:pt x="330" y="502"/>
                  </a:lnTo>
                  <a:lnTo>
                    <a:pt x="331" y="503"/>
                  </a:lnTo>
                  <a:lnTo>
                    <a:pt x="331" y="504"/>
                  </a:lnTo>
                  <a:lnTo>
                    <a:pt x="332" y="505"/>
                  </a:lnTo>
                  <a:lnTo>
                    <a:pt x="332" y="505"/>
                  </a:lnTo>
                  <a:lnTo>
                    <a:pt x="333" y="506"/>
                  </a:lnTo>
                  <a:lnTo>
                    <a:pt x="333" y="507"/>
                  </a:lnTo>
                  <a:lnTo>
                    <a:pt x="334" y="508"/>
                  </a:lnTo>
                  <a:lnTo>
                    <a:pt x="334" y="508"/>
                  </a:lnTo>
                  <a:lnTo>
                    <a:pt x="335" y="509"/>
                  </a:lnTo>
                  <a:lnTo>
                    <a:pt x="336" y="510"/>
                  </a:lnTo>
                  <a:lnTo>
                    <a:pt x="336" y="511"/>
                  </a:lnTo>
                  <a:lnTo>
                    <a:pt x="337" y="511"/>
                  </a:lnTo>
                  <a:lnTo>
                    <a:pt x="337" y="512"/>
                  </a:lnTo>
                  <a:lnTo>
                    <a:pt x="338" y="513"/>
                  </a:lnTo>
                  <a:lnTo>
                    <a:pt x="338" y="514"/>
                  </a:lnTo>
                  <a:lnTo>
                    <a:pt x="339" y="514"/>
                  </a:lnTo>
                  <a:lnTo>
                    <a:pt x="353" y="503"/>
                  </a:lnTo>
                  <a:lnTo>
                    <a:pt x="352" y="502"/>
                  </a:lnTo>
                  <a:lnTo>
                    <a:pt x="352" y="502"/>
                  </a:lnTo>
                  <a:lnTo>
                    <a:pt x="351" y="501"/>
                  </a:lnTo>
                  <a:lnTo>
                    <a:pt x="351" y="500"/>
                  </a:lnTo>
                  <a:lnTo>
                    <a:pt x="350" y="500"/>
                  </a:lnTo>
                  <a:lnTo>
                    <a:pt x="350" y="499"/>
                  </a:lnTo>
                  <a:lnTo>
                    <a:pt x="349" y="499"/>
                  </a:lnTo>
                  <a:lnTo>
                    <a:pt x="349" y="498"/>
                  </a:lnTo>
                  <a:lnTo>
                    <a:pt x="348" y="497"/>
                  </a:lnTo>
                  <a:lnTo>
                    <a:pt x="348" y="497"/>
                  </a:lnTo>
                  <a:lnTo>
                    <a:pt x="347" y="496"/>
                  </a:lnTo>
                  <a:lnTo>
                    <a:pt x="347" y="495"/>
                  </a:lnTo>
                  <a:lnTo>
                    <a:pt x="346" y="495"/>
                  </a:lnTo>
                  <a:lnTo>
                    <a:pt x="346" y="494"/>
                  </a:lnTo>
                  <a:lnTo>
                    <a:pt x="345" y="493"/>
                  </a:lnTo>
                  <a:lnTo>
                    <a:pt x="345" y="493"/>
                  </a:lnTo>
                  <a:lnTo>
                    <a:pt x="344" y="492"/>
                  </a:lnTo>
                  <a:lnTo>
                    <a:pt x="344" y="491"/>
                  </a:lnTo>
                  <a:lnTo>
                    <a:pt x="343" y="491"/>
                  </a:lnTo>
                  <a:lnTo>
                    <a:pt x="343" y="490"/>
                  </a:lnTo>
                  <a:lnTo>
                    <a:pt x="343" y="490"/>
                  </a:lnTo>
                  <a:lnTo>
                    <a:pt x="328" y="499"/>
                  </a:lnTo>
                  <a:close/>
                  <a:moveTo>
                    <a:pt x="366" y="540"/>
                  </a:moveTo>
                  <a:lnTo>
                    <a:pt x="366" y="540"/>
                  </a:lnTo>
                  <a:lnTo>
                    <a:pt x="366" y="540"/>
                  </a:lnTo>
                  <a:lnTo>
                    <a:pt x="367" y="541"/>
                  </a:lnTo>
                  <a:lnTo>
                    <a:pt x="368" y="541"/>
                  </a:lnTo>
                  <a:lnTo>
                    <a:pt x="369" y="542"/>
                  </a:lnTo>
                  <a:lnTo>
                    <a:pt x="369" y="542"/>
                  </a:lnTo>
                  <a:lnTo>
                    <a:pt x="370" y="543"/>
                  </a:lnTo>
                  <a:lnTo>
                    <a:pt x="371" y="543"/>
                  </a:lnTo>
                  <a:lnTo>
                    <a:pt x="372" y="544"/>
                  </a:lnTo>
                  <a:lnTo>
                    <a:pt x="372" y="544"/>
                  </a:lnTo>
                  <a:lnTo>
                    <a:pt x="373" y="545"/>
                  </a:lnTo>
                  <a:lnTo>
                    <a:pt x="374" y="545"/>
                  </a:lnTo>
                  <a:lnTo>
                    <a:pt x="375" y="546"/>
                  </a:lnTo>
                  <a:lnTo>
                    <a:pt x="375" y="546"/>
                  </a:lnTo>
                  <a:lnTo>
                    <a:pt x="376" y="547"/>
                  </a:lnTo>
                  <a:lnTo>
                    <a:pt x="377" y="547"/>
                  </a:lnTo>
                  <a:lnTo>
                    <a:pt x="378" y="548"/>
                  </a:lnTo>
                  <a:lnTo>
                    <a:pt x="379" y="548"/>
                  </a:lnTo>
                  <a:lnTo>
                    <a:pt x="379" y="549"/>
                  </a:lnTo>
                  <a:lnTo>
                    <a:pt x="380" y="549"/>
                  </a:lnTo>
                  <a:lnTo>
                    <a:pt x="381" y="550"/>
                  </a:lnTo>
                  <a:lnTo>
                    <a:pt x="382" y="550"/>
                  </a:lnTo>
                  <a:lnTo>
                    <a:pt x="390" y="535"/>
                  </a:lnTo>
                  <a:lnTo>
                    <a:pt x="390" y="534"/>
                  </a:lnTo>
                  <a:lnTo>
                    <a:pt x="389" y="534"/>
                  </a:lnTo>
                  <a:lnTo>
                    <a:pt x="388" y="534"/>
                  </a:lnTo>
                  <a:lnTo>
                    <a:pt x="388" y="533"/>
                  </a:lnTo>
                  <a:lnTo>
                    <a:pt x="387" y="533"/>
                  </a:lnTo>
                  <a:lnTo>
                    <a:pt x="386" y="532"/>
                  </a:lnTo>
                  <a:lnTo>
                    <a:pt x="385" y="532"/>
                  </a:lnTo>
                  <a:lnTo>
                    <a:pt x="385" y="531"/>
                  </a:lnTo>
                  <a:lnTo>
                    <a:pt x="384" y="531"/>
                  </a:lnTo>
                  <a:lnTo>
                    <a:pt x="383" y="531"/>
                  </a:lnTo>
                  <a:lnTo>
                    <a:pt x="383" y="530"/>
                  </a:lnTo>
                  <a:lnTo>
                    <a:pt x="382" y="530"/>
                  </a:lnTo>
                  <a:lnTo>
                    <a:pt x="381" y="529"/>
                  </a:lnTo>
                  <a:lnTo>
                    <a:pt x="381" y="529"/>
                  </a:lnTo>
                  <a:lnTo>
                    <a:pt x="380" y="528"/>
                  </a:lnTo>
                  <a:lnTo>
                    <a:pt x="379" y="528"/>
                  </a:lnTo>
                  <a:lnTo>
                    <a:pt x="379" y="527"/>
                  </a:lnTo>
                  <a:lnTo>
                    <a:pt x="378" y="527"/>
                  </a:lnTo>
                  <a:lnTo>
                    <a:pt x="377" y="526"/>
                  </a:lnTo>
                  <a:lnTo>
                    <a:pt x="377" y="526"/>
                  </a:lnTo>
                  <a:lnTo>
                    <a:pt x="376" y="526"/>
                  </a:lnTo>
                  <a:lnTo>
                    <a:pt x="366" y="540"/>
                  </a:lnTo>
                  <a:close/>
                  <a:moveTo>
                    <a:pt x="416" y="564"/>
                  </a:moveTo>
                  <a:lnTo>
                    <a:pt x="416" y="564"/>
                  </a:lnTo>
                  <a:lnTo>
                    <a:pt x="416" y="564"/>
                  </a:lnTo>
                  <a:lnTo>
                    <a:pt x="417" y="565"/>
                  </a:lnTo>
                  <a:lnTo>
                    <a:pt x="418" y="565"/>
                  </a:lnTo>
                  <a:lnTo>
                    <a:pt x="419" y="565"/>
                  </a:lnTo>
                  <a:lnTo>
                    <a:pt x="420" y="565"/>
                  </a:lnTo>
                  <a:lnTo>
                    <a:pt x="421" y="566"/>
                  </a:lnTo>
                  <a:lnTo>
                    <a:pt x="422" y="566"/>
                  </a:lnTo>
                  <a:lnTo>
                    <a:pt x="423" y="566"/>
                  </a:lnTo>
                  <a:lnTo>
                    <a:pt x="424" y="566"/>
                  </a:lnTo>
                  <a:lnTo>
                    <a:pt x="424" y="566"/>
                  </a:lnTo>
                  <a:lnTo>
                    <a:pt x="425" y="567"/>
                  </a:lnTo>
                  <a:lnTo>
                    <a:pt x="426" y="567"/>
                  </a:lnTo>
                  <a:lnTo>
                    <a:pt x="427" y="567"/>
                  </a:lnTo>
                  <a:lnTo>
                    <a:pt x="428" y="567"/>
                  </a:lnTo>
                  <a:lnTo>
                    <a:pt x="429" y="567"/>
                  </a:lnTo>
                  <a:lnTo>
                    <a:pt x="430" y="568"/>
                  </a:lnTo>
                  <a:lnTo>
                    <a:pt x="431" y="568"/>
                  </a:lnTo>
                  <a:lnTo>
                    <a:pt x="432" y="568"/>
                  </a:lnTo>
                  <a:lnTo>
                    <a:pt x="433" y="568"/>
                  </a:lnTo>
                  <a:lnTo>
                    <a:pt x="434" y="568"/>
                  </a:lnTo>
                  <a:lnTo>
                    <a:pt x="434" y="568"/>
                  </a:lnTo>
                  <a:lnTo>
                    <a:pt x="437" y="551"/>
                  </a:lnTo>
                  <a:lnTo>
                    <a:pt x="437" y="551"/>
                  </a:lnTo>
                  <a:lnTo>
                    <a:pt x="436" y="551"/>
                  </a:lnTo>
                  <a:lnTo>
                    <a:pt x="435" y="551"/>
                  </a:lnTo>
                  <a:lnTo>
                    <a:pt x="434" y="550"/>
                  </a:lnTo>
                  <a:lnTo>
                    <a:pt x="433" y="550"/>
                  </a:lnTo>
                  <a:lnTo>
                    <a:pt x="432" y="550"/>
                  </a:lnTo>
                  <a:lnTo>
                    <a:pt x="431" y="550"/>
                  </a:lnTo>
                  <a:lnTo>
                    <a:pt x="431" y="550"/>
                  </a:lnTo>
                  <a:lnTo>
                    <a:pt x="430" y="550"/>
                  </a:lnTo>
                  <a:lnTo>
                    <a:pt x="429" y="549"/>
                  </a:lnTo>
                  <a:lnTo>
                    <a:pt x="428" y="549"/>
                  </a:lnTo>
                  <a:lnTo>
                    <a:pt x="427" y="549"/>
                  </a:lnTo>
                  <a:lnTo>
                    <a:pt x="427" y="549"/>
                  </a:lnTo>
                  <a:lnTo>
                    <a:pt x="426" y="549"/>
                  </a:lnTo>
                  <a:lnTo>
                    <a:pt x="425" y="548"/>
                  </a:lnTo>
                  <a:lnTo>
                    <a:pt x="424" y="548"/>
                  </a:lnTo>
                  <a:lnTo>
                    <a:pt x="423" y="548"/>
                  </a:lnTo>
                  <a:lnTo>
                    <a:pt x="422" y="548"/>
                  </a:lnTo>
                  <a:lnTo>
                    <a:pt x="422" y="548"/>
                  </a:lnTo>
                  <a:lnTo>
                    <a:pt x="421" y="547"/>
                  </a:lnTo>
                  <a:lnTo>
                    <a:pt x="421" y="547"/>
                  </a:lnTo>
                  <a:lnTo>
                    <a:pt x="416" y="564"/>
                  </a:lnTo>
                  <a:close/>
                  <a:moveTo>
                    <a:pt x="471" y="569"/>
                  </a:moveTo>
                  <a:lnTo>
                    <a:pt x="471" y="569"/>
                  </a:lnTo>
                  <a:lnTo>
                    <a:pt x="472" y="569"/>
                  </a:lnTo>
                  <a:lnTo>
                    <a:pt x="473" y="569"/>
                  </a:lnTo>
                  <a:lnTo>
                    <a:pt x="474" y="569"/>
                  </a:lnTo>
                  <a:lnTo>
                    <a:pt x="475" y="569"/>
                  </a:lnTo>
                  <a:lnTo>
                    <a:pt x="476" y="569"/>
                  </a:lnTo>
                  <a:lnTo>
                    <a:pt x="477" y="569"/>
                  </a:lnTo>
                  <a:lnTo>
                    <a:pt x="478" y="569"/>
                  </a:lnTo>
                  <a:lnTo>
                    <a:pt x="479" y="568"/>
                  </a:lnTo>
                  <a:lnTo>
                    <a:pt x="480" y="568"/>
                  </a:lnTo>
                  <a:lnTo>
                    <a:pt x="480" y="568"/>
                  </a:lnTo>
                  <a:lnTo>
                    <a:pt x="481" y="568"/>
                  </a:lnTo>
                  <a:lnTo>
                    <a:pt x="482" y="568"/>
                  </a:lnTo>
                  <a:lnTo>
                    <a:pt x="483" y="568"/>
                  </a:lnTo>
                  <a:lnTo>
                    <a:pt x="484" y="568"/>
                  </a:lnTo>
                  <a:lnTo>
                    <a:pt x="485" y="567"/>
                  </a:lnTo>
                  <a:lnTo>
                    <a:pt x="486" y="567"/>
                  </a:lnTo>
                  <a:lnTo>
                    <a:pt x="487" y="567"/>
                  </a:lnTo>
                  <a:lnTo>
                    <a:pt x="488" y="567"/>
                  </a:lnTo>
                  <a:lnTo>
                    <a:pt x="489" y="567"/>
                  </a:lnTo>
                  <a:lnTo>
                    <a:pt x="490" y="566"/>
                  </a:lnTo>
                  <a:lnTo>
                    <a:pt x="490" y="566"/>
                  </a:lnTo>
                  <a:lnTo>
                    <a:pt x="486" y="549"/>
                  </a:lnTo>
                  <a:lnTo>
                    <a:pt x="486" y="549"/>
                  </a:lnTo>
                  <a:lnTo>
                    <a:pt x="485" y="549"/>
                  </a:lnTo>
                  <a:lnTo>
                    <a:pt x="485" y="550"/>
                  </a:lnTo>
                  <a:lnTo>
                    <a:pt x="484" y="550"/>
                  </a:lnTo>
                  <a:lnTo>
                    <a:pt x="483" y="550"/>
                  </a:lnTo>
                  <a:lnTo>
                    <a:pt x="482" y="550"/>
                  </a:lnTo>
                  <a:lnTo>
                    <a:pt x="481" y="550"/>
                  </a:lnTo>
                  <a:lnTo>
                    <a:pt x="480" y="550"/>
                  </a:lnTo>
                  <a:lnTo>
                    <a:pt x="479" y="551"/>
                  </a:lnTo>
                  <a:lnTo>
                    <a:pt x="479" y="551"/>
                  </a:lnTo>
                  <a:lnTo>
                    <a:pt x="478" y="551"/>
                  </a:lnTo>
                  <a:lnTo>
                    <a:pt x="477" y="551"/>
                  </a:lnTo>
                  <a:lnTo>
                    <a:pt x="476" y="551"/>
                  </a:lnTo>
                  <a:lnTo>
                    <a:pt x="475" y="551"/>
                  </a:lnTo>
                  <a:lnTo>
                    <a:pt x="474" y="551"/>
                  </a:lnTo>
                  <a:lnTo>
                    <a:pt x="474" y="551"/>
                  </a:lnTo>
                  <a:lnTo>
                    <a:pt x="473" y="551"/>
                  </a:lnTo>
                  <a:lnTo>
                    <a:pt x="472" y="552"/>
                  </a:lnTo>
                  <a:lnTo>
                    <a:pt x="471" y="552"/>
                  </a:lnTo>
                  <a:lnTo>
                    <a:pt x="470" y="552"/>
                  </a:lnTo>
                  <a:lnTo>
                    <a:pt x="470" y="552"/>
                  </a:lnTo>
                  <a:lnTo>
                    <a:pt x="471" y="569"/>
                  </a:lnTo>
                  <a:close/>
                  <a:moveTo>
                    <a:pt x="525" y="554"/>
                  </a:moveTo>
                  <a:lnTo>
                    <a:pt x="525" y="554"/>
                  </a:lnTo>
                  <a:lnTo>
                    <a:pt x="525" y="554"/>
                  </a:lnTo>
                  <a:lnTo>
                    <a:pt x="526" y="554"/>
                  </a:lnTo>
                  <a:lnTo>
                    <a:pt x="527" y="553"/>
                  </a:lnTo>
                  <a:lnTo>
                    <a:pt x="528" y="553"/>
                  </a:lnTo>
                  <a:lnTo>
                    <a:pt x="529" y="552"/>
                  </a:lnTo>
                  <a:lnTo>
                    <a:pt x="529" y="552"/>
                  </a:lnTo>
                  <a:lnTo>
                    <a:pt x="530" y="551"/>
                  </a:lnTo>
                  <a:lnTo>
                    <a:pt x="531" y="551"/>
                  </a:lnTo>
                  <a:lnTo>
                    <a:pt x="532" y="551"/>
                  </a:lnTo>
                  <a:lnTo>
                    <a:pt x="533" y="550"/>
                  </a:lnTo>
                  <a:lnTo>
                    <a:pt x="533" y="550"/>
                  </a:lnTo>
                  <a:lnTo>
                    <a:pt x="534" y="549"/>
                  </a:lnTo>
                  <a:lnTo>
                    <a:pt x="535" y="549"/>
                  </a:lnTo>
                  <a:lnTo>
                    <a:pt x="536" y="548"/>
                  </a:lnTo>
                  <a:lnTo>
                    <a:pt x="537" y="548"/>
                  </a:lnTo>
                  <a:lnTo>
                    <a:pt x="537" y="547"/>
                  </a:lnTo>
                  <a:lnTo>
                    <a:pt x="538" y="547"/>
                  </a:lnTo>
                  <a:lnTo>
                    <a:pt x="539" y="546"/>
                  </a:lnTo>
                  <a:lnTo>
                    <a:pt x="540" y="546"/>
                  </a:lnTo>
                  <a:lnTo>
                    <a:pt x="540" y="545"/>
                  </a:lnTo>
                  <a:lnTo>
                    <a:pt x="541" y="545"/>
                  </a:lnTo>
                  <a:lnTo>
                    <a:pt x="532" y="530"/>
                  </a:lnTo>
                  <a:lnTo>
                    <a:pt x="531" y="531"/>
                  </a:lnTo>
                  <a:lnTo>
                    <a:pt x="530" y="531"/>
                  </a:lnTo>
                  <a:lnTo>
                    <a:pt x="530" y="531"/>
                  </a:lnTo>
                  <a:lnTo>
                    <a:pt x="529" y="532"/>
                  </a:lnTo>
                  <a:lnTo>
                    <a:pt x="528" y="532"/>
                  </a:lnTo>
                  <a:lnTo>
                    <a:pt x="527" y="533"/>
                  </a:lnTo>
                  <a:lnTo>
                    <a:pt x="527" y="533"/>
                  </a:lnTo>
                  <a:lnTo>
                    <a:pt x="526" y="534"/>
                  </a:lnTo>
                  <a:lnTo>
                    <a:pt x="525" y="534"/>
                  </a:lnTo>
                  <a:lnTo>
                    <a:pt x="525" y="534"/>
                  </a:lnTo>
                  <a:lnTo>
                    <a:pt x="524" y="535"/>
                  </a:lnTo>
                  <a:lnTo>
                    <a:pt x="523" y="535"/>
                  </a:lnTo>
                  <a:lnTo>
                    <a:pt x="522" y="536"/>
                  </a:lnTo>
                  <a:lnTo>
                    <a:pt x="522" y="536"/>
                  </a:lnTo>
                  <a:lnTo>
                    <a:pt x="521" y="536"/>
                  </a:lnTo>
                  <a:lnTo>
                    <a:pt x="520" y="537"/>
                  </a:lnTo>
                  <a:lnTo>
                    <a:pt x="520" y="537"/>
                  </a:lnTo>
                  <a:lnTo>
                    <a:pt x="519" y="538"/>
                  </a:lnTo>
                  <a:lnTo>
                    <a:pt x="518" y="538"/>
                  </a:lnTo>
                  <a:lnTo>
                    <a:pt x="517" y="538"/>
                  </a:lnTo>
                  <a:lnTo>
                    <a:pt x="517" y="538"/>
                  </a:lnTo>
                  <a:lnTo>
                    <a:pt x="525" y="554"/>
                  </a:lnTo>
                  <a:close/>
                  <a:moveTo>
                    <a:pt x="570" y="521"/>
                  </a:moveTo>
                  <a:lnTo>
                    <a:pt x="570" y="521"/>
                  </a:lnTo>
                  <a:lnTo>
                    <a:pt x="570" y="520"/>
                  </a:lnTo>
                  <a:lnTo>
                    <a:pt x="570" y="520"/>
                  </a:lnTo>
                  <a:lnTo>
                    <a:pt x="571" y="519"/>
                  </a:lnTo>
                  <a:lnTo>
                    <a:pt x="572" y="518"/>
                  </a:lnTo>
                  <a:lnTo>
                    <a:pt x="572" y="518"/>
                  </a:lnTo>
                  <a:lnTo>
                    <a:pt x="573" y="517"/>
                  </a:lnTo>
                  <a:lnTo>
                    <a:pt x="574" y="516"/>
                  </a:lnTo>
                  <a:lnTo>
                    <a:pt x="574" y="516"/>
                  </a:lnTo>
                  <a:lnTo>
                    <a:pt x="575" y="515"/>
                  </a:lnTo>
                  <a:lnTo>
                    <a:pt x="575" y="514"/>
                  </a:lnTo>
                  <a:lnTo>
                    <a:pt x="576" y="514"/>
                  </a:lnTo>
                  <a:lnTo>
                    <a:pt x="576" y="513"/>
                  </a:lnTo>
                  <a:lnTo>
                    <a:pt x="577" y="512"/>
                  </a:lnTo>
                  <a:lnTo>
                    <a:pt x="578" y="511"/>
                  </a:lnTo>
                  <a:lnTo>
                    <a:pt x="578" y="511"/>
                  </a:lnTo>
                  <a:lnTo>
                    <a:pt x="579" y="510"/>
                  </a:lnTo>
                  <a:lnTo>
                    <a:pt x="579" y="509"/>
                  </a:lnTo>
                  <a:lnTo>
                    <a:pt x="580" y="508"/>
                  </a:lnTo>
                  <a:lnTo>
                    <a:pt x="580" y="508"/>
                  </a:lnTo>
                  <a:lnTo>
                    <a:pt x="581" y="507"/>
                  </a:lnTo>
                  <a:lnTo>
                    <a:pt x="581" y="506"/>
                  </a:lnTo>
                  <a:lnTo>
                    <a:pt x="567" y="496"/>
                  </a:lnTo>
                  <a:lnTo>
                    <a:pt x="567" y="497"/>
                  </a:lnTo>
                  <a:lnTo>
                    <a:pt x="566" y="497"/>
                  </a:lnTo>
                  <a:lnTo>
                    <a:pt x="566" y="498"/>
                  </a:lnTo>
                  <a:lnTo>
                    <a:pt x="565" y="499"/>
                  </a:lnTo>
                  <a:lnTo>
                    <a:pt x="565" y="499"/>
                  </a:lnTo>
                  <a:lnTo>
                    <a:pt x="564" y="500"/>
                  </a:lnTo>
                  <a:lnTo>
                    <a:pt x="564" y="500"/>
                  </a:lnTo>
                  <a:lnTo>
                    <a:pt x="563" y="501"/>
                  </a:lnTo>
                  <a:lnTo>
                    <a:pt x="563" y="502"/>
                  </a:lnTo>
                  <a:lnTo>
                    <a:pt x="562" y="502"/>
                  </a:lnTo>
                  <a:lnTo>
                    <a:pt x="562" y="503"/>
                  </a:lnTo>
                  <a:lnTo>
                    <a:pt x="561" y="504"/>
                  </a:lnTo>
                  <a:lnTo>
                    <a:pt x="561" y="504"/>
                  </a:lnTo>
                  <a:lnTo>
                    <a:pt x="560" y="505"/>
                  </a:lnTo>
                  <a:lnTo>
                    <a:pt x="560" y="505"/>
                  </a:lnTo>
                  <a:lnTo>
                    <a:pt x="559" y="506"/>
                  </a:lnTo>
                  <a:lnTo>
                    <a:pt x="559" y="507"/>
                  </a:lnTo>
                  <a:lnTo>
                    <a:pt x="558" y="507"/>
                  </a:lnTo>
                  <a:lnTo>
                    <a:pt x="557" y="508"/>
                  </a:lnTo>
                  <a:lnTo>
                    <a:pt x="557" y="509"/>
                  </a:lnTo>
                  <a:lnTo>
                    <a:pt x="557" y="509"/>
                  </a:lnTo>
                  <a:lnTo>
                    <a:pt x="570" y="521"/>
                  </a:lnTo>
                  <a:close/>
                  <a:moveTo>
                    <a:pt x="599" y="474"/>
                  </a:moveTo>
                  <a:lnTo>
                    <a:pt x="599" y="474"/>
                  </a:lnTo>
                  <a:lnTo>
                    <a:pt x="600" y="473"/>
                  </a:lnTo>
                  <a:lnTo>
                    <a:pt x="600" y="472"/>
                  </a:lnTo>
                  <a:lnTo>
                    <a:pt x="600" y="471"/>
                  </a:lnTo>
                  <a:lnTo>
                    <a:pt x="601" y="470"/>
                  </a:lnTo>
                  <a:lnTo>
                    <a:pt x="601" y="469"/>
                  </a:lnTo>
                  <a:lnTo>
                    <a:pt x="601" y="469"/>
                  </a:lnTo>
                  <a:lnTo>
                    <a:pt x="602" y="468"/>
                  </a:lnTo>
                  <a:lnTo>
                    <a:pt x="602" y="467"/>
                  </a:lnTo>
                  <a:lnTo>
                    <a:pt x="602" y="466"/>
                  </a:lnTo>
                  <a:lnTo>
                    <a:pt x="603" y="465"/>
                  </a:lnTo>
                  <a:lnTo>
                    <a:pt x="603" y="464"/>
                  </a:lnTo>
                  <a:lnTo>
                    <a:pt x="603" y="463"/>
                  </a:lnTo>
                  <a:lnTo>
                    <a:pt x="603" y="462"/>
                  </a:lnTo>
                  <a:lnTo>
                    <a:pt x="604" y="461"/>
                  </a:lnTo>
                  <a:lnTo>
                    <a:pt x="604" y="461"/>
                  </a:lnTo>
                  <a:lnTo>
                    <a:pt x="604" y="460"/>
                  </a:lnTo>
                  <a:lnTo>
                    <a:pt x="604" y="459"/>
                  </a:lnTo>
                  <a:lnTo>
                    <a:pt x="605" y="458"/>
                  </a:lnTo>
                  <a:lnTo>
                    <a:pt x="605" y="457"/>
                  </a:lnTo>
                  <a:lnTo>
                    <a:pt x="605" y="456"/>
                  </a:lnTo>
                  <a:lnTo>
                    <a:pt x="605" y="456"/>
                  </a:lnTo>
                  <a:lnTo>
                    <a:pt x="588" y="451"/>
                  </a:lnTo>
                  <a:lnTo>
                    <a:pt x="588" y="452"/>
                  </a:lnTo>
                  <a:lnTo>
                    <a:pt x="588" y="452"/>
                  </a:lnTo>
                  <a:lnTo>
                    <a:pt x="588" y="453"/>
                  </a:lnTo>
                  <a:lnTo>
                    <a:pt x="588" y="454"/>
                  </a:lnTo>
                  <a:lnTo>
                    <a:pt x="587" y="455"/>
                  </a:lnTo>
                  <a:lnTo>
                    <a:pt x="587" y="456"/>
                  </a:lnTo>
                  <a:lnTo>
                    <a:pt x="587" y="456"/>
                  </a:lnTo>
                  <a:lnTo>
                    <a:pt x="587" y="457"/>
                  </a:lnTo>
                  <a:lnTo>
                    <a:pt x="586" y="458"/>
                  </a:lnTo>
                  <a:lnTo>
                    <a:pt x="586" y="459"/>
                  </a:lnTo>
                  <a:lnTo>
                    <a:pt x="586" y="459"/>
                  </a:lnTo>
                  <a:lnTo>
                    <a:pt x="586" y="460"/>
                  </a:lnTo>
                  <a:lnTo>
                    <a:pt x="585" y="461"/>
                  </a:lnTo>
                  <a:lnTo>
                    <a:pt x="585" y="462"/>
                  </a:lnTo>
                  <a:lnTo>
                    <a:pt x="585" y="463"/>
                  </a:lnTo>
                  <a:lnTo>
                    <a:pt x="584" y="463"/>
                  </a:lnTo>
                  <a:lnTo>
                    <a:pt x="584" y="464"/>
                  </a:lnTo>
                  <a:lnTo>
                    <a:pt x="584" y="465"/>
                  </a:lnTo>
                  <a:lnTo>
                    <a:pt x="584" y="466"/>
                  </a:lnTo>
                  <a:lnTo>
                    <a:pt x="583" y="467"/>
                  </a:lnTo>
                  <a:lnTo>
                    <a:pt x="583" y="467"/>
                  </a:lnTo>
                  <a:lnTo>
                    <a:pt x="599" y="474"/>
                  </a:lnTo>
                  <a:close/>
                  <a:moveTo>
                    <a:pt x="610" y="419"/>
                  </a:moveTo>
                  <a:lnTo>
                    <a:pt x="610" y="419"/>
                  </a:lnTo>
                  <a:lnTo>
                    <a:pt x="610" y="419"/>
                  </a:lnTo>
                  <a:lnTo>
                    <a:pt x="610" y="418"/>
                  </a:lnTo>
                  <a:lnTo>
                    <a:pt x="610" y="417"/>
                  </a:lnTo>
                  <a:lnTo>
                    <a:pt x="610" y="416"/>
                  </a:lnTo>
                  <a:lnTo>
                    <a:pt x="610" y="415"/>
                  </a:lnTo>
                  <a:lnTo>
                    <a:pt x="610" y="414"/>
                  </a:lnTo>
                  <a:lnTo>
                    <a:pt x="610" y="413"/>
                  </a:lnTo>
                  <a:lnTo>
                    <a:pt x="610" y="412"/>
                  </a:lnTo>
                  <a:lnTo>
                    <a:pt x="610" y="411"/>
                  </a:lnTo>
                  <a:lnTo>
                    <a:pt x="610" y="410"/>
                  </a:lnTo>
                  <a:lnTo>
                    <a:pt x="610" y="409"/>
                  </a:lnTo>
                  <a:lnTo>
                    <a:pt x="610" y="408"/>
                  </a:lnTo>
                  <a:lnTo>
                    <a:pt x="610" y="407"/>
                  </a:lnTo>
                  <a:lnTo>
                    <a:pt x="610" y="406"/>
                  </a:lnTo>
                  <a:lnTo>
                    <a:pt x="610" y="405"/>
                  </a:lnTo>
                  <a:lnTo>
                    <a:pt x="610" y="404"/>
                  </a:lnTo>
                  <a:lnTo>
                    <a:pt x="610" y="403"/>
                  </a:lnTo>
                  <a:lnTo>
                    <a:pt x="610" y="402"/>
                  </a:lnTo>
                  <a:lnTo>
                    <a:pt x="609" y="401"/>
                  </a:lnTo>
                  <a:lnTo>
                    <a:pt x="609" y="400"/>
                  </a:lnTo>
                  <a:lnTo>
                    <a:pt x="592" y="402"/>
                  </a:lnTo>
                  <a:lnTo>
                    <a:pt x="592" y="403"/>
                  </a:lnTo>
                  <a:lnTo>
                    <a:pt x="592" y="404"/>
                  </a:lnTo>
                  <a:lnTo>
                    <a:pt x="592" y="405"/>
                  </a:lnTo>
                  <a:lnTo>
                    <a:pt x="592" y="406"/>
                  </a:lnTo>
                  <a:lnTo>
                    <a:pt x="592" y="406"/>
                  </a:lnTo>
                  <a:lnTo>
                    <a:pt x="592" y="407"/>
                  </a:lnTo>
                  <a:lnTo>
                    <a:pt x="592" y="408"/>
                  </a:lnTo>
                  <a:lnTo>
                    <a:pt x="592" y="409"/>
                  </a:lnTo>
                  <a:lnTo>
                    <a:pt x="592" y="410"/>
                  </a:lnTo>
                  <a:lnTo>
                    <a:pt x="593" y="411"/>
                  </a:lnTo>
                  <a:lnTo>
                    <a:pt x="593" y="412"/>
                  </a:lnTo>
                  <a:lnTo>
                    <a:pt x="593" y="412"/>
                  </a:lnTo>
                  <a:lnTo>
                    <a:pt x="593" y="413"/>
                  </a:lnTo>
                  <a:lnTo>
                    <a:pt x="593" y="414"/>
                  </a:lnTo>
                  <a:lnTo>
                    <a:pt x="593" y="415"/>
                  </a:lnTo>
                  <a:lnTo>
                    <a:pt x="593" y="416"/>
                  </a:lnTo>
                  <a:lnTo>
                    <a:pt x="593" y="417"/>
                  </a:lnTo>
                  <a:lnTo>
                    <a:pt x="593" y="418"/>
                  </a:lnTo>
                  <a:lnTo>
                    <a:pt x="593" y="419"/>
                  </a:lnTo>
                  <a:lnTo>
                    <a:pt x="593" y="419"/>
                  </a:lnTo>
                  <a:lnTo>
                    <a:pt x="610" y="419"/>
                  </a:lnTo>
                  <a:close/>
                  <a:moveTo>
                    <a:pt x="601" y="364"/>
                  </a:moveTo>
                  <a:lnTo>
                    <a:pt x="601" y="364"/>
                  </a:lnTo>
                  <a:lnTo>
                    <a:pt x="601" y="363"/>
                  </a:lnTo>
                  <a:lnTo>
                    <a:pt x="600" y="362"/>
                  </a:lnTo>
                  <a:lnTo>
                    <a:pt x="600" y="362"/>
                  </a:lnTo>
                  <a:lnTo>
                    <a:pt x="600" y="361"/>
                  </a:lnTo>
                  <a:lnTo>
                    <a:pt x="599" y="360"/>
                  </a:lnTo>
                  <a:lnTo>
                    <a:pt x="599" y="359"/>
                  </a:lnTo>
                  <a:lnTo>
                    <a:pt x="599" y="358"/>
                  </a:lnTo>
                  <a:lnTo>
                    <a:pt x="598" y="357"/>
                  </a:lnTo>
                  <a:lnTo>
                    <a:pt x="598" y="356"/>
                  </a:lnTo>
                  <a:lnTo>
                    <a:pt x="598" y="356"/>
                  </a:lnTo>
                  <a:lnTo>
                    <a:pt x="597" y="355"/>
                  </a:lnTo>
                  <a:lnTo>
                    <a:pt x="597" y="354"/>
                  </a:lnTo>
                  <a:lnTo>
                    <a:pt x="596" y="353"/>
                  </a:lnTo>
                  <a:lnTo>
                    <a:pt x="596" y="352"/>
                  </a:lnTo>
                  <a:lnTo>
                    <a:pt x="596" y="351"/>
                  </a:lnTo>
                  <a:lnTo>
                    <a:pt x="595" y="350"/>
                  </a:lnTo>
                  <a:lnTo>
                    <a:pt x="595" y="350"/>
                  </a:lnTo>
                  <a:lnTo>
                    <a:pt x="594" y="349"/>
                  </a:lnTo>
                  <a:lnTo>
                    <a:pt x="594" y="348"/>
                  </a:lnTo>
                  <a:lnTo>
                    <a:pt x="594" y="347"/>
                  </a:lnTo>
                  <a:lnTo>
                    <a:pt x="593" y="347"/>
                  </a:lnTo>
                  <a:lnTo>
                    <a:pt x="578" y="355"/>
                  </a:lnTo>
                  <a:lnTo>
                    <a:pt x="578" y="355"/>
                  </a:lnTo>
                  <a:lnTo>
                    <a:pt x="578" y="356"/>
                  </a:lnTo>
                  <a:lnTo>
                    <a:pt x="579" y="357"/>
                  </a:lnTo>
                  <a:lnTo>
                    <a:pt x="579" y="357"/>
                  </a:lnTo>
                  <a:lnTo>
                    <a:pt x="579" y="358"/>
                  </a:lnTo>
                  <a:lnTo>
                    <a:pt x="580" y="359"/>
                  </a:lnTo>
                  <a:lnTo>
                    <a:pt x="580" y="360"/>
                  </a:lnTo>
                  <a:lnTo>
                    <a:pt x="580" y="360"/>
                  </a:lnTo>
                  <a:lnTo>
                    <a:pt x="581" y="361"/>
                  </a:lnTo>
                  <a:lnTo>
                    <a:pt x="581" y="362"/>
                  </a:lnTo>
                  <a:lnTo>
                    <a:pt x="581" y="363"/>
                  </a:lnTo>
                  <a:lnTo>
                    <a:pt x="582" y="363"/>
                  </a:lnTo>
                  <a:lnTo>
                    <a:pt x="582" y="364"/>
                  </a:lnTo>
                  <a:lnTo>
                    <a:pt x="582" y="365"/>
                  </a:lnTo>
                  <a:lnTo>
                    <a:pt x="583" y="366"/>
                  </a:lnTo>
                  <a:lnTo>
                    <a:pt x="583" y="366"/>
                  </a:lnTo>
                  <a:lnTo>
                    <a:pt x="583" y="367"/>
                  </a:lnTo>
                  <a:lnTo>
                    <a:pt x="584" y="368"/>
                  </a:lnTo>
                  <a:lnTo>
                    <a:pt x="584" y="369"/>
                  </a:lnTo>
                  <a:lnTo>
                    <a:pt x="584" y="369"/>
                  </a:lnTo>
                  <a:lnTo>
                    <a:pt x="584" y="370"/>
                  </a:lnTo>
                  <a:lnTo>
                    <a:pt x="601" y="364"/>
                  </a:lnTo>
                  <a:close/>
                  <a:moveTo>
                    <a:pt x="573" y="316"/>
                  </a:moveTo>
                  <a:lnTo>
                    <a:pt x="573" y="316"/>
                  </a:lnTo>
                  <a:lnTo>
                    <a:pt x="572" y="316"/>
                  </a:lnTo>
                  <a:lnTo>
                    <a:pt x="572" y="315"/>
                  </a:lnTo>
                  <a:lnTo>
                    <a:pt x="571" y="315"/>
                  </a:lnTo>
                  <a:lnTo>
                    <a:pt x="570" y="314"/>
                  </a:lnTo>
                  <a:lnTo>
                    <a:pt x="570" y="313"/>
                  </a:lnTo>
                  <a:lnTo>
                    <a:pt x="569" y="313"/>
                  </a:lnTo>
                  <a:lnTo>
                    <a:pt x="569" y="312"/>
                  </a:lnTo>
                  <a:lnTo>
                    <a:pt x="568" y="311"/>
                  </a:lnTo>
                  <a:lnTo>
                    <a:pt x="567" y="311"/>
                  </a:lnTo>
                  <a:lnTo>
                    <a:pt x="567" y="310"/>
                  </a:lnTo>
                  <a:lnTo>
                    <a:pt x="566" y="309"/>
                  </a:lnTo>
                  <a:lnTo>
                    <a:pt x="565" y="309"/>
                  </a:lnTo>
                  <a:lnTo>
                    <a:pt x="565" y="308"/>
                  </a:lnTo>
                  <a:lnTo>
                    <a:pt x="564" y="307"/>
                  </a:lnTo>
                  <a:lnTo>
                    <a:pt x="563" y="307"/>
                  </a:lnTo>
                  <a:lnTo>
                    <a:pt x="563" y="306"/>
                  </a:lnTo>
                  <a:lnTo>
                    <a:pt x="562" y="305"/>
                  </a:lnTo>
                  <a:lnTo>
                    <a:pt x="561" y="305"/>
                  </a:lnTo>
                  <a:lnTo>
                    <a:pt x="561" y="304"/>
                  </a:lnTo>
                  <a:lnTo>
                    <a:pt x="560" y="304"/>
                  </a:lnTo>
                  <a:lnTo>
                    <a:pt x="559" y="303"/>
                  </a:lnTo>
                  <a:lnTo>
                    <a:pt x="548" y="316"/>
                  </a:lnTo>
                  <a:lnTo>
                    <a:pt x="548" y="317"/>
                  </a:lnTo>
                  <a:lnTo>
                    <a:pt x="549" y="317"/>
                  </a:lnTo>
                  <a:lnTo>
                    <a:pt x="549" y="318"/>
                  </a:lnTo>
                  <a:lnTo>
                    <a:pt x="550" y="318"/>
                  </a:lnTo>
                  <a:lnTo>
                    <a:pt x="551" y="319"/>
                  </a:lnTo>
                  <a:lnTo>
                    <a:pt x="551" y="319"/>
                  </a:lnTo>
                  <a:lnTo>
                    <a:pt x="552" y="320"/>
                  </a:lnTo>
                  <a:lnTo>
                    <a:pt x="552" y="320"/>
                  </a:lnTo>
                  <a:lnTo>
                    <a:pt x="553" y="321"/>
                  </a:lnTo>
                  <a:lnTo>
                    <a:pt x="554" y="322"/>
                  </a:lnTo>
                  <a:lnTo>
                    <a:pt x="554" y="322"/>
                  </a:lnTo>
                  <a:lnTo>
                    <a:pt x="555" y="323"/>
                  </a:lnTo>
                  <a:lnTo>
                    <a:pt x="555" y="323"/>
                  </a:lnTo>
                  <a:lnTo>
                    <a:pt x="556" y="324"/>
                  </a:lnTo>
                  <a:lnTo>
                    <a:pt x="556" y="325"/>
                  </a:lnTo>
                  <a:lnTo>
                    <a:pt x="557" y="325"/>
                  </a:lnTo>
                  <a:lnTo>
                    <a:pt x="557" y="326"/>
                  </a:lnTo>
                  <a:lnTo>
                    <a:pt x="558" y="326"/>
                  </a:lnTo>
                  <a:lnTo>
                    <a:pt x="559" y="327"/>
                  </a:lnTo>
                  <a:lnTo>
                    <a:pt x="559" y="328"/>
                  </a:lnTo>
                  <a:lnTo>
                    <a:pt x="559" y="328"/>
                  </a:lnTo>
                  <a:lnTo>
                    <a:pt x="573" y="316"/>
                  </a:lnTo>
                  <a:close/>
                  <a:moveTo>
                    <a:pt x="529" y="282"/>
                  </a:moveTo>
                  <a:lnTo>
                    <a:pt x="529" y="282"/>
                  </a:lnTo>
                  <a:lnTo>
                    <a:pt x="529" y="281"/>
                  </a:lnTo>
                  <a:lnTo>
                    <a:pt x="528" y="281"/>
                  </a:lnTo>
                  <a:lnTo>
                    <a:pt x="527" y="280"/>
                  </a:lnTo>
                  <a:lnTo>
                    <a:pt x="526" y="280"/>
                  </a:lnTo>
                  <a:lnTo>
                    <a:pt x="525" y="280"/>
                  </a:lnTo>
                  <a:lnTo>
                    <a:pt x="524" y="279"/>
                  </a:lnTo>
                  <a:lnTo>
                    <a:pt x="524" y="279"/>
                  </a:lnTo>
                  <a:lnTo>
                    <a:pt x="523" y="278"/>
                  </a:lnTo>
                  <a:lnTo>
                    <a:pt x="522" y="278"/>
                  </a:lnTo>
                  <a:lnTo>
                    <a:pt x="521" y="278"/>
                  </a:lnTo>
                  <a:lnTo>
                    <a:pt x="520" y="277"/>
                  </a:lnTo>
                  <a:lnTo>
                    <a:pt x="519" y="277"/>
                  </a:lnTo>
                  <a:lnTo>
                    <a:pt x="518" y="277"/>
                  </a:lnTo>
                  <a:lnTo>
                    <a:pt x="518" y="276"/>
                  </a:lnTo>
                  <a:lnTo>
                    <a:pt x="517" y="276"/>
                  </a:lnTo>
                  <a:lnTo>
                    <a:pt x="516" y="275"/>
                  </a:lnTo>
                  <a:lnTo>
                    <a:pt x="515" y="275"/>
                  </a:lnTo>
                  <a:lnTo>
                    <a:pt x="514" y="275"/>
                  </a:lnTo>
                  <a:lnTo>
                    <a:pt x="513" y="274"/>
                  </a:lnTo>
                  <a:lnTo>
                    <a:pt x="512" y="274"/>
                  </a:lnTo>
                  <a:lnTo>
                    <a:pt x="512" y="274"/>
                  </a:lnTo>
                  <a:lnTo>
                    <a:pt x="506" y="290"/>
                  </a:lnTo>
                  <a:lnTo>
                    <a:pt x="506" y="290"/>
                  </a:lnTo>
                  <a:lnTo>
                    <a:pt x="507" y="291"/>
                  </a:lnTo>
                  <a:lnTo>
                    <a:pt x="508" y="291"/>
                  </a:lnTo>
                  <a:lnTo>
                    <a:pt x="508" y="291"/>
                  </a:lnTo>
                  <a:lnTo>
                    <a:pt x="509" y="292"/>
                  </a:lnTo>
                  <a:lnTo>
                    <a:pt x="510" y="292"/>
                  </a:lnTo>
                  <a:lnTo>
                    <a:pt x="511" y="292"/>
                  </a:lnTo>
                  <a:lnTo>
                    <a:pt x="511" y="293"/>
                  </a:lnTo>
                  <a:lnTo>
                    <a:pt x="512" y="293"/>
                  </a:lnTo>
                  <a:lnTo>
                    <a:pt x="513" y="293"/>
                  </a:lnTo>
                  <a:lnTo>
                    <a:pt x="514" y="294"/>
                  </a:lnTo>
                  <a:lnTo>
                    <a:pt x="514" y="294"/>
                  </a:lnTo>
                  <a:lnTo>
                    <a:pt x="515" y="294"/>
                  </a:lnTo>
                  <a:lnTo>
                    <a:pt x="516" y="295"/>
                  </a:lnTo>
                  <a:lnTo>
                    <a:pt x="517" y="295"/>
                  </a:lnTo>
                  <a:lnTo>
                    <a:pt x="517" y="295"/>
                  </a:lnTo>
                  <a:lnTo>
                    <a:pt x="518" y="296"/>
                  </a:lnTo>
                  <a:lnTo>
                    <a:pt x="519" y="296"/>
                  </a:lnTo>
                  <a:lnTo>
                    <a:pt x="520" y="297"/>
                  </a:lnTo>
                  <a:lnTo>
                    <a:pt x="520" y="297"/>
                  </a:lnTo>
                  <a:lnTo>
                    <a:pt x="521" y="297"/>
                  </a:lnTo>
                  <a:lnTo>
                    <a:pt x="529" y="282"/>
                  </a:lnTo>
                  <a:close/>
                  <a:moveTo>
                    <a:pt x="457" y="231"/>
                  </a:moveTo>
                  <a:lnTo>
                    <a:pt x="457" y="231"/>
                  </a:lnTo>
                  <a:cubicBezTo>
                    <a:pt x="354" y="231"/>
                    <a:pt x="271" y="314"/>
                    <a:pt x="271" y="417"/>
                  </a:cubicBezTo>
                  <a:cubicBezTo>
                    <a:pt x="271" y="520"/>
                    <a:pt x="354" y="603"/>
                    <a:pt x="457" y="603"/>
                  </a:cubicBezTo>
                  <a:cubicBezTo>
                    <a:pt x="560" y="603"/>
                    <a:pt x="643" y="520"/>
                    <a:pt x="643" y="417"/>
                  </a:cubicBezTo>
                  <a:cubicBezTo>
                    <a:pt x="643" y="314"/>
                    <a:pt x="560" y="231"/>
                    <a:pt x="457" y="231"/>
                  </a:cubicBezTo>
                  <a:close/>
                  <a:moveTo>
                    <a:pt x="30" y="153"/>
                  </a:moveTo>
                  <a:lnTo>
                    <a:pt x="30" y="153"/>
                  </a:lnTo>
                  <a:cubicBezTo>
                    <a:pt x="66" y="150"/>
                    <a:pt x="102" y="148"/>
                    <a:pt x="138" y="147"/>
                  </a:cubicBezTo>
                  <a:cubicBezTo>
                    <a:pt x="114" y="146"/>
                    <a:pt x="89" y="144"/>
                    <a:pt x="65" y="141"/>
                  </a:cubicBezTo>
                  <a:cubicBezTo>
                    <a:pt x="49" y="139"/>
                    <a:pt x="35" y="128"/>
                    <a:pt x="35" y="111"/>
                  </a:cubicBezTo>
                  <a:cubicBezTo>
                    <a:pt x="35" y="87"/>
                    <a:pt x="35" y="63"/>
                    <a:pt x="35" y="39"/>
                  </a:cubicBezTo>
                  <a:cubicBezTo>
                    <a:pt x="35" y="23"/>
                    <a:pt x="49" y="11"/>
                    <a:pt x="65" y="9"/>
                  </a:cubicBezTo>
                  <a:cubicBezTo>
                    <a:pt x="163" y="0"/>
                    <a:pt x="260" y="0"/>
                    <a:pt x="358" y="9"/>
                  </a:cubicBezTo>
                  <a:cubicBezTo>
                    <a:pt x="374" y="11"/>
                    <a:pt x="388" y="23"/>
                    <a:pt x="388" y="39"/>
                  </a:cubicBezTo>
                  <a:cubicBezTo>
                    <a:pt x="388" y="63"/>
                    <a:pt x="388" y="87"/>
                    <a:pt x="388" y="111"/>
                  </a:cubicBezTo>
                  <a:cubicBezTo>
                    <a:pt x="388" y="128"/>
                    <a:pt x="374" y="139"/>
                    <a:pt x="358" y="141"/>
                  </a:cubicBezTo>
                  <a:cubicBezTo>
                    <a:pt x="323" y="145"/>
                    <a:pt x="287" y="147"/>
                    <a:pt x="252" y="148"/>
                  </a:cubicBezTo>
                  <a:cubicBezTo>
                    <a:pt x="276" y="150"/>
                    <a:pt x="299" y="151"/>
                    <a:pt x="323" y="153"/>
                  </a:cubicBezTo>
                  <a:cubicBezTo>
                    <a:pt x="339" y="155"/>
                    <a:pt x="353" y="167"/>
                    <a:pt x="353" y="183"/>
                  </a:cubicBezTo>
                  <a:lnTo>
                    <a:pt x="353" y="218"/>
                  </a:lnTo>
                  <a:cubicBezTo>
                    <a:pt x="333" y="229"/>
                    <a:pt x="314" y="242"/>
                    <a:pt x="299" y="258"/>
                  </a:cubicBezTo>
                  <a:cubicBezTo>
                    <a:pt x="289" y="268"/>
                    <a:pt x="280" y="278"/>
                    <a:pt x="272" y="290"/>
                  </a:cubicBezTo>
                  <a:cubicBezTo>
                    <a:pt x="191" y="296"/>
                    <a:pt x="111" y="294"/>
                    <a:pt x="30" y="285"/>
                  </a:cubicBezTo>
                  <a:cubicBezTo>
                    <a:pt x="13" y="283"/>
                    <a:pt x="0" y="272"/>
                    <a:pt x="0" y="255"/>
                  </a:cubicBezTo>
                  <a:cubicBezTo>
                    <a:pt x="0" y="231"/>
                    <a:pt x="0" y="207"/>
                    <a:pt x="0" y="183"/>
                  </a:cubicBezTo>
                  <a:cubicBezTo>
                    <a:pt x="0" y="167"/>
                    <a:pt x="13" y="155"/>
                    <a:pt x="30" y="153"/>
                  </a:cubicBezTo>
                  <a:close/>
                </a:path>
              </a:pathLst>
            </a:custGeom>
            <a:solidFill>
              <a:srgbClr val="FDFDFD"/>
            </a:solidFill>
            <a:ln>
              <a:noFill/>
            </a:ln>
          </p:spPr>
          <p:txBody>
            <a:bodyPr vert="horz" wrap="square" lIns="91440" tIns="45720" rIns="91440" bIns="45720" numCol="1" anchor="t" anchorCtr="0" compatLnSpc="1"/>
            <a:lstStyle/>
            <a:p>
              <a:endParaRPr lang="zh-CN" altLang="en-US">
                <a:solidFill>
                  <a:schemeClr val="tx1">
                    <a:lumMod val="75000"/>
                    <a:lumOff val="25000"/>
                  </a:schemeClr>
                </a:solidFill>
                <a:cs typeface="+mn-ea"/>
                <a:sym typeface="+mn-lt"/>
              </a:endParaRPr>
            </a:p>
          </p:txBody>
        </p:sp>
      </p:grpSp>
      <p:grpSp>
        <p:nvGrpSpPr>
          <p:cNvPr id="39" name="组合 38"/>
          <p:cNvGrpSpPr/>
          <p:nvPr/>
        </p:nvGrpSpPr>
        <p:grpSpPr>
          <a:xfrm>
            <a:off x="908689" y="1642153"/>
            <a:ext cx="2301918" cy="2259470"/>
            <a:chOff x="908689" y="2121366"/>
            <a:chExt cx="2301918" cy="2259470"/>
          </a:xfrm>
        </p:grpSpPr>
        <p:sp>
          <p:nvSpPr>
            <p:cNvPr id="40" name="任意多边形 39"/>
            <p:cNvSpPr/>
            <p:nvPr/>
          </p:nvSpPr>
          <p:spPr>
            <a:xfrm rot="8100000">
              <a:off x="908689" y="2121366"/>
              <a:ext cx="2301918" cy="2259470"/>
            </a:xfrm>
            <a:custGeom>
              <a:avLst/>
              <a:gdLst>
                <a:gd name="connsiteX0" fmla="*/ 852964 w 2301918"/>
                <a:gd name="connsiteY0" fmla="*/ 2136037 h 2259470"/>
                <a:gd name="connsiteX1" fmla="*/ 852958 w 2301918"/>
                <a:gd name="connsiteY1" fmla="*/ 2136030 h 2259470"/>
                <a:gd name="connsiteX2" fmla="*/ 123441 w 2301918"/>
                <a:gd name="connsiteY2" fmla="*/ 1406512 h 2259470"/>
                <a:gd name="connsiteX3" fmla="*/ 123433 w 2301918"/>
                <a:gd name="connsiteY3" fmla="*/ 1406506 h 2259470"/>
                <a:gd name="connsiteX4" fmla="*/ 123427 w 2301918"/>
                <a:gd name="connsiteY4" fmla="*/ 1406498 h 2259470"/>
                <a:gd name="connsiteX5" fmla="*/ 98928 w 2301918"/>
                <a:gd name="connsiteY5" fmla="*/ 1381999 h 2259470"/>
                <a:gd name="connsiteX6" fmla="*/ 101397 w 2301918"/>
                <a:gd name="connsiteY6" fmla="*/ 1379529 h 2259470"/>
                <a:gd name="connsiteX7" fmla="*/ 69431 w 2301918"/>
                <a:gd name="connsiteY7" fmla="*/ 1340396 h 2259470"/>
                <a:gd name="connsiteX8" fmla="*/ 123433 w 2301918"/>
                <a:gd name="connsiteY8" fmla="*/ 810517 h 2259470"/>
                <a:gd name="connsiteX9" fmla="*/ 653312 w 2301918"/>
                <a:gd name="connsiteY9" fmla="*/ 756515 h 2259470"/>
                <a:gd name="connsiteX10" fmla="*/ 692446 w 2301918"/>
                <a:gd name="connsiteY10" fmla="*/ 788481 h 2259470"/>
                <a:gd name="connsiteX11" fmla="*/ 694917 w 2301918"/>
                <a:gd name="connsiteY11" fmla="*/ 786010 h 2259470"/>
                <a:gd name="connsiteX12" fmla="*/ 754052 w 2301918"/>
                <a:gd name="connsiteY12" fmla="*/ 845145 h 2259470"/>
                <a:gd name="connsiteX13" fmla="*/ 754052 w 2301918"/>
                <a:gd name="connsiteY13" fmla="*/ 421437 h 2259470"/>
                <a:gd name="connsiteX14" fmla="*/ 754051 w 2301918"/>
                <a:gd name="connsiteY14" fmla="*/ 421428 h 2259470"/>
                <a:gd name="connsiteX15" fmla="*/ 754052 w 2301918"/>
                <a:gd name="connsiteY15" fmla="*/ 421420 h 2259470"/>
                <a:gd name="connsiteX16" fmla="*/ 754052 w 2301918"/>
                <a:gd name="connsiteY16" fmla="*/ 386771 h 2259470"/>
                <a:gd name="connsiteX17" fmla="*/ 757545 w 2301918"/>
                <a:gd name="connsiteY17" fmla="*/ 386771 h 2259470"/>
                <a:gd name="connsiteX18" fmla="*/ 762613 w 2301918"/>
                <a:gd name="connsiteY18" fmla="*/ 336496 h 2259470"/>
                <a:gd name="connsiteX19" fmla="*/ 1175479 w 2301918"/>
                <a:gd name="connsiteY19" fmla="*/ 0 h 2259470"/>
                <a:gd name="connsiteX20" fmla="*/ 1588345 w 2301918"/>
                <a:gd name="connsiteY20" fmla="*/ 336495 h 2259470"/>
                <a:gd name="connsiteX21" fmla="*/ 1593413 w 2301918"/>
                <a:gd name="connsiteY21" fmla="*/ 386771 h 2259470"/>
                <a:gd name="connsiteX22" fmla="*/ 1596908 w 2301918"/>
                <a:gd name="connsiteY22" fmla="*/ 386771 h 2259470"/>
                <a:gd name="connsiteX23" fmla="*/ 1596908 w 2301918"/>
                <a:gd name="connsiteY23" fmla="*/ 796107 h 2259470"/>
                <a:gd name="connsiteX24" fmla="*/ 1608538 w 2301918"/>
                <a:gd name="connsiteY24" fmla="*/ 784478 h 2259470"/>
                <a:gd name="connsiteX25" fmla="*/ 1611162 w 2301918"/>
                <a:gd name="connsiteY25" fmla="*/ 787102 h 2259470"/>
                <a:gd name="connsiteX26" fmla="*/ 1648607 w 2301918"/>
                <a:gd name="connsiteY26" fmla="*/ 756516 h 2259470"/>
                <a:gd name="connsiteX27" fmla="*/ 2178486 w 2301918"/>
                <a:gd name="connsiteY27" fmla="*/ 810518 h 2259470"/>
                <a:gd name="connsiteX28" fmla="*/ 2232487 w 2301918"/>
                <a:gd name="connsiteY28" fmla="*/ 1340396 h 2259470"/>
                <a:gd name="connsiteX29" fmla="*/ 2201901 w 2301918"/>
                <a:gd name="connsiteY29" fmla="*/ 1377841 h 2259470"/>
                <a:gd name="connsiteX30" fmla="*/ 2204526 w 2301918"/>
                <a:gd name="connsiteY30" fmla="*/ 1380466 h 2259470"/>
                <a:gd name="connsiteX31" fmla="*/ 2178486 w 2301918"/>
                <a:gd name="connsiteY31" fmla="*/ 1406507 h 2259470"/>
                <a:gd name="connsiteX32" fmla="*/ 1428634 w 2301918"/>
                <a:gd name="connsiteY32" fmla="*/ 2156358 h 2259470"/>
                <a:gd name="connsiteX33" fmla="*/ 1426840 w 2301918"/>
                <a:gd name="connsiteY33" fmla="*/ 2154565 h 2259470"/>
                <a:gd name="connsiteX34" fmla="*/ 1391549 w 2301918"/>
                <a:gd name="connsiteY34" fmla="*/ 2184133 h 2259470"/>
                <a:gd name="connsiteX35" fmla="*/ 919075 w 2301918"/>
                <a:gd name="connsiteY35" fmla="*/ 2190039 h 2259470"/>
                <a:gd name="connsiteX36" fmla="*/ 875254 w 2301918"/>
                <a:gd name="connsiteY36" fmla="*/ 2154245 h 2259470"/>
                <a:gd name="connsiteX37" fmla="*/ 873214 w 2301918"/>
                <a:gd name="connsiteY37" fmla="*/ 2156285 h 2259470"/>
                <a:gd name="connsiteX38" fmla="*/ 852972 w 2301918"/>
                <a:gd name="connsiteY38" fmla="*/ 2136044 h 2259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2301918" h="2259470">
                  <a:moveTo>
                    <a:pt x="852964" y="2136037"/>
                  </a:moveTo>
                  <a:lnTo>
                    <a:pt x="852958" y="2136030"/>
                  </a:lnTo>
                  <a:lnTo>
                    <a:pt x="123441" y="1406512"/>
                  </a:lnTo>
                  <a:lnTo>
                    <a:pt x="123433" y="1406506"/>
                  </a:lnTo>
                  <a:lnTo>
                    <a:pt x="123427" y="1406498"/>
                  </a:lnTo>
                  <a:lnTo>
                    <a:pt x="98928" y="1381999"/>
                  </a:lnTo>
                  <a:lnTo>
                    <a:pt x="101397" y="1379529"/>
                  </a:lnTo>
                  <a:lnTo>
                    <a:pt x="69431" y="1340396"/>
                  </a:lnTo>
                  <a:cubicBezTo>
                    <a:pt x="-38573" y="1176818"/>
                    <a:pt x="-20572" y="954522"/>
                    <a:pt x="123433" y="810517"/>
                  </a:cubicBezTo>
                  <a:cubicBezTo>
                    <a:pt x="267439" y="666511"/>
                    <a:pt x="489734" y="648511"/>
                    <a:pt x="653312" y="756515"/>
                  </a:cubicBezTo>
                  <a:lnTo>
                    <a:pt x="692446" y="788481"/>
                  </a:lnTo>
                  <a:lnTo>
                    <a:pt x="694917" y="786010"/>
                  </a:lnTo>
                  <a:lnTo>
                    <a:pt x="754052" y="845145"/>
                  </a:lnTo>
                  <a:lnTo>
                    <a:pt x="754052" y="421437"/>
                  </a:lnTo>
                  <a:lnTo>
                    <a:pt x="754051" y="421428"/>
                  </a:lnTo>
                  <a:lnTo>
                    <a:pt x="754052" y="421420"/>
                  </a:lnTo>
                  <a:lnTo>
                    <a:pt x="754052" y="386771"/>
                  </a:lnTo>
                  <a:lnTo>
                    <a:pt x="757545" y="386771"/>
                  </a:lnTo>
                  <a:lnTo>
                    <a:pt x="762613" y="336496"/>
                  </a:lnTo>
                  <a:cubicBezTo>
                    <a:pt x="801910" y="144458"/>
                    <a:pt x="971824" y="0"/>
                    <a:pt x="1175479" y="0"/>
                  </a:cubicBezTo>
                  <a:cubicBezTo>
                    <a:pt x="1379134" y="0"/>
                    <a:pt x="1549049" y="144458"/>
                    <a:pt x="1588345" y="336495"/>
                  </a:cubicBezTo>
                  <a:lnTo>
                    <a:pt x="1593413" y="386771"/>
                  </a:lnTo>
                  <a:lnTo>
                    <a:pt x="1596908" y="386771"/>
                  </a:lnTo>
                  <a:lnTo>
                    <a:pt x="1596908" y="796107"/>
                  </a:lnTo>
                  <a:lnTo>
                    <a:pt x="1608538" y="784478"/>
                  </a:lnTo>
                  <a:lnTo>
                    <a:pt x="1611162" y="787102"/>
                  </a:lnTo>
                  <a:lnTo>
                    <a:pt x="1648607" y="756516"/>
                  </a:lnTo>
                  <a:cubicBezTo>
                    <a:pt x="1812185" y="648511"/>
                    <a:pt x="2034480" y="666512"/>
                    <a:pt x="2178486" y="810518"/>
                  </a:cubicBezTo>
                  <a:cubicBezTo>
                    <a:pt x="2322491" y="954523"/>
                    <a:pt x="2340492" y="1176818"/>
                    <a:pt x="2232487" y="1340396"/>
                  </a:cubicBezTo>
                  <a:lnTo>
                    <a:pt x="2201901" y="1377841"/>
                  </a:lnTo>
                  <a:lnTo>
                    <a:pt x="2204526" y="1380466"/>
                  </a:lnTo>
                  <a:lnTo>
                    <a:pt x="2178486" y="1406507"/>
                  </a:lnTo>
                  <a:lnTo>
                    <a:pt x="1428634" y="2156358"/>
                  </a:lnTo>
                  <a:lnTo>
                    <a:pt x="1426840" y="2154565"/>
                  </a:lnTo>
                  <a:lnTo>
                    <a:pt x="1391549" y="2184133"/>
                  </a:lnTo>
                  <a:cubicBezTo>
                    <a:pt x="1250292" y="2282574"/>
                    <a:pt x="1062205" y="2284543"/>
                    <a:pt x="919075" y="2190039"/>
                  </a:cubicBezTo>
                  <a:lnTo>
                    <a:pt x="875254" y="2154245"/>
                  </a:lnTo>
                  <a:lnTo>
                    <a:pt x="873214" y="2156285"/>
                  </a:lnTo>
                  <a:lnTo>
                    <a:pt x="852972" y="2136044"/>
                  </a:lnTo>
                  <a:close/>
                </a:path>
              </a:pathLst>
            </a:custGeom>
            <a:solidFill>
              <a:srgbClr val="C1BAB8"/>
            </a:solidFill>
            <a:ln>
              <a:noFill/>
            </a:ln>
            <a:effectLst>
              <a:outerShdw blurRad="635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tx1">
                    <a:lumMod val="75000"/>
                    <a:lumOff val="25000"/>
                  </a:schemeClr>
                </a:solidFill>
                <a:cs typeface="+mn-ea"/>
                <a:sym typeface="+mn-lt"/>
              </a:endParaRPr>
            </a:p>
          </p:txBody>
        </p:sp>
        <p:sp>
          <p:nvSpPr>
            <p:cNvPr id="41" name="Freeform 22"/>
            <p:cNvSpPr>
              <a:spLocks noEditPoints="1"/>
            </p:cNvSpPr>
            <p:nvPr/>
          </p:nvSpPr>
          <p:spPr bwMode="auto">
            <a:xfrm>
              <a:off x="1584690" y="2717552"/>
              <a:ext cx="516856" cy="606966"/>
            </a:xfrm>
            <a:custGeom>
              <a:avLst/>
              <a:gdLst>
                <a:gd name="T0" fmla="*/ 90 w 641"/>
                <a:gd name="T1" fmla="*/ 424 h 748"/>
                <a:gd name="T2" fmla="*/ 158 w 641"/>
                <a:gd name="T3" fmla="*/ 424 h 748"/>
                <a:gd name="T4" fmla="*/ 205 w 641"/>
                <a:gd name="T5" fmla="*/ 408 h 748"/>
                <a:gd name="T6" fmla="*/ 291 w 641"/>
                <a:gd name="T7" fmla="*/ 588 h 748"/>
                <a:gd name="T8" fmla="*/ 312 w 641"/>
                <a:gd name="T9" fmla="*/ 475 h 748"/>
                <a:gd name="T10" fmla="*/ 297 w 641"/>
                <a:gd name="T11" fmla="*/ 468 h 748"/>
                <a:gd name="T12" fmla="*/ 298 w 641"/>
                <a:gd name="T13" fmla="*/ 452 h 748"/>
                <a:gd name="T14" fmla="*/ 360 w 641"/>
                <a:gd name="T15" fmla="*/ 452 h 748"/>
                <a:gd name="T16" fmla="*/ 360 w 641"/>
                <a:gd name="T17" fmla="*/ 468 h 748"/>
                <a:gd name="T18" fmla="*/ 346 w 641"/>
                <a:gd name="T19" fmla="*/ 475 h 748"/>
                <a:gd name="T20" fmla="*/ 365 w 641"/>
                <a:gd name="T21" fmla="*/ 583 h 748"/>
                <a:gd name="T22" fmla="*/ 439 w 641"/>
                <a:gd name="T23" fmla="*/ 415 h 748"/>
                <a:gd name="T24" fmla="*/ 482 w 641"/>
                <a:gd name="T25" fmla="*/ 420 h 748"/>
                <a:gd name="T26" fmla="*/ 545 w 641"/>
                <a:gd name="T27" fmla="*/ 420 h 748"/>
                <a:gd name="T28" fmla="*/ 632 w 641"/>
                <a:gd name="T29" fmla="*/ 691 h 748"/>
                <a:gd name="T30" fmla="*/ 544 w 641"/>
                <a:gd name="T31" fmla="*/ 722 h 748"/>
                <a:gd name="T32" fmla="*/ 532 w 641"/>
                <a:gd name="T33" fmla="*/ 681 h 748"/>
                <a:gd name="T34" fmla="*/ 504 w 641"/>
                <a:gd name="T35" fmla="*/ 729 h 748"/>
                <a:gd name="T36" fmla="*/ 123 w 641"/>
                <a:gd name="T37" fmla="*/ 731 h 748"/>
                <a:gd name="T38" fmla="*/ 94 w 641"/>
                <a:gd name="T39" fmla="*/ 681 h 748"/>
                <a:gd name="T40" fmla="*/ 81 w 641"/>
                <a:gd name="T41" fmla="*/ 724 h 748"/>
                <a:gd name="T42" fmla="*/ 0 w 641"/>
                <a:gd name="T43" fmla="*/ 691 h 748"/>
                <a:gd name="T44" fmla="*/ 90 w 641"/>
                <a:gd name="T45" fmla="*/ 424 h 748"/>
                <a:gd name="T46" fmla="*/ 185 w 641"/>
                <a:gd name="T47" fmla="*/ 289 h 748"/>
                <a:gd name="T48" fmla="*/ 185 w 641"/>
                <a:gd name="T49" fmla="*/ 289 h 748"/>
                <a:gd name="T50" fmla="*/ 163 w 641"/>
                <a:gd name="T51" fmla="*/ 264 h 748"/>
                <a:gd name="T52" fmla="*/ 155 w 641"/>
                <a:gd name="T53" fmla="*/ 214 h 748"/>
                <a:gd name="T54" fmla="*/ 155 w 641"/>
                <a:gd name="T55" fmla="*/ 207 h 748"/>
                <a:gd name="T56" fmla="*/ 160 w 641"/>
                <a:gd name="T57" fmla="*/ 204 h 748"/>
                <a:gd name="T58" fmla="*/ 164 w 641"/>
                <a:gd name="T59" fmla="*/ 202 h 748"/>
                <a:gd name="T60" fmla="*/ 199 w 641"/>
                <a:gd name="T61" fmla="*/ 47 h 748"/>
                <a:gd name="T62" fmla="*/ 423 w 641"/>
                <a:gd name="T63" fmla="*/ 43 h 748"/>
                <a:gd name="T64" fmla="*/ 466 w 641"/>
                <a:gd name="T65" fmla="*/ 200 h 748"/>
                <a:gd name="T66" fmla="*/ 472 w 641"/>
                <a:gd name="T67" fmla="*/ 204 h 748"/>
                <a:gd name="T68" fmla="*/ 478 w 641"/>
                <a:gd name="T69" fmla="*/ 207 h 748"/>
                <a:gd name="T70" fmla="*/ 478 w 641"/>
                <a:gd name="T71" fmla="*/ 214 h 748"/>
                <a:gd name="T72" fmla="*/ 471 w 641"/>
                <a:gd name="T73" fmla="*/ 263 h 748"/>
                <a:gd name="T74" fmla="*/ 449 w 641"/>
                <a:gd name="T75" fmla="*/ 288 h 748"/>
                <a:gd name="T76" fmla="*/ 328 w 641"/>
                <a:gd name="T77" fmla="*/ 397 h 748"/>
                <a:gd name="T78" fmla="*/ 299 w 641"/>
                <a:gd name="T79" fmla="*/ 395 h 748"/>
                <a:gd name="T80" fmla="*/ 185 w 641"/>
                <a:gd name="T81" fmla="*/ 289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41" h="748">
                  <a:moveTo>
                    <a:pt x="90" y="424"/>
                  </a:moveTo>
                  <a:cubicBezTo>
                    <a:pt x="114" y="424"/>
                    <a:pt x="137" y="424"/>
                    <a:pt x="158" y="424"/>
                  </a:cubicBezTo>
                  <a:cubicBezTo>
                    <a:pt x="178" y="425"/>
                    <a:pt x="194" y="421"/>
                    <a:pt x="205" y="408"/>
                  </a:cubicBezTo>
                  <a:lnTo>
                    <a:pt x="291" y="588"/>
                  </a:lnTo>
                  <a:lnTo>
                    <a:pt x="312" y="475"/>
                  </a:lnTo>
                  <a:lnTo>
                    <a:pt x="297" y="468"/>
                  </a:lnTo>
                  <a:lnTo>
                    <a:pt x="298" y="452"/>
                  </a:lnTo>
                  <a:lnTo>
                    <a:pt x="360" y="452"/>
                  </a:lnTo>
                  <a:lnTo>
                    <a:pt x="360" y="468"/>
                  </a:lnTo>
                  <a:lnTo>
                    <a:pt x="346" y="475"/>
                  </a:lnTo>
                  <a:lnTo>
                    <a:pt x="365" y="583"/>
                  </a:lnTo>
                  <a:lnTo>
                    <a:pt x="439" y="415"/>
                  </a:lnTo>
                  <a:cubicBezTo>
                    <a:pt x="450" y="420"/>
                    <a:pt x="464" y="422"/>
                    <a:pt x="482" y="420"/>
                  </a:cubicBezTo>
                  <a:cubicBezTo>
                    <a:pt x="502" y="420"/>
                    <a:pt x="523" y="420"/>
                    <a:pt x="545" y="420"/>
                  </a:cubicBezTo>
                  <a:cubicBezTo>
                    <a:pt x="604" y="475"/>
                    <a:pt x="641" y="606"/>
                    <a:pt x="632" y="691"/>
                  </a:cubicBezTo>
                  <a:cubicBezTo>
                    <a:pt x="614" y="704"/>
                    <a:pt x="583" y="714"/>
                    <a:pt x="544" y="722"/>
                  </a:cubicBezTo>
                  <a:lnTo>
                    <a:pt x="532" y="681"/>
                  </a:lnTo>
                  <a:lnTo>
                    <a:pt x="504" y="729"/>
                  </a:lnTo>
                  <a:cubicBezTo>
                    <a:pt x="390" y="746"/>
                    <a:pt x="233" y="748"/>
                    <a:pt x="123" y="731"/>
                  </a:cubicBezTo>
                  <a:lnTo>
                    <a:pt x="94" y="681"/>
                  </a:lnTo>
                  <a:lnTo>
                    <a:pt x="81" y="724"/>
                  </a:lnTo>
                  <a:cubicBezTo>
                    <a:pt x="43" y="716"/>
                    <a:pt x="14" y="705"/>
                    <a:pt x="0" y="691"/>
                  </a:cubicBezTo>
                  <a:cubicBezTo>
                    <a:pt x="1" y="616"/>
                    <a:pt x="15" y="489"/>
                    <a:pt x="90" y="424"/>
                  </a:cubicBezTo>
                  <a:close/>
                  <a:moveTo>
                    <a:pt x="185" y="289"/>
                  </a:moveTo>
                  <a:lnTo>
                    <a:pt x="185" y="289"/>
                  </a:lnTo>
                  <a:cubicBezTo>
                    <a:pt x="175" y="284"/>
                    <a:pt x="168" y="275"/>
                    <a:pt x="163" y="264"/>
                  </a:cubicBezTo>
                  <a:cubicBezTo>
                    <a:pt x="157" y="251"/>
                    <a:pt x="155" y="234"/>
                    <a:pt x="155" y="214"/>
                  </a:cubicBezTo>
                  <a:lnTo>
                    <a:pt x="155" y="207"/>
                  </a:lnTo>
                  <a:lnTo>
                    <a:pt x="160" y="204"/>
                  </a:lnTo>
                  <a:cubicBezTo>
                    <a:pt x="162" y="203"/>
                    <a:pt x="163" y="202"/>
                    <a:pt x="164" y="202"/>
                  </a:cubicBezTo>
                  <a:cubicBezTo>
                    <a:pt x="152" y="117"/>
                    <a:pt x="162" y="78"/>
                    <a:pt x="199" y="47"/>
                  </a:cubicBezTo>
                  <a:cubicBezTo>
                    <a:pt x="256" y="0"/>
                    <a:pt x="365" y="0"/>
                    <a:pt x="423" y="43"/>
                  </a:cubicBezTo>
                  <a:cubicBezTo>
                    <a:pt x="463" y="72"/>
                    <a:pt x="477" y="123"/>
                    <a:pt x="466" y="200"/>
                  </a:cubicBezTo>
                  <a:cubicBezTo>
                    <a:pt x="468" y="201"/>
                    <a:pt x="470" y="202"/>
                    <a:pt x="472" y="204"/>
                  </a:cubicBezTo>
                  <a:lnTo>
                    <a:pt x="478" y="207"/>
                  </a:lnTo>
                  <a:lnTo>
                    <a:pt x="478" y="214"/>
                  </a:lnTo>
                  <a:cubicBezTo>
                    <a:pt x="478" y="233"/>
                    <a:pt x="476" y="250"/>
                    <a:pt x="471" y="263"/>
                  </a:cubicBezTo>
                  <a:cubicBezTo>
                    <a:pt x="466" y="275"/>
                    <a:pt x="459" y="283"/>
                    <a:pt x="449" y="288"/>
                  </a:cubicBezTo>
                  <a:cubicBezTo>
                    <a:pt x="434" y="338"/>
                    <a:pt x="381" y="392"/>
                    <a:pt x="328" y="397"/>
                  </a:cubicBezTo>
                  <a:cubicBezTo>
                    <a:pt x="319" y="398"/>
                    <a:pt x="308" y="398"/>
                    <a:pt x="299" y="395"/>
                  </a:cubicBezTo>
                  <a:cubicBezTo>
                    <a:pt x="241" y="374"/>
                    <a:pt x="203" y="350"/>
                    <a:pt x="185" y="289"/>
                  </a:cubicBezTo>
                  <a:close/>
                </a:path>
              </a:pathLst>
            </a:custGeom>
            <a:solidFill>
              <a:srgbClr val="FDFDFD"/>
            </a:solidFill>
            <a:ln>
              <a:noFill/>
            </a:ln>
          </p:spPr>
          <p:txBody>
            <a:bodyPr vert="horz" wrap="square" lIns="91440" tIns="45720" rIns="91440" bIns="45720" numCol="1" anchor="t" anchorCtr="0" compatLnSpc="1"/>
            <a:lstStyle/>
            <a:p>
              <a:endParaRPr lang="zh-CN" altLang="en-US">
                <a:solidFill>
                  <a:schemeClr val="tx1">
                    <a:lumMod val="75000"/>
                    <a:lumOff val="25000"/>
                  </a:schemeClr>
                </a:solidFill>
                <a:cs typeface="+mn-ea"/>
                <a:sym typeface="+mn-lt"/>
              </a:endParaRPr>
            </a:p>
          </p:txBody>
        </p:sp>
      </p:grpSp>
      <p:grpSp>
        <p:nvGrpSpPr>
          <p:cNvPr id="42" name="组合 41"/>
          <p:cNvGrpSpPr/>
          <p:nvPr/>
        </p:nvGrpSpPr>
        <p:grpSpPr>
          <a:xfrm>
            <a:off x="8926046" y="1609225"/>
            <a:ext cx="2259470" cy="2301918"/>
            <a:chOff x="8926046" y="2088438"/>
            <a:chExt cx="2259470" cy="2301918"/>
          </a:xfrm>
        </p:grpSpPr>
        <p:sp>
          <p:nvSpPr>
            <p:cNvPr id="43" name="任意多边形 42"/>
            <p:cNvSpPr/>
            <p:nvPr/>
          </p:nvSpPr>
          <p:spPr>
            <a:xfrm rot="2700000">
              <a:off x="8904822" y="2109662"/>
              <a:ext cx="2301918" cy="2259470"/>
            </a:xfrm>
            <a:custGeom>
              <a:avLst/>
              <a:gdLst>
                <a:gd name="connsiteX0" fmla="*/ 852964 w 2301918"/>
                <a:gd name="connsiteY0" fmla="*/ 2136037 h 2259470"/>
                <a:gd name="connsiteX1" fmla="*/ 852958 w 2301918"/>
                <a:gd name="connsiteY1" fmla="*/ 2136030 h 2259470"/>
                <a:gd name="connsiteX2" fmla="*/ 123441 w 2301918"/>
                <a:gd name="connsiteY2" fmla="*/ 1406512 h 2259470"/>
                <a:gd name="connsiteX3" fmla="*/ 123433 w 2301918"/>
                <a:gd name="connsiteY3" fmla="*/ 1406506 h 2259470"/>
                <a:gd name="connsiteX4" fmla="*/ 123427 w 2301918"/>
                <a:gd name="connsiteY4" fmla="*/ 1406498 h 2259470"/>
                <a:gd name="connsiteX5" fmla="*/ 98928 w 2301918"/>
                <a:gd name="connsiteY5" fmla="*/ 1381999 h 2259470"/>
                <a:gd name="connsiteX6" fmla="*/ 101397 w 2301918"/>
                <a:gd name="connsiteY6" fmla="*/ 1379529 h 2259470"/>
                <a:gd name="connsiteX7" fmla="*/ 69431 w 2301918"/>
                <a:gd name="connsiteY7" fmla="*/ 1340396 h 2259470"/>
                <a:gd name="connsiteX8" fmla="*/ 123433 w 2301918"/>
                <a:gd name="connsiteY8" fmla="*/ 810517 h 2259470"/>
                <a:gd name="connsiteX9" fmla="*/ 653312 w 2301918"/>
                <a:gd name="connsiteY9" fmla="*/ 756515 h 2259470"/>
                <a:gd name="connsiteX10" fmla="*/ 692446 w 2301918"/>
                <a:gd name="connsiteY10" fmla="*/ 788481 h 2259470"/>
                <a:gd name="connsiteX11" fmla="*/ 694917 w 2301918"/>
                <a:gd name="connsiteY11" fmla="*/ 786010 h 2259470"/>
                <a:gd name="connsiteX12" fmla="*/ 754052 w 2301918"/>
                <a:gd name="connsiteY12" fmla="*/ 845145 h 2259470"/>
                <a:gd name="connsiteX13" fmla="*/ 754052 w 2301918"/>
                <a:gd name="connsiteY13" fmla="*/ 421437 h 2259470"/>
                <a:gd name="connsiteX14" fmla="*/ 754051 w 2301918"/>
                <a:gd name="connsiteY14" fmla="*/ 421428 h 2259470"/>
                <a:gd name="connsiteX15" fmla="*/ 754052 w 2301918"/>
                <a:gd name="connsiteY15" fmla="*/ 421420 h 2259470"/>
                <a:gd name="connsiteX16" fmla="*/ 754052 w 2301918"/>
                <a:gd name="connsiteY16" fmla="*/ 386771 h 2259470"/>
                <a:gd name="connsiteX17" fmla="*/ 757545 w 2301918"/>
                <a:gd name="connsiteY17" fmla="*/ 386771 h 2259470"/>
                <a:gd name="connsiteX18" fmla="*/ 762613 w 2301918"/>
                <a:gd name="connsiteY18" fmla="*/ 336496 h 2259470"/>
                <a:gd name="connsiteX19" fmla="*/ 1175479 w 2301918"/>
                <a:gd name="connsiteY19" fmla="*/ 0 h 2259470"/>
                <a:gd name="connsiteX20" fmla="*/ 1588345 w 2301918"/>
                <a:gd name="connsiteY20" fmla="*/ 336495 h 2259470"/>
                <a:gd name="connsiteX21" fmla="*/ 1593413 w 2301918"/>
                <a:gd name="connsiteY21" fmla="*/ 386771 h 2259470"/>
                <a:gd name="connsiteX22" fmla="*/ 1596908 w 2301918"/>
                <a:gd name="connsiteY22" fmla="*/ 386771 h 2259470"/>
                <a:gd name="connsiteX23" fmla="*/ 1596908 w 2301918"/>
                <a:gd name="connsiteY23" fmla="*/ 796107 h 2259470"/>
                <a:gd name="connsiteX24" fmla="*/ 1608538 w 2301918"/>
                <a:gd name="connsiteY24" fmla="*/ 784478 h 2259470"/>
                <a:gd name="connsiteX25" fmla="*/ 1611162 w 2301918"/>
                <a:gd name="connsiteY25" fmla="*/ 787102 h 2259470"/>
                <a:gd name="connsiteX26" fmla="*/ 1648607 w 2301918"/>
                <a:gd name="connsiteY26" fmla="*/ 756516 h 2259470"/>
                <a:gd name="connsiteX27" fmla="*/ 2178486 w 2301918"/>
                <a:gd name="connsiteY27" fmla="*/ 810518 h 2259470"/>
                <a:gd name="connsiteX28" fmla="*/ 2232487 w 2301918"/>
                <a:gd name="connsiteY28" fmla="*/ 1340396 h 2259470"/>
                <a:gd name="connsiteX29" fmla="*/ 2201901 w 2301918"/>
                <a:gd name="connsiteY29" fmla="*/ 1377841 h 2259470"/>
                <a:gd name="connsiteX30" fmla="*/ 2204526 w 2301918"/>
                <a:gd name="connsiteY30" fmla="*/ 1380466 h 2259470"/>
                <a:gd name="connsiteX31" fmla="*/ 2178486 w 2301918"/>
                <a:gd name="connsiteY31" fmla="*/ 1406507 h 2259470"/>
                <a:gd name="connsiteX32" fmla="*/ 1428634 w 2301918"/>
                <a:gd name="connsiteY32" fmla="*/ 2156358 h 2259470"/>
                <a:gd name="connsiteX33" fmla="*/ 1426840 w 2301918"/>
                <a:gd name="connsiteY33" fmla="*/ 2154565 h 2259470"/>
                <a:gd name="connsiteX34" fmla="*/ 1391549 w 2301918"/>
                <a:gd name="connsiteY34" fmla="*/ 2184133 h 2259470"/>
                <a:gd name="connsiteX35" fmla="*/ 919075 w 2301918"/>
                <a:gd name="connsiteY35" fmla="*/ 2190039 h 2259470"/>
                <a:gd name="connsiteX36" fmla="*/ 875254 w 2301918"/>
                <a:gd name="connsiteY36" fmla="*/ 2154245 h 2259470"/>
                <a:gd name="connsiteX37" fmla="*/ 873214 w 2301918"/>
                <a:gd name="connsiteY37" fmla="*/ 2156285 h 2259470"/>
                <a:gd name="connsiteX38" fmla="*/ 852972 w 2301918"/>
                <a:gd name="connsiteY38" fmla="*/ 2136044 h 2259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2301918" h="2259470">
                  <a:moveTo>
                    <a:pt x="852964" y="2136037"/>
                  </a:moveTo>
                  <a:lnTo>
                    <a:pt x="852958" y="2136030"/>
                  </a:lnTo>
                  <a:lnTo>
                    <a:pt x="123441" y="1406512"/>
                  </a:lnTo>
                  <a:lnTo>
                    <a:pt x="123433" y="1406506"/>
                  </a:lnTo>
                  <a:lnTo>
                    <a:pt x="123427" y="1406498"/>
                  </a:lnTo>
                  <a:lnTo>
                    <a:pt x="98928" y="1381999"/>
                  </a:lnTo>
                  <a:lnTo>
                    <a:pt x="101397" y="1379529"/>
                  </a:lnTo>
                  <a:lnTo>
                    <a:pt x="69431" y="1340396"/>
                  </a:lnTo>
                  <a:cubicBezTo>
                    <a:pt x="-38573" y="1176818"/>
                    <a:pt x="-20572" y="954522"/>
                    <a:pt x="123433" y="810517"/>
                  </a:cubicBezTo>
                  <a:cubicBezTo>
                    <a:pt x="267439" y="666511"/>
                    <a:pt x="489734" y="648511"/>
                    <a:pt x="653312" y="756515"/>
                  </a:cubicBezTo>
                  <a:lnTo>
                    <a:pt x="692446" y="788481"/>
                  </a:lnTo>
                  <a:lnTo>
                    <a:pt x="694917" y="786010"/>
                  </a:lnTo>
                  <a:lnTo>
                    <a:pt x="754052" y="845145"/>
                  </a:lnTo>
                  <a:lnTo>
                    <a:pt x="754052" y="421437"/>
                  </a:lnTo>
                  <a:lnTo>
                    <a:pt x="754051" y="421428"/>
                  </a:lnTo>
                  <a:lnTo>
                    <a:pt x="754052" y="421420"/>
                  </a:lnTo>
                  <a:lnTo>
                    <a:pt x="754052" y="386771"/>
                  </a:lnTo>
                  <a:lnTo>
                    <a:pt x="757545" y="386771"/>
                  </a:lnTo>
                  <a:lnTo>
                    <a:pt x="762613" y="336496"/>
                  </a:lnTo>
                  <a:cubicBezTo>
                    <a:pt x="801910" y="144458"/>
                    <a:pt x="971824" y="0"/>
                    <a:pt x="1175479" y="0"/>
                  </a:cubicBezTo>
                  <a:cubicBezTo>
                    <a:pt x="1379134" y="0"/>
                    <a:pt x="1549049" y="144458"/>
                    <a:pt x="1588345" y="336495"/>
                  </a:cubicBezTo>
                  <a:lnTo>
                    <a:pt x="1593413" y="386771"/>
                  </a:lnTo>
                  <a:lnTo>
                    <a:pt x="1596908" y="386771"/>
                  </a:lnTo>
                  <a:lnTo>
                    <a:pt x="1596908" y="796107"/>
                  </a:lnTo>
                  <a:lnTo>
                    <a:pt x="1608538" y="784478"/>
                  </a:lnTo>
                  <a:lnTo>
                    <a:pt x="1611162" y="787102"/>
                  </a:lnTo>
                  <a:lnTo>
                    <a:pt x="1648607" y="756516"/>
                  </a:lnTo>
                  <a:cubicBezTo>
                    <a:pt x="1812185" y="648511"/>
                    <a:pt x="2034480" y="666512"/>
                    <a:pt x="2178486" y="810518"/>
                  </a:cubicBezTo>
                  <a:cubicBezTo>
                    <a:pt x="2322491" y="954523"/>
                    <a:pt x="2340492" y="1176818"/>
                    <a:pt x="2232487" y="1340396"/>
                  </a:cubicBezTo>
                  <a:lnTo>
                    <a:pt x="2201901" y="1377841"/>
                  </a:lnTo>
                  <a:lnTo>
                    <a:pt x="2204526" y="1380466"/>
                  </a:lnTo>
                  <a:lnTo>
                    <a:pt x="2178486" y="1406507"/>
                  </a:lnTo>
                  <a:lnTo>
                    <a:pt x="1428634" y="2156358"/>
                  </a:lnTo>
                  <a:lnTo>
                    <a:pt x="1426840" y="2154565"/>
                  </a:lnTo>
                  <a:lnTo>
                    <a:pt x="1391549" y="2184133"/>
                  </a:lnTo>
                  <a:cubicBezTo>
                    <a:pt x="1250292" y="2282574"/>
                    <a:pt x="1062205" y="2284543"/>
                    <a:pt x="919075" y="2190039"/>
                  </a:cubicBezTo>
                  <a:lnTo>
                    <a:pt x="875254" y="2154245"/>
                  </a:lnTo>
                  <a:lnTo>
                    <a:pt x="873214" y="2156285"/>
                  </a:lnTo>
                  <a:lnTo>
                    <a:pt x="852972" y="2136044"/>
                  </a:lnTo>
                  <a:close/>
                </a:path>
              </a:pathLst>
            </a:custGeom>
            <a:solidFill>
              <a:srgbClr val="8A7D7A"/>
            </a:solidFill>
            <a:ln>
              <a:noFill/>
            </a:ln>
            <a:effectLst>
              <a:outerShdw blurRad="635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tx1">
                    <a:lumMod val="75000"/>
                    <a:lumOff val="25000"/>
                  </a:schemeClr>
                </a:solidFill>
                <a:cs typeface="+mn-ea"/>
                <a:sym typeface="+mn-lt"/>
              </a:endParaRPr>
            </a:p>
          </p:txBody>
        </p:sp>
        <p:sp>
          <p:nvSpPr>
            <p:cNvPr id="44" name="Freeform 29"/>
            <p:cNvSpPr>
              <a:spLocks noEditPoints="1"/>
            </p:cNvSpPr>
            <p:nvPr/>
          </p:nvSpPr>
          <p:spPr bwMode="auto">
            <a:xfrm>
              <a:off x="9427753" y="3367051"/>
              <a:ext cx="663587" cy="520339"/>
            </a:xfrm>
            <a:custGeom>
              <a:avLst/>
              <a:gdLst>
                <a:gd name="T0" fmla="*/ 451 w 771"/>
                <a:gd name="T1" fmla="*/ 411 h 602"/>
                <a:gd name="T2" fmla="*/ 457 w 771"/>
                <a:gd name="T3" fmla="*/ 395 h 602"/>
                <a:gd name="T4" fmla="*/ 459 w 771"/>
                <a:gd name="T5" fmla="*/ 388 h 602"/>
                <a:gd name="T6" fmla="*/ 463 w 771"/>
                <a:gd name="T7" fmla="*/ 372 h 602"/>
                <a:gd name="T8" fmla="*/ 464 w 771"/>
                <a:gd name="T9" fmla="*/ 365 h 602"/>
                <a:gd name="T10" fmla="*/ 466 w 771"/>
                <a:gd name="T11" fmla="*/ 341 h 602"/>
                <a:gd name="T12" fmla="*/ 233 w 771"/>
                <a:gd name="T13" fmla="*/ 139 h 602"/>
                <a:gd name="T14" fmla="*/ 201 w 771"/>
                <a:gd name="T15" fmla="*/ 141 h 602"/>
                <a:gd name="T16" fmla="*/ 201 w 771"/>
                <a:gd name="T17" fmla="*/ 141 h 602"/>
                <a:gd name="T18" fmla="*/ 0 w 771"/>
                <a:gd name="T19" fmla="*/ 341 h 602"/>
                <a:gd name="T20" fmla="*/ 61 w 771"/>
                <a:gd name="T21" fmla="*/ 477 h 602"/>
                <a:gd name="T22" fmla="*/ 37 w 771"/>
                <a:gd name="T23" fmla="*/ 602 h 602"/>
                <a:gd name="T24" fmla="*/ 129 w 771"/>
                <a:gd name="T25" fmla="*/ 522 h 602"/>
                <a:gd name="T26" fmla="*/ 233 w 771"/>
                <a:gd name="T27" fmla="*/ 544 h 602"/>
                <a:gd name="T28" fmla="*/ 363 w 771"/>
                <a:gd name="T29" fmla="*/ 509 h 602"/>
                <a:gd name="T30" fmla="*/ 363 w 771"/>
                <a:gd name="T31" fmla="*/ 509 h 602"/>
                <a:gd name="T32" fmla="*/ 383 w 771"/>
                <a:gd name="T33" fmla="*/ 495 h 602"/>
                <a:gd name="T34" fmla="*/ 389 w 771"/>
                <a:gd name="T35" fmla="*/ 491 h 602"/>
                <a:gd name="T36" fmla="*/ 402 w 771"/>
                <a:gd name="T37" fmla="*/ 480 h 602"/>
                <a:gd name="T38" fmla="*/ 408 w 771"/>
                <a:gd name="T39" fmla="*/ 474 h 602"/>
                <a:gd name="T40" fmla="*/ 419 w 771"/>
                <a:gd name="T41" fmla="*/ 462 h 602"/>
                <a:gd name="T42" fmla="*/ 424 w 771"/>
                <a:gd name="T43" fmla="*/ 457 h 602"/>
                <a:gd name="T44" fmla="*/ 448 w 771"/>
                <a:gd name="T45" fmla="*/ 417 h 602"/>
                <a:gd name="T46" fmla="*/ 451 w 771"/>
                <a:gd name="T47" fmla="*/ 411 h 602"/>
                <a:gd name="T48" fmla="*/ 771 w 771"/>
                <a:gd name="T49" fmla="*/ 263 h 602"/>
                <a:gd name="T50" fmla="*/ 771 w 771"/>
                <a:gd name="T51" fmla="*/ 263 h 602"/>
                <a:gd name="T52" fmla="*/ 469 w 771"/>
                <a:gd name="T53" fmla="*/ 0 h 602"/>
                <a:gd name="T54" fmla="*/ 243 w 771"/>
                <a:gd name="T55" fmla="*/ 89 h 602"/>
                <a:gd name="T56" fmla="*/ 508 w 771"/>
                <a:gd name="T57" fmla="*/ 341 h 602"/>
                <a:gd name="T58" fmla="*/ 424 w 771"/>
                <a:gd name="T59" fmla="*/ 523 h 602"/>
                <a:gd name="T60" fmla="*/ 469 w 771"/>
                <a:gd name="T61" fmla="*/ 526 h 602"/>
                <a:gd name="T62" fmla="*/ 603 w 771"/>
                <a:gd name="T63" fmla="*/ 498 h 602"/>
                <a:gd name="T64" fmla="*/ 722 w 771"/>
                <a:gd name="T65" fmla="*/ 602 h 602"/>
                <a:gd name="T66" fmla="*/ 692 w 771"/>
                <a:gd name="T67" fmla="*/ 440 h 602"/>
                <a:gd name="T68" fmla="*/ 771 w 771"/>
                <a:gd name="T69" fmla="*/ 263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71" h="602">
                  <a:moveTo>
                    <a:pt x="451" y="411"/>
                  </a:moveTo>
                  <a:cubicBezTo>
                    <a:pt x="453" y="406"/>
                    <a:pt x="455" y="401"/>
                    <a:pt x="457" y="395"/>
                  </a:cubicBezTo>
                  <a:cubicBezTo>
                    <a:pt x="458" y="393"/>
                    <a:pt x="458" y="390"/>
                    <a:pt x="459" y="388"/>
                  </a:cubicBezTo>
                  <a:cubicBezTo>
                    <a:pt x="460" y="383"/>
                    <a:pt x="462" y="377"/>
                    <a:pt x="463" y="372"/>
                  </a:cubicBezTo>
                  <a:cubicBezTo>
                    <a:pt x="463" y="370"/>
                    <a:pt x="464" y="367"/>
                    <a:pt x="464" y="365"/>
                  </a:cubicBezTo>
                  <a:cubicBezTo>
                    <a:pt x="465" y="357"/>
                    <a:pt x="466" y="349"/>
                    <a:pt x="466" y="341"/>
                  </a:cubicBezTo>
                  <a:cubicBezTo>
                    <a:pt x="466" y="230"/>
                    <a:pt x="361" y="139"/>
                    <a:pt x="233" y="139"/>
                  </a:cubicBezTo>
                  <a:cubicBezTo>
                    <a:pt x="222" y="139"/>
                    <a:pt x="212" y="140"/>
                    <a:pt x="201" y="141"/>
                  </a:cubicBezTo>
                  <a:lnTo>
                    <a:pt x="201" y="141"/>
                  </a:lnTo>
                  <a:cubicBezTo>
                    <a:pt x="88" y="154"/>
                    <a:pt x="0" y="239"/>
                    <a:pt x="0" y="341"/>
                  </a:cubicBezTo>
                  <a:cubicBezTo>
                    <a:pt x="0" y="394"/>
                    <a:pt x="23" y="441"/>
                    <a:pt x="61" y="477"/>
                  </a:cubicBezTo>
                  <a:lnTo>
                    <a:pt x="37" y="602"/>
                  </a:lnTo>
                  <a:lnTo>
                    <a:pt x="129" y="522"/>
                  </a:lnTo>
                  <a:cubicBezTo>
                    <a:pt x="161" y="536"/>
                    <a:pt x="196" y="544"/>
                    <a:pt x="233" y="544"/>
                  </a:cubicBezTo>
                  <a:cubicBezTo>
                    <a:pt x="281" y="544"/>
                    <a:pt x="325" y="531"/>
                    <a:pt x="363" y="509"/>
                  </a:cubicBezTo>
                  <a:cubicBezTo>
                    <a:pt x="363" y="509"/>
                    <a:pt x="363" y="509"/>
                    <a:pt x="363" y="509"/>
                  </a:cubicBezTo>
                  <a:cubicBezTo>
                    <a:pt x="370" y="505"/>
                    <a:pt x="376" y="500"/>
                    <a:pt x="383" y="495"/>
                  </a:cubicBezTo>
                  <a:cubicBezTo>
                    <a:pt x="385" y="494"/>
                    <a:pt x="387" y="493"/>
                    <a:pt x="389" y="491"/>
                  </a:cubicBezTo>
                  <a:cubicBezTo>
                    <a:pt x="393" y="487"/>
                    <a:pt x="398" y="484"/>
                    <a:pt x="402" y="480"/>
                  </a:cubicBezTo>
                  <a:cubicBezTo>
                    <a:pt x="404" y="478"/>
                    <a:pt x="406" y="476"/>
                    <a:pt x="408" y="474"/>
                  </a:cubicBezTo>
                  <a:cubicBezTo>
                    <a:pt x="412" y="470"/>
                    <a:pt x="415" y="466"/>
                    <a:pt x="419" y="462"/>
                  </a:cubicBezTo>
                  <a:cubicBezTo>
                    <a:pt x="421" y="460"/>
                    <a:pt x="422" y="458"/>
                    <a:pt x="424" y="457"/>
                  </a:cubicBezTo>
                  <a:cubicBezTo>
                    <a:pt x="433" y="444"/>
                    <a:pt x="442" y="431"/>
                    <a:pt x="448" y="417"/>
                  </a:cubicBezTo>
                  <a:cubicBezTo>
                    <a:pt x="449" y="415"/>
                    <a:pt x="450" y="413"/>
                    <a:pt x="451" y="411"/>
                  </a:cubicBezTo>
                  <a:close/>
                  <a:moveTo>
                    <a:pt x="771" y="263"/>
                  </a:moveTo>
                  <a:lnTo>
                    <a:pt x="771" y="263"/>
                  </a:lnTo>
                  <a:cubicBezTo>
                    <a:pt x="771" y="118"/>
                    <a:pt x="635" y="0"/>
                    <a:pt x="469" y="0"/>
                  </a:cubicBezTo>
                  <a:cubicBezTo>
                    <a:pt x="379" y="0"/>
                    <a:pt x="299" y="34"/>
                    <a:pt x="243" y="89"/>
                  </a:cubicBezTo>
                  <a:cubicBezTo>
                    <a:pt x="390" y="94"/>
                    <a:pt x="508" y="205"/>
                    <a:pt x="508" y="341"/>
                  </a:cubicBezTo>
                  <a:cubicBezTo>
                    <a:pt x="508" y="413"/>
                    <a:pt x="476" y="477"/>
                    <a:pt x="424" y="523"/>
                  </a:cubicBezTo>
                  <a:cubicBezTo>
                    <a:pt x="439" y="525"/>
                    <a:pt x="453" y="526"/>
                    <a:pt x="469" y="526"/>
                  </a:cubicBezTo>
                  <a:cubicBezTo>
                    <a:pt x="517" y="526"/>
                    <a:pt x="563" y="516"/>
                    <a:pt x="603" y="498"/>
                  </a:cubicBezTo>
                  <a:lnTo>
                    <a:pt x="722" y="602"/>
                  </a:lnTo>
                  <a:lnTo>
                    <a:pt x="692" y="440"/>
                  </a:lnTo>
                  <a:cubicBezTo>
                    <a:pt x="741" y="393"/>
                    <a:pt x="771" y="331"/>
                    <a:pt x="771" y="263"/>
                  </a:cubicBezTo>
                  <a:close/>
                </a:path>
              </a:pathLst>
            </a:custGeom>
            <a:solidFill>
              <a:srgbClr val="F4F3F5"/>
            </a:solidFill>
            <a:ln>
              <a:noFill/>
            </a:ln>
          </p:spPr>
          <p:txBody>
            <a:bodyPr vert="horz" wrap="square" lIns="91440" tIns="45720" rIns="91440" bIns="45720" numCol="1" anchor="t" anchorCtr="0" compatLnSpc="1"/>
            <a:lstStyle/>
            <a:p>
              <a:endParaRPr lang="zh-CN" altLang="en-US">
                <a:solidFill>
                  <a:schemeClr val="tx1">
                    <a:lumMod val="75000"/>
                    <a:lumOff val="25000"/>
                  </a:schemeClr>
                </a:solidFill>
                <a:cs typeface="+mn-ea"/>
                <a:sym typeface="+mn-lt"/>
              </a:endParaRPr>
            </a:p>
          </p:txBody>
        </p:sp>
      </p:grpSp>
      <p:sp>
        <p:nvSpPr>
          <p:cNvPr id="45" name="文本框 44"/>
          <p:cNvSpPr txBox="1"/>
          <p:nvPr/>
        </p:nvSpPr>
        <p:spPr>
          <a:xfrm>
            <a:off x="955446" y="4679830"/>
            <a:ext cx="2374368" cy="1261884"/>
          </a:xfrm>
          <a:prstGeom prst="rect">
            <a:avLst/>
          </a:prstGeom>
          <a:noFill/>
          <a:effectLst/>
        </p:spPr>
        <p:txBody>
          <a:bodyPr wrap="none" rtlCol="0">
            <a:spAutoFit/>
          </a:bodyPr>
          <a:lstStyle/>
          <a:p>
            <a:r>
              <a:rPr lang="zh-CN" altLang="en-US" dirty="0">
                <a:solidFill>
                  <a:schemeClr val="tx1">
                    <a:lumMod val="75000"/>
                    <a:lumOff val="25000"/>
                  </a:schemeClr>
                </a:solidFill>
                <a:cs typeface="+mn-ea"/>
                <a:sym typeface="+mn-lt"/>
              </a:rPr>
              <a:t> </a:t>
            </a:r>
            <a:r>
              <a:rPr lang="zh-CN" altLang="en-US" sz="2000" dirty="0">
                <a:solidFill>
                  <a:schemeClr val="tx1">
                    <a:lumMod val="75000"/>
                    <a:lumOff val="25000"/>
                  </a:schemeClr>
                </a:solidFill>
                <a:cs typeface="+mn-ea"/>
                <a:sym typeface="+mn-lt"/>
              </a:rPr>
              <a:t>单击此处输入标题</a:t>
            </a:r>
            <a:endParaRPr lang="en-US" altLang="zh-CN" sz="2000" dirty="0">
              <a:solidFill>
                <a:schemeClr val="tx1">
                  <a:lumMod val="75000"/>
                  <a:lumOff val="25000"/>
                </a:schemeClr>
              </a:solidFill>
              <a:cs typeface="+mn-ea"/>
              <a:sym typeface="+mn-lt"/>
            </a:endParaRPr>
          </a:p>
          <a:p>
            <a:r>
              <a:rPr lang="zh-CN" altLang="en-US" sz="1200" dirty="0">
                <a:solidFill>
                  <a:schemeClr val="tx1">
                    <a:lumMod val="75000"/>
                    <a:lumOff val="25000"/>
                  </a:schemeClr>
                </a:solidFill>
                <a:cs typeface="+mn-ea"/>
                <a:sym typeface="+mn-lt"/>
              </a:rPr>
              <a:t>请在这里输入您的主要叙述内容</a:t>
            </a:r>
            <a:endParaRPr lang="en-US" altLang="zh-CN" sz="1200" dirty="0">
              <a:solidFill>
                <a:schemeClr val="tx1">
                  <a:lumMod val="75000"/>
                  <a:lumOff val="25000"/>
                </a:schemeClr>
              </a:solidFill>
              <a:cs typeface="+mn-ea"/>
              <a:sym typeface="+mn-lt"/>
            </a:endParaRPr>
          </a:p>
          <a:p>
            <a:r>
              <a:rPr lang="zh-CN" altLang="en-US" sz="1200" dirty="0">
                <a:solidFill>
                  <a:schemeClr val="tx1">
                    <a:lumMod val="75000"/>
                    <a:lumOff val="25000"/>
                  </a:schemeClr>
                </a:solidFill>
                <a:cs typeface="+mn-ea"/>
                <a:sym typeface="+mn-lt"/>
              </a:rPr>
              <a:t>请在这里输入您的主要叙述内容</a:t>
            </a:r>
            <a:endParaRPr lang="en-US" altLang="zh-CN" sz="1200" dirty="0">
              <a:solidFill>
                <a:schemeClr val="tx1">
                  <a:lumMod val="75000"/>
                  <a:lumOff val="25000"/>
                </a:schemeClr>
              </a:solidFill>
              <a:cs typeface="+mn-ea"/>
              <a:sym typeface="+mn-lt"/>
            </a:endParaRPr>
          </a:p>
          <a:p>
            <a:endParaRPr lang="en-US" altLang="zh-CN" sz="3200" dirty="0">
              <a:solidFill>
                <a:schemeClr val="tx1">
                  <a:lumMod val="75000"/>
                  <a:lumOff val="25000"/>
                </a:schemeClr>
              </a:solidFill>
              <a:cs typeface="+mn-ea"/>
              <a:sym typeface="+mn-lt"/>
            </a:endParaRPr>
          </a:p>
        </p:txBody>
      </p:sp>
      <p:sp>
        <p:nvSpPr>
          <p:cNvPr id="46" name="文本框 45"/>
          <p:cNvSpPr txBox="1"/>
          <p:nvPr/>
        </p:nvSpPr>
        <p:spPr>
          <a:xfrm>
            <a:off x="3622010" y="4679830"/>
            <a:ext cx="2374368" cy="1261884"/>
          </a:xfrm>
          <a:prstGeom prst="rect">
            <a:avLst/>
          </a:prstGeom>
          <a:noFill/>
          <a:effectLst/>
        </p:spPr>
        <p:txBody>
          <a:bodyPr wrap="none" rtlCol="0">
            <a:spAutoFit/>
          </a:bodyPr>
          <a:lstStyle/>
          <a:p>
            <a:r>
              <a:rPr lang="zh-CN" altLang="en-US" dirty="0">
                <a:solidFill>
                  <a:schemeClr val="tx1">
                    <a:lumMod val="75000"/>
                    <a:lumOff val="25000"/>
                  </a:schemeClr>
                </a:solidFill>
                <a:cs typeface="+mn-ea"/>
                <a:sym typeface="+mn-lt"/>
              </a:rPr>
              <a:t> </a:t>
            </a:r>
            <a:r>
              <a:rPr lang="zh-CN" altLang="en-US" sz="2000" dirty="0">
                <a:solidFill>
                  <a:schemeClr val="tx1">
                    <a:lumMod val="75000"/>
                    <a:lumOff val="25000"/>
                  </a:schemeClr>
                </a:solidFill>
                <a:cs typeface="+mn-ea"/>
                <a:sym typeface="+mn-lt"/>
              </a:rPr>
              <a:t>单击此处输入标题</a:t>
            </a:r>
            <a:endParaRPr lang="en-US" altLang="zh-CN" sz="2000" dirty="0">
              <a:solidFill>
                <a:schemeClr val="tx1">
                  <a:lumMod val="75000"/>
                  <a:lumOff val="25000"/>
                </a:schemeClr>
              </a:solidFill>
              <a:cs typeface="+mn-ea"/>
              <a:sym typeface="+mn-lt"/>
            </a:endParaRPr>
          </a:p>
          <a:p>
            <a:r>
              <a:rPr lang="zh-CN" altLang="en-US" sz="1200" dirty="0">
                <a:solidFill>
                  <a:schemeClr val="tx1">
                    <a:lumMod val="75000"/>
                    <a:lumOff val="25000"/>
                  </a:schemeClr>
                </a:solidFill>
                <a:cs typeface="+mn-ea"/>
                <a:sym typeface="+mn-lt"/>
              </a:rPr>
              <a:t>请在这里输入您的主要叙述内容</a:t>
            </a:r>
            <a:endParaRPr lang="en-US" altLang="zh-CN" sz="1200" dirty="0">
              <a:solidFill>
                <a:schemeClr val="tx1">
                  <a:lumMod val="75000"/>
                  <a:lumOff val="25000"/>
                </a:schemeClr>
              </a:solidFill>
              <a:cs typeface="+mn-ea"/>
              <a:sym typeface="+mn-lt"/>
            </a:endParaRPr>
          </a:p>
          <a:p>
            <a:r>
              <a:rPr lang="zh-CN" altLang="en-US" sz="1200" dirty="0">
                <a:solidFill>
                  <a:schemeClr val="tx1">
                    <a:lumMod val="75000"/>
                    <a:lumOff val="25000"/>
                  </a:schemeClr>
                </a:solidFill>
                <a:cs typeface="+mn-ea"/>
                <a:sym typeface="+mn-lt"/>
              </a:rPr>
              <a:t>请在这里输入您的主要叙述内容</a:t>
            </a:r>
            <a:endParaRPr lang="en-US" altLang="zh-CN" sz="1200" dirty="0">
              <a:solidFill>
                <a:schemeClr val="tx1">
                  <a:lumMod val="75000"/>
                  <a:lumOff val="25000"/>
                </a:schemeClr>
              </a:solidFill>
              <a:cs typeface="+mn-ea"/>
              <a:sym typeface="+mn-lt"/>
            </a:endParaRPr>
          </a:p>
          <a:p>
            <a:endParaRPr lang="en-US" altLang="zh-CN" sz="3200" dirty="0">
              <a:solidFill>
                <a:schemeClr val="tx1">
                  <a:lumMod val="75000"/>
                  <a:lumOff val="25000"/>
                </a:schemeClr>
              </a:solidFill>
              <a:cs typeface="+mn-ea"/>
              <a:sym typeface="+mn-lt"/>
            </a:endParaRPr>
          </a:p>
        </p:txBody>
      </p:sp>
      <p:sp>
        <p:nvSpPr>
          <p:cNvPr id="47" name="文本框 46"/>
          <p:cNvSpPr txBox="1"/>
          <p:nvPr/>
        </p:nvSpPr>
        <p:spPr>
          <a:xfrm>
            <a:off x="8909042" y="4649053"/>
            <a:ext cx="2374368" cy="1323439"/>
          </a:xfrm>
          <a:prstGeom prst="rect">
            <a:avLst/>
          </a:prstGeom>
          <a:noFill/>
          <a:effectLst/>
        </p:spPr>
        <p:txBody>
          <a:bodyPr wrap="none" rtlCol="0">
            <a:spAutoFit/>
          </a:bodyPr>
          <a:lstStyle/>
          <a:p>
            <a:r>
              <a:rPr lang="zh-CN" altLang="en-US" dirty="0">
                <a:solidFill>
                  <a:schemeClr val="tx1">
                    <a:lumMod val="75000"/>
                    <a:lumOff val="25000"/>
                  </a:schemeClr>
                </a:solidFill>
                <a:cs typeface="+mn-ea"/>
                <a:sym typeface="+mn-lt"/>
              </a:rPr>
              <a:t> </a:t>
            </a:r>
            <a:r>
              <a:rPr lang="zh-CN" altLang="en-US" sz="2000" dirty="0">
                <a:solidFill>
                  <a:schemeClr val="tx1">
                    <a:lumMod val="75000"/>
                    <a:lumOff val="25000"/>
                  </a:schemeClr>
                </a:solidFill>
                <a:cs typeface="+mn-ea"/>
                <a:sym typeface="+mn-lt"/>
              </a:rPr>
              <a:t>单击此处输入标题</a:t>
            </a:r>
            <a:endParaRPr lang="en-US" altLang="zh-CN" sz="2000" dirty="0">
              <a:solidFill>
                <a:schemeClr val="tx1">
                  <a:lumMod val="75000"/>
                  <a:lumOff val="25000"/>
                </a:schemeClr>
              </a:solidFill>
              <a:cs typeface="+mn-ea"/>
              <a:sym typeface="+mn-lt"/>
            </a:endParaRPr>
          </a:p>
          <a:p>
            <a:r>
              <a:rPr lang="zh-CN" altLang="en-US" sz="1200" dirty="0">
                <a:solidFill>
                  <a:schemeClr val="tx1">
                    <a:lumMod val="75000"/>
                    <a:lumOff val="25000"/>
                  </a:schemeClr>
                </a:solidFill>
                <a:cs typeface="+mn-ea"/>
                <a:sym typeface="+mn-lt"/>
              </a:rPr>
              <a:t>请在这里输入您的主要叙述内容</a:t>
            </a:r>
            <a:endParaRPr lang="en-US" altLang="zh-CN" sz="1200" dirty="0">
              <a:solidFill>
                <a:schemeClr val="tx1">
                  <a:lumMod val="75000"/>
                  <a:lumOff val="25000"/>
                </a:schemeClr>
              </a:solidFill>
              <a:cs typeface="+mn-ea"/>
              <a:sym typeface="+mn-lt"/>
            </a:endParaRPr>
          </a:p>
          <a:p>
            <a:r>
              <a:rPr lang="zh-CN" altLang="en-US" sz="1200" dirty="0">
                <a:solidFill>
                  <a:schemeClr val="tx1">
                    <a:lumMod val="75000"/>
                    <a:lumOff val="25000"/>
                  </a:schemeClr>
                </a:solidFill>
                <a:cs typeface="+mn-ea"/>
                <a:sym typeface="+mn-lt"/>
              </a:rPr>
              <a:t>请在这里输入您的主要叙述内容</a:t>
            </a:r>
            <a:endParaRPr lang="en-US" altLang="zh-CN" sz="1200" dirty="0">
              <a:solidFill>
                <a:schemeClr val="tx1">
                  <a:lumMod val="75000"/>
                  <a:lumOff val="25000"/>
                </a:schemeClr>
              </a:solidFill>
              <a:cs typeface="+mn-ea"/>
              <a:sym typeface="+mn-lt"/>
            </a:endParaRPr>
          </a:p>
          <a:p>
            <a:endParaRPr lang="en-US" altLang="zh-CN" sz="3600" dirty="0">
              <a:solidFill>
                <a:schemeClr val="tx1">
                  <a:lumMod val="75000"/>
                  <a:lumOff val="25000"/>
                </a:schemeClr>
              </a:solidFill>
              <a:cs typeface="+mn-ea"/>
              <a:sym typeface="+mn-lt"/>
            </a:endParaRPr>
          </a:p>
        </p:txBody>
      </p:sp>
      <p:sp>
        <p:nvSpPr>
          <p:cNvPr id="48" name="文本框 47"/>
          <p:cNvSpPr txBox="1"/>
          <p:nvPr/>
        </p:nvSpPr>
        <p:spPr>
          <a:xfrm>
            <a:off x="6247710" y="4679830"/>
            <a:ext cx="2374368" cy="1261884"/>
          </a:xfrm>
          <a:prstGeom prst="rect">
            <a:avLst/>
          </a:prstGeom>
          <a:noFill/>
          <a:effectLst/>
        </p:spPr>
        <p:txBody>
          <a:bodyPr wrap="none" rtlCol="0">
            <a:spAutoFit/>
          </a:bodyPr>
          <a:lstStyle/>
          <a:p>
            <a:r>
              <a:rPr lang="zh-CN" altLang="en-US" dirty="0">
                <a:solidFill>
                  <a:schemeClr val="tx1">
                    <a:lumMod val="75000"/>
                    <a:lumOff val="25000"/>
                  </a:schemeClr>
                </a:solidFill>
                <a:cs typeface="+mn-ea"/>
                <a:sym typeface="+mn-lt"/>
              </a:rPr>
              <a:t> </a:t>
            </a:r>
            <a:r>
              <a:rPr lang="zh-CN" altLang="en-US" sz="2000" dirty="0">
                <a:solidFill>
                  <a:schemeClr val="tx1">
                    <a:lumMod val="75000"/>
                    <a:lumOff val="25000"/>
                  </a:schemeClr>
                </a:solidFill>
                <a:cs typeface="+mn-ea"/>
                <a:sym typeface="+mn-lt"/>
              </a:rPr>
              <a:t>单击此处输入标题</a:t>
            </a:r>
            <a:endParaRPr lang="en-US" altLang="zh-CN" sz="2000" dirty="0">
              <a:solidFill>
                <a:schemeClr val="tx1">
                  <a:lumMod val="75000"/>
                  <a:lumOff val="25000"/>
                </a:schemeClr>
              </a:solidFill>
              <a:cs typeface="+mn-ea"/>
              <a:sym typeface="+mn-lt"/>
            </a:endParaRPr>
          </a:p>
          <a:p>
            <a:r>
              <a:rPr lang="zh-CN" altLang="en-US" sz="1200" dirty="0">
                <a:solidFill>
                  <a:schemeClr val="tx1">
                    <a:lumMod val="75000"/>
                    <a:lumOff val="25000"/>
                  </a:schemeClr>
                </a:solidFill>
                <a:cs typeface="+mn-ea"/>
                <a:sym typeface="+mn-lt"/>
              </a:rPr>
              <a:t>请在这里输入您的主要叙述内容</a:t>
            </a:r>
            <a:endParaRPr lang="en-US" altLang="zh-CN" sz="1200" dirty="0">
              <a:solidFill>
                <a:schemeClr val="tx1">
                  <a:lumMod val="75000"/>
                  <a:lumOff val="25000"/>
                </a:schemeClr>
              </a:solidFill>
              <a:cs typeface="+mn-ea"/>
              <a:sym typeface="+mn-lt"/>
            </a:endParaRPr>
          </a:p>
          <a:p>
            <a:r>
              <a:rPr lang="zh-CN" altLang="en-US" sz="1200" dirty="0">
                <a:solidFill>
                  <a:schemeClr val="tx1">
                    <a:lumMod val="75000"/>
                    <a:lumOff val="25000"/>
                  </a:schemeClr>
                </a:solidFill>
                <a:cs typeface="+mn-ea"/>
                <a:sym typeface="+mn-lt"/>
              </a:rPr>
              <a:t>请在这里输入您的主要叙述内容</a:t>
            </a:r>
            <a:endParaRPr lang="en-US" altLang="zh-CN" sz="1200" dirty="0">
              <a:solidFill>
                <a:schemeClr val="tx1">
                  <a:lumMod val="75000"/>
                  <a:lumOff val="25000"/>
                </a:schemeClr>
              </a:solidFill>
              <a:cs typeface="+mn-ea"/>
              <a:sym typeface="+mn-lt"/>
            </a:endParaRPr>
          </a:p>
          <a:p>
            <a:endParaRPr lang="en-US" altLang="zh-CN" sz="3200" dirty="0">
              <a:solidFill>
                <a:schemeClr val="tx1">
                  <a:lumMod val="75000"/>
                  <a:lumOff val="25000"/>
                </a:schemeClr>
              </a:solidFill>
              <a:cs typeface="+mn-ea"/>
              <a:sym typeface="+mn-lt"/>
            </a:endParaRPr>
          </a:p>
        </p:txBody>
      </p:sp>
    </p:spTree>
  </p:cSld>
  <p:clrMapOvr>
    <a:masterClrMapping/>
  </p:clrMapOvr>
  <mc:AlternateContent xmlns:mc="http://schemas.openxmlformats.org/markup-compatibility/2006">
    <mc:Choice xmlns="" xmlns:p15="http://schemas.microsoft.com/office/powerpoint/2012/main" Requires="p15">
      <p:transition xmlns:p14="http://schemas.microsoft.com/office/powerpoint/2010/main" spd="slow" Requires="p14" advTm="3000">
        <p15:prstTrans prst="drape"/>
      </p:transition>
    </mc:Choice>
    <mc:Fallback>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28000" fill="hold" nodeType="withEffect">
                                  <p:stCondLst>
                                    <p:cond delay="0"/>
                                  </p:stCondLst>
                                  <p:childTnLst>
                                    <p:set>
                                      <p:cBhvr>
                                        <p:cTn id="6" dur="1" fill="hold">
                                          <p:stCondLst>
                                            <p:cond delay="0"/>
                                          </p:stCondLst>
                                        </p:cTn>
                                        <p:tgtEl>
                                          <p:spTgt spid="39"/>
                                        </p:tgtEl>
                                        <p:attrNameLst>
                                          <p:attrName>style.visibility</p:attrName>
                                        </p:attrNameLst>
                                      </p:cBhvr>
                                      <p:to>
                                        <p:strVal val="visible"/>
                                      </p:to>
                                    </p:set>
                                    <p:anim calcmode="lin" valueType="num">
                                      <p:cBhvr additive="base">
                                        <p:cTn id="7" dur="750" fill="hold"/>
                                        <p:tgtEl>
                                          <p:spTgt spid="39"/>
                                        </p:tgtEl>
                                        <p:attrNameLst>
                                          <p:attrName>ppt_x</p:attrName>
                                        </p:attrNameLst>
                                      </p:cBhvr>
                                      <p:tavLst>
                                        <p:tav tm="0">
                                          <p:val>
                                            <p:strVal val="#ppt_x"/>
                                          </p:val>
                                        </p:tav>
                                        <p:tav tm="100000">
                                          <p:val>
                                            <p:strVal val="#ppt_x"/>
                                          </p:val>
                                        </p:tav>
                                      </p:tavLst>
                                    </p:anim>
                                    <p:anim calcmode="lin" valueType="num">
                                      <p:cBhvr additive="base">
                                        <p:cTn id="8" dur="750" fill="hold"/>
                                        <p:tgtEl>
                                          <p:spTgt spid="39"/>
                                        </p:tgtEl>
                                        <p:attrNameLst>
                                          <p:attrName>ppt_y</p:attrName>
                                        </p:attrNameLst>
                                      </p:cBhvr>
                                      <p:tavLst>
                                        <p:tav tm="0">
                                          <p:val>
                                            <p:strVal val="1+#ppt_h/2"/>
                                          </p:val>
                                        </p:tav>
                                        <p:tav tm="100000">
                                          <p:val>
                                            <p:strVal val="#ppt_y"/>
                                          </p:val>
                                        </p:tav>
                                      </p:tavLst>
                                    </p:anim>
                                  </p:childTnLst>
                                </p:cTn>
                              </p:par>
                              <p:par>
                                <p:cTn id="9" presetID="2" presetClass="entr" presetSubtype="4" decel="28000" fill="hold" nodeType="withEffect">
                                  <p:stCondLst>
                                    <p:cond delay="250"/>
                                  </p:stCondLst>
                                  <p:childTnLst>
                                    <p:set>
                                      <p:cBhvr>
                                        <p:cTn id="10" dur="1" fill="hold">
                                          <p:stCondLst>
                                            <p:cond delay="0"/>
                                          </p:stCondLst>
                                        </p:cTn>
                                        <p:tgtEl>
                                          <p:spTgt spid="36"/>
                                        </p:tgtEl>
                                        <p:attrNameLst>
                                          <p:attrName>style.visibility</p:attrName>
                                        </p:attrNameLst>
                                      </p:cBhvr>
                                      <p:to>
                                        <p:strVal val="visible"/>
                                      </p:to>
                                    </p:set>
                                    <p:anim calcmode="lin" valueType="num">
                                      <p:cBhvr additive="base">
                                        <p:cTn id="11" dur="750" fill="hold"/>
                                        <p:tgtEl>
                                          <p:spTgt spid="36"/>
                                        </p:tgtEl>
                                        <p:attrNameLst>
                                          <p:attrName>ppt_x</p:attrName>
                                        </p:attrNameLst>
                                      </p:cBhvr>
                                      <p:tavLst>
                                        <p:tav tm="0">
                                          <p:val>
                                            <p:strVal val="#ppt_x"/>
                                          </p:val>
                                        </p:tav>
                                        <p:tav tm="100000">
                                          <p:val>
                                            <p:strVal val="#ppt_x"/>
                                          </p:val>
                                        </p:tav>
                                      </p:tavLst>
                                    </p:anim>
                                    <p:anim calcmode="lin" valueType="num">
                                      <p:cBhvr additive="base">
                                        <p:cTn id="12" dur="750" fill="hold"/>
                                        <p:tgtEl>
                                          <p:spTgt spid="36"/>
                                        </p:tgtEl>
                                        <p:attrNameLst>
                                          <p:attrName>ppt_y</p:attrName>
                                        </p:attrNameLst>
                                      </p:cBhvr>
                                      <p:tavLst>
                                        <p:tav tm="0">
                                          <p:val>
                                            <p:strVal val="1+#ppt_h/2"/>
                                          </p:val>
                                        </p:tav>
                                        <p:tav tm="100000">
                                          <p:val>
                                            <p:strVal val="#ppt_y"/>
                                          </p:val>
                                        </p:tav>
                                      </p:tavLst>
                                    </p:anim>
                                  </p:childTnLst>
                                </p:cTn>
                              </p:par>
                              <p:par>
                                <p:cTn id="13" presetID="2" presetClass="entr" presetSubtype="4" decel="28000" fill="hold" nodeType="withEffect">
                                  <p:stCondLst>
                                    <p:cond delay="500"/>
                                  </p:stCondLst>
                                  <p:childTnLst>
                                    <p:set>
                                      <p:cBhvr>
                                        <p:cTn id="14" dur="1" fill="hold">
                                          <p:stCondLst>
                                            <p:cond delay="0"/>
                                          </p:stCondLst>
                                        </p:cTn>
                                        <p:tgtEl>
                                          <p:spTgt spid="33"/>
                                        </p:tgtEl>
                                        <p:attrNameLst>
                                          <p:attrName>style.visibility</p:attrName>
                                        </p:attrNameLst>
                                      </p:cBhvr>
                                      <p:to>
                                        <p:strVal val="visible"/>
                                      </p:to>
                                    </p:set>
                                    <p:anim calcmode="lin" valueType="num">
                                      <p:cBhvr additive="base">
                                        <p:cTn id="15" dur="750" fill="hold"/>
                                        <p:tgtEl>
                                          <p:spTgt spid="33"/>
                                        </p:tgtEl>
                                        <p:attrNameLst>
                                          <p:attrName>ppt_x</p:attrName>
                                        </p:attrNameLst>
                                      </p:cBhvr>
                                      <p:tavLst>
                                        <p:tav tm="0">
                                          <p:val>
                                            <p:strVal val="#ppt_x"/>
                                          </p:val>
                                        </p:tav>
                                        <p:tav tm="100000">
                                          <p:val>
                                            <p:strVal val="#ppt_x"/>
                                          </p:val>
                                        </p:tav>
                                      </p:tavLst>
                                    </p:anim>
                                    <p:anim calcmode="lin" valueType="num">
                                      <p:cBhvr additive="base">
                                        <p:cTn id="16" dur="750" fill="hold"/>
                                        <p:tgtEl>
                                          <p:spTgt spid="33"/>
                                        </p:tgtEl>
                                        <p:attrNameLst>
                                          <p:attrName>ppt_y</p:attrName>
                                        </p:attrNameLst>
                                      </p:cBhvr>
                                      <p:tavLst>
                                        <p:tav tm="0">
                                          <p:val>
                                            <p:strVal val="1+#ppt_h/2"/>
                                          </p:val>
                                        </p:tav>
                                        <p:tav tm="100000">
                                          <p:val>
                                            <p:strVal val="#ppt_y"/>
                                          </p:val>
                                        </p:tav>
                                      </p:tavLst>
                                    </p:anim>
                                  </p:childTnLst>
                                </p:cTn>
                              </p:par>
                              <p:par>
                                <p:cTn id="17" presetID="2" presetClass="entr" presetSubtype="4" decel="28000" fill="hold" nodeType="withEffect">
                                  <p:stCondLst>
                                    <p:cond delay="750"/>
                                  </p:stCondLst>
                                  <p:childTnLst>
                                    <p:set>
                                      <p:cBhvr>
                                        <p:cTn id="18" dur="1" fill="hold">
                                          <p:stCondLst>
                                            <p:cond delay="0"/>
                                          </p:stCondLst>
                                        </p:cTn>
                                        <p:tgtEl>
                                          <p:spTgt spid="42"/>
                                        </p:tgtEl>
                                        <p:attrNameLst>
                                          <p:attrName>style.visibility</p:attrName>
                                        </p:attrNameLst>
                                      </p:cBhvr>
                                      <p:to>
                                        <p:strVal val="visible"/>
                                      </p:to>
                                    </p:set>
                                    <p:anim calcmode="lin" valueType="num">
                                      <p:cBhvr additive="base">
                                        <p:cTn id="19" dur="750" fill="hold"/>
                                        <p:tgtEl>
                                          <p:spTgt spid="42"/>
                                        </p:tgtEl>
                                        <p:attrNameLst>
                                          <p:attrName>ppt_x</p:attrName>
                                        </p:attrNameLst>
                                      </p:cBhvr>
                                      <p:tavLst>
                                        <p:tav tm="0">
                                          <p:val>
                                            <p:strVal val="#ppt_x"/>
                                          </p:val>
                                        </p:tav>
                                        <p:tav tm="100000">
                                          <p:val>
                                            <p:strVal val="#ppt_x"/>
                                          </p:val>
                                        </p:tav>
                                      </p:tavLst>
                                    </p:anim>
                                    <p:anim calcmode="lin" valueType="num">
                                      <p:cBhvr additive="base">
                                        <p:cTn id="20" dur="750" fill="hold"/>
                                        <p:tgtEl>
                                          <p:spTgt spid="42"/>
                                        </p:tgtEl>
                                        <p:attrNameLst>
                                          <p:attrName>ppt_y</p:attrName>
                                        </p:attrNameLst>
                                      </p:cBhvr>
                                      <p:tavLst>
                                        <p:tav tm="0">
                                          <p:val>
                                            <p:strVal val="1+#ppt_h/2"/>
                                          </p:val>
                                        </p:tav>
                                        <p:tav tm="100000">
                                          <p:val>
                                            <p:strVal val="#ppt_y"/>
                                          </p:val>
                                        </p:tav>
                                      </p:tavLst>
                                    </p:anim>
                                  </p:childTnLst>
                                </p:cTn>
                              </p:par>
                            </p:childTnLst>
                          </p:cTn>
                        </p:par>
                        <p:par>
                          <p:cTn id="21" fill="hold">
                            <p:stCondLst>
                              <p:cond delay="1000"/>
                            </p:stCondLst>
                            <p:childTnLst>
                              <p:par>
                                <p:cTn id="22" presetID="42" presetClass="entr" presetSubtype="0" fill="hold" grpId="0" nodeType="afterEffect">
                                  <p:stCondLst>
                                    <p:cond delay="0"/>
                                  </p:stCondLst>
                                  <p:childTnLst>
                                    <p:set>
                                      <p:cBhvr>
                                        <p:cTn id="23" dur="1" fill="hold">
                                          <p:stCondLst>
                                            <p:cond delay="0"/>
                                          </p:stCondLst>
                                        </p:cTn>
                                        <p:tgtEl>
                                          <p:spTgt spid="29"/>
                                        </p:tgtEl>
                                        <p:attrNameLst>
                                          <p:attrName>style.visibility</p:attrName>
                                        </p:attrNameLst>
                                      </p:cBhvr>
                                      <p:to>
                                        <p:strVal val="visible"/>
                                      </p:to>
                                    </p:set>
                                    <p:animEffect transition="in" filter="fade">
                                      <p:cBhvr>
                                        <p:cTn id="24" dur="1000"/>
                                        <p:tgtEl>
                                          <p:spTgt spid="29"/>
                                        </p:tgtEl>
                                      </p:cBhvr>
                                    </p:animEffect>
                                    <p:anim calcmode="lin" valueType="num">
                                      <p:cBhvr>
                                        <p:cTn id="25" dur="1000" fill="hold"/>
                                        <p:tgtEl>
                                          <p:spTgt spid="29"/>
                                        </p:tgtEl>
                                        <p:attrNameLst>
                                          <p:attrName>ppt_x</p:attrName>
                                        </p:attrNameLst>
                                      </p:cBhvr>
                                      <p:tavLst>
                                        <p:tav tm="0">
                                          <p:val>
                                            <p:strVal val="#ppt_x"/>
                                          </p:val>
                                        </p:tav>
                                        <p:tav tm="100000">
                                          <p:val>
                                            <p:strVal val="#ppt_x"/>
                                          </p:val>
                                        </p:tav>
                                      </p:tavLst>
                                    </p:anim>
                                    <p:anim calcmode="lin" valueType="num">
                                      <p:cBhvr>
                                        <p:cTn id="26" dur="1000" fill="hold"/>
                                        <p:tgtEl>
                                          <p:spTgt spid="29"/>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30"/>
                                        </p:tgtEl>
                                        <p:attrNameLst>
                                          <p:attrName>style.visibility</p:attrName>
                                        </p:attrNameLst>
                                      </p:cBhvr>
                                      <p:to>
                                        <p:strVal val="visible"/>
                                      </p:to>
                                    </p:set>
                                    <p:animEffect transition="in" filter="fade">
                                      <p:cBhvr>
                                        <p:cTn id="29" dur="1000"/>
                                        <p:tgtEl>
                                          <p:spTgt spid="30"/>
                                        </p:tgtEl>
                                      </p:cBhvr>
                                    </p:animEffect>
                                    <p:anim calcmode="lin" valueType="num">
                                      <p:cBhvr>
                                        <p:cTn id="30" dur="1000" fill="hold"/>
                                        <p:tgtEl>
                                          <p:spTgt spid="30"/>
                                        </p:tgtEl>
                                        <p:attrNameLst>
                                          <p:attrName>ppt_x</p:attrName>
                                        </p:attrNameLst>
                                      </p:cBhvr>
                                      <p:tavLst>
                                        <p:tav tm="0">
                                          <p:val>
                                            <p:strVal val="#ppt_x"/>
                                          </p:val>
                                        </p:tav>
                                        <p:tav tm="100000">
                                          <p:val>
                                            <p:strVal val="#ppt_x"/>
                                          </p:val>
                                        </p:tav>
                                      </p:tavLst>
                                    </p:anim>
                                    <p:anim calcmode="lin" valueType="num">
                                      <p:cBhvr>
                                        <p:cTn id="31" dur="1000" fill="hold"/>
                                        <p:tgtEl>
                                          <p:spTgt spid="30"/>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31"/>
                                        </p:tgtEl>
                                        <p:attrNameLst>
                                          <p:attrName>style.visibility</p:attrName>
                                        </p:attrNameLst>
                                      </p:cBhvr>
                                      <p:to>
                                        <p:strVal val="visible"/>
                                      </p:to>
                                    </p:set>
                                    <p:animEffect transition="in" filter="fade">
                                      <p:cBhvr>
                                        <p:cTn id="34" dur="1000"/>
                                        <p:tgtEl>
                                          <p:spTgt spid="31"/>
                                        </p:tgtEl>
                                      </p:cBhvr>
                                    </p:animEffect>
                                    <p:anim calcmode="lin" valueType="num">
                                      <p:cBhvr>
                                        <p:cTn id="35" dur="1000" fill="hold"/>
                                        <p:tgtEl>
                                          <p:spTgt spid="31"/>
                                        </p:tgtEl>
                                        <p:attrNameLst>
                                          <p:attrName>ppt_x</p:attrName>
                                        </p:attrNameLst>
                                      </p:cBhvr>
                                      <p:tavLst>
                                        <p:tav tm="0">
                                          <p:val>
                                            <p:strVal val="#ppt_x"/>
                                          </p:val>
                                        </p:tav>
                                        <p:tav tm="100000">
                                          <p:val>
                                            <p:strVal val="#ppt_x"/>
                                          </p:val>
                                        </p:tav>
                                      </p:tavLst>
                                    </p:anim>
                                    <p:anim calcmode="lin" valueType="num">
                                      <p:cBhvr>
                                        <p:cTn id="36" dur="1000" fill="hold"/>
                                        <p:tgtEl>
                                          <p:spTgt spid="31"/>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32"/>
                                        </p:tgtEl>
                                        <p:attrNameLst>
                                          <p:attrName>style.visibility</p:attrName>
                                        </p:attrNameLst>
                                      </p:cBhvr>
                                      <p:to>
                                        <p:strVal val="visible"/>
                                      </p:to>
                                    </p:set>
                                    <p:animEffect transition="in" filter="fade">
                                      <p:cBhvr>
                                        <p:cTn id="39" dur="1000"/>
                                        <p:tgtEl>
                                          <p:spTgt spid="32"/>
                                        </p:tgtEl>
                                      </p:cBhvr>
                                    </p:animEffect>
                                    <p:anim calcmode="lin" valueType="num">
                                      <p:cBhvr>
                                        <p:cTn id="40" dur="1000" fill="hold"/>
                                        <p:tgtEl>
                                          <p:spTgt spid="32"/>
                                        </p:tgtEl>
                                        <p:attrNameLst>
                                          <p:attrName>ppt_x</p:attrName>
                                        </p:attrNameLst>
                                      </p:cBhvr>
                                      <p:tavLst>
                                        <p:tav tm="0">
                                          <p:val>
                                            <p:strVal val="#ppt_x"/>
                                          </p:val>
                                        </p:tav>
                                        <p:tav tm="100000">
                                          <p:val>
                                            <p:strVal val="#ppt_x"/>
                                          </p:val>
                                        </p:tav>
                                      </p:tavLst>
                                    </p:anim>
                                    <p:anim calcmode="lin" valueType="num">
                                      <p:cBhvr>
                                        <p:cTn id="41" dur="1000" fill="hold"/>
                                        <p:tgtEl>
                                          <p:spTgt spid="32"/>
                                        </p:tgtEl>
                                        <p:attrNameLst>
                                          <p:attrName>ppt_y</p:attrName>
                                        </p:attrNameLst>
                                      </p:cBhvr>
                                      <p:tavLst>
                                        <p:tav tm="0">
                                          <p:val>
                                            <p:strVal val="#ppt_y+.1"/>
                                          </p:val>
                                        </p:tav>
                                        <p:tav tm="100000">
                                          <p:val>
                                            <p:strVal val="#ppt_y"/>
                                          </p:val>
                                        </p:tav>
                                      </p:tavLst>
                                    </p:anim>
                                  </p:childTnLst>
                                </p:cTn>
                              </p:par>
                            </p:childTnLst>
                          </p:cTn>
                        </p:par>
                        <p:par>
                          <p:cTn id="42" fill="hold">
                            <p:stCondLst>
                              <p:cond delay="2000"/>
                            </p:stCondLst>
                            <p:childTnLst>
                              <p:par>
                                <p:cTn id="43" presetID="10" presetClass="entr" presetSubtype="0" fill="hold" grpId="0" nodeType="afterEffect">
                                  <p:stCondLst>
                                    <p:cond delay="0"/>
                                  </p:stCondLst>
                                  <p:childTnLst>
                                    <p:set>
                                      <p:cBhvr>
                                        <p:cTn id="44" dur="1" fill="hold">
                                          <p:stCondLst>
                                            <p:cond delay="0"/>
                                          </p:stCondLst>
                                        </p:cTn>
                                        <p:tgtEl>
                                          <p:spTgt spid="45"/>
                                        </p:tgtEl>
                                        <p:attrNameLst>
                                          <p:attrName>style.visibility</p:attrName>
                                        </p:attrNameLst>
                                      </p:cBhvr>
                                      <p:to>
                                        <p:strVal val="visible"/>
                                      </p:to>
                                    </p:set>
                                    <p:animEffect transition="in" filter="fade">
                                      <p:cBhvr>
                                        <p:cTn id="45" dur="500"/>
                                        <p:tgtEl>
                                          <p:spTgt spid="45"/>
                                        </p:tgtEl>
                                      </p:cBhvr>
                                    </p:animEffect>
                                  </p:childTnLst>
                                </p:cTn>
                              </p:par>
                              <p:par>
                                <p:cTn id="46" presetID="10" presetClass="entr" presetSubtype="0" fill="hold" grpId="0" nodeType="withEffect">
                                  <p:stCondLst>
                                    <p:cond delay="250"/>
                                  </p:stCondLst>
                                  <p:childTnLst>
                                    <p:set>
                                      <p:cBhvr>
                                        <p:cTn id="47" dur="1" fill="hold">
                                          <p:stCondLst>
                                            <p:cond delay="0"/>
                                          </p:stCondLst>
                                        </p:cTn>
                                        <p:tgtEl>
                                          <p:spTgt spid="46"/>
                                        </p:tgtEl>
                                        <p:attrNameLst>
                                          <p:attrName>style.visibility</p:attrName>
                                        </p:attrNameLst>
                                      </p:cBhvr>
                                      <p:to>
                                        <p:strVal val="visible"/>
                                      </p:to>
                                    </p:set>
                                    <p:animEffect transition="in" filter="fade">
                                      <p:cBhvr>
                                        <p:cTn id="48" dur="500"/>
                                        <p:tgtEl>
                                          <p:spTgt spid="46"/>
                                        </p:tgtEl>
                                      </p:cBhvr>
                                    </p:animEffect>
                                  </p:childTnLst>
                                </p:cTn>
                              </p:par>
                              <p:par>
                                <p:cTn id="49" presetID="10" presetClass="entr" presetSubtype="0" fill="hold" grpId="0" nodeType="withEffect">
                                  <p:stCondLst>
                                    <p:cond delay="500"/>
                                  </p:stCondLst>
                                  <p:childTnLst>
                                    <p:set>
                                      <p:cBhvr>
                                        <p:cTn id="50" dur="1" fill="hold">
                                          <p:stCondLst>
                                            <p:cond delay="0"/>
                                          </p:stCondLst>
                                        </p:cTn>
                                        <p:tgtEl>
                                          <p:spTgt spid="47"/>
                                        </p:tgtEl>
                                        <p:attrNameLst>
                                          <p:attrName>style.visibility</p:attrName>
                                        </p:attrNameLst>
                                      </p:cBhvr>
                                      <p:to>
                                        <p:strVal val="visible"/>
                                      </p:to>
                                    </p:set>
                                    <p:animEffect transition="in" filter="fade">
                                      <p:cBhvr>
                                        <p:cTn id="51" dur="500"/>
                                        <p:tgtEl>
                                          <p:spTgt spid="47"/>
                                        </p:tgtEl>
                                      </p:cBhvr>
                                    </p:animEffect>
                                  </p:childTnLst>
                                </p:cTn>
                              </p:par>
                              <p:par>
                                <p:cTn id="52" presetID="10" presetClass="entr" presetSubtype="0" fill="hold" grpId="0" nodeType="withEffect">
                                  <p:stCondLst>
                                    <p:cond delay="750"/>
                                  </p:stCondLst>
                                  <p:childTnLst>
                                    <p:set>
                                      <p:cBhvr>
                                        <p:cTn id="53" dur="1" fill="hold">
                                          <p:stCondLst>
                                            <p:cond delay="0"/>
                                          </p:stCondLst>
                                        </p:cTn>
                                        <p:tgtEl>
                                          <p:spTgt spid="48"/>
                                        </p:tgtEl>
                                        <p:attrNameLst>
                                          <p:attrName>style.visibility</p:attrName>
                                        </p:attrNameLst>
                                      </p:cBhvr>
                                      <p:to>
                                        <p:strVal val="visible"/>
                                      </p:to>
                                    </p:set>
                                    <p:animEffect transition="in" filter="fade">
                                      <p:cBhvr>
                                        <p:cTn id="54"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animBg="1"/>
      <p:bldP spid="31" grpId="0" animBg="1"/>
      <p:bldP spid="32" grpId="0" animBg="1"/>
      <p:bldP spid="45" grpId="0"/>
      <p:bldP spid="46" grpId="0"/>
      <p:bldP spid="47" grpId="0"/>
      <p:bldP spid="48" grpId="0"/>
    </p:bldLst>
  </p:timing>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6" name="图片 2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2192000" cy="6892024"/>
          </a:xfrm>
          <a:prstGeom prst="rect">
            <a:avLst/>
          </a:prstGeom>
        </p:spPr>
      </p:pic>
      <p:pic>
        <p:nvPicPr>
          <p:cNvPr id="27" name="图片 26"/>
          <p:cNvPicPr>
            <a:picLocks noChangeAspect="1"/>
          </p:cNvPicPr>
          <p:nvPr/>
        </p:nvPicPr>
        <p:blipFill rotWithShape="1">
          <a:blip r:embed="rId4" cstate="print">
            <a:extLst>
              <a:ext uri="{28A0092B-C50C-407E-A947-70E740481C1C}">
                <a14:useLocalDpi xmlns:a14="http://schemas.microsoft.com/office/drawing/2010/main" val="0"/>
              </a:ext>
            </a:extLst>
          </a:blip>
          <a:srcRect l="50495"/>
          <a:stretch>
            <a:fillRect/>
          </a:stretch>
        </p:blipFill>
        <p:spPr>
          <a:xfrm rot="5400000">
            <a:off x="2630524" y="-2670771"/>
            <a:ext cx="6948491" cy="12191998"/>
          </a:xfrm>
          <a:prstGeom prst="rect">
            <a:avLst/>
          </a:prstGeom>
        </p:spPr>
      </p:pic>
      <p:sp>
        <p:nvSpPr>
          <p:cNvPr id="28" name="文本框 27" descr="e7d195523061f1c0deeec63e560781cfd59afb0ea006f2a87ABB68BF51EA6619813959095094C18C62A12F549504892A4AAA8C1554C6663626E05CA27F281A14E6983772AFC3FB97135759321DEA3D709AACD122C08E6ED192FFACBB1E1BECB2ED91EE5F1ED7B5B4D639FA608C47C1EEEE0A899CA8C6B4A60DCCA6D3BA80ED4161D4A4778988E171"/>
          <p:cNvSpPr txBox="1"/>
          <p:nvPr/>
        </p:nvSpPr>
        <p:spPr>
          <a:xfrm>
            <a:off x="4380627" y="166473"/>
            <a:ext cx="3430747" cy="523220"/>
          </a:xfrm>
          <a:prstGeom prst="rect">
            <a:avLst/>
          </a:prstGeom>
          <a:noFill/>
          <a:effectLst/>
        </p:spPr>
        <p:txBody>
          <a:bodyPr wrap="none" rtlCol="0">
            <a:spAutoFit/>
          </a:bodyPr>
          <a:lstStyle/>
          <a:p>
            <a:r>
              <a:rPr lang="zh-CN" altLang="en-US" sz="2800" b="1" dirty="0">
                <a:solidFill>
                  <a:schemeClr val="tx1">
                    <a:lumMod val="75000"/>
                    <a:lumOff val="25000"/>
                  </a:schemeClr>
                </a:solidFill>
                <a:cs typeface="+mn-ea"/>
                <a:sym typeface="+mn-lt"/>
              </a:rPr>
              <a:t>请在此输入您的标题</a:t>
            </a:r>
            <a:endParaRPr lang="en-US" altLang="zh-CN" sz="2800" b="1" dirty="0">
              <a:solidFill>
                <a:schemeClr val="tx1">
                  <a:lumMod val="75000"/>
                  <a:lumOff val="25000"/>
                </a:schemeClr>
              </a:solidFill>
              <a:cs typeface="+mn-ea"/>
              <a:sym typeface="+mn-lt"/>
            </a:endParaRPr>
          </a:p>
        </p:txBody>
      </p:sp>
      <p:grpSp>
        <p:nvGrpSpPr>
          <p:cNvPr id="61" name="组合 60"/>
          <p:cNvGrpSpPr/>
          <p:nvPr/>
        </p:nvGrpSpPr>
        <p:grpSpPr>
          <a:xfrm>
            <a:off x="163773" y="1395007"/>
            <a:ext cx="3681445" cy="2713741"/>
            <a:chOff x="156890" y="1814731"/>
            <a:chExt cx="3681445" cy="2713741"/>
          </a:xfrm>
        </p:grpSpPr>
        <p:graphicFrame>
          <p:nvGraphicFramePr>
            <p:cNvPr id="62" name="图表 61"/>
            <p:cNvGraphicFramePr/>
            <p:nvPr/>
          </p:nvGraphicFramePr>
          <p:xfrm>
            <a:off x="156890" y="1814731"/>
            <a:ext cx="3681445" cy="2281307"/>
          </p:xfrm>
          <a:graphic>
            <a:graphicData uri="http://schemas.openxmlformats.org/drawingml/2006/chart">
              <c:chart xmlns:c="http://schemas.openxmlformats.org/drawingml/2006/chart" xmlns:r="http://schemas.openxmlformats.org/officeDocument/2006/relationships" r:id="rId5"/>
            </a:graphicData>
          </a:graphic>
        </p:graphicFrame>
        <p:sp>
          <p:nvSpPr>
            <p:cNvPr id="63" name="文本框 62"/>
            <p:cNvSpPr txBox="1"/>
            <p:nvPr/>
          </p:nvSpPr>
          <p:spPr>
            <a:xfrm>
              <a:off x="1486791" y="4029362"/>
              <a:ext cx="1285560" cy="499110"/>
            </a:xfrm>
            <a:prstGeom prst="rect">
              <a:avLst/>
            </a:prstGeom>
            <a:noFill/>
          </p:spPr>
          <p:txBody>
            <a:bodyPr wrap="square" lIns="68580" tIns="34290" rIns="68580" bIns="34290" rtlCol="0">
              <a:spAutoFit/>
            </a:bodyPr>
            <a:lstStyle/>
            <a:p>
              <a:pPr algn="ctr"/>
              <a:r>
                <a:rPr lang="en-US" altLang="zh-CN" sz="2800" dirty="0">
                  <a:solidFill>
                    <a:schemeClr val="tx1">
                      <a:lumMod val="75000"/>
                      <a:lumOff val="25000"/>
                    </a:schemeClr>
                  </a:solidFill>
                  <a:cs typeface="+mn-ea"/>
                  <a:sym typeface="+mn-lt"/>
                </a:rPr>
                <a:t>20XX</a:t>
              </a:r>
              <a:endParaRPr lang="zh-CN" altLang="en-US" sz="1100" dirty="0">
                <a:solidFill>
                  <a:schemeClr val="tx1">
                    <a:lumMod val="75000"/>
                    <a:lumOff val="25000"/>
                  </a:schemeClr>
                </a:solidFill>
                <a:cs typeface="+mn-ea"/>
                <a:sym typeface="+mn-lt"/>
              </a:endParaRPr>
            </a:p>
          </p:txBody>
        </p:sp>
      </p:grpSp>
      <p:grpSp>
        <p:nvGrpSpPr>
          <p:cNvPr id="64" name="组合 63"/>
          <p:cNvGrpSpPr/>
          <p:nvPr/>
        </p:nvGrpSpPr>
        <p:grpSpPr>
          <a:xfrm>
            <a:off x="2925127" y="1395007"/>
            <a:ext cx="3681445" cy="2713741"/>
            <a:chOff x="2918244" y="1814731"/>
            <a:chExt cx="3681445" cy="2713741"/>
          </a:xfrm>
        </p:grpSpPr>
        <p:graphicFrame>
          <p:nvGraphicFramePr>
            <p:cNvPr id="65" name="图表 64"/>
            <p:cNvGraphicFramePr/>
            <p:nvPr/>
          </p:nvGraphicFramePr>
          <p:xfrm>
            <a:off x="2918244" y="1814731"/>
            <a:ext cx="3681445" cy="2281307"/>
          </p:xfrm>
          <a:graphic>
            <a:graphicData uri="http://schemas.openxmlformats.org/drawingml/2006/chart">
              <c:chart xmlns:c="http://schemas.openxmlformats.org/drawingml/2006/chart" xmlns:r="http://schemas.openxmlformats.org/officeDocument/2006/relationships" r:id="rId6"/>
            </a:graphicData>
          </a:graphic>
        </p:graphicFrame>
        <p:sp>
          <p:nvSpPr>
            <p:cNvPr id="66" name="文本框 65"/>
            <p:cNvSpPr txBox="1"/>
            <p:nvPr/>
          </p:nvSpPr>
          <p:spPr>
            <a:xfrm>
              <a:off x="4207581" y="4029362"/>
              <a:ext cx="1285560" cy="499110"/>
            </a:xfrm>
            <a:prstGeom prst="rect">
              <a:avLst/>
            </a:prstGeom>
            <a:noFill/>
          </p:spPr>
          <p:txBody>
            <a:bodyPr wrap="square" lIns="68580" tIns="34290" rIns="68580" bIns="34290" rtlCol="0">
              <a:spAutoFit/>
            </a:bodyPr>
            <a:lstStyle/>
            <a:p>
              <a:pPr algn="ctr"/>
              <a:r>
                <a:rPr lang="en-US" altLang="zh-CN" sz="2800" dirty="0">
                  <a:solidFill>
                    <a:schemeClr val="tx1">
                      <a:lumMod val="75000"/>
                      <a:lumOff val="25000"/>
                    </a:schemeClr>
                  </a:solidFill>
                  <a:cs typeface="+mn-ea"/>
                  <a:sym typeface="+mn-lt"/>
                </a:rPr>
                <a:t>20XX</a:t>
              </a:r>
              <a:endParaRPr lang="zh-CN" altLang="en-US" sz="1100" dirty="0">
                <a:solidFill>
                  <a:schemeClr val="tx1">
                    <a:lumMod val="75000"/>
                    <a:lumOff val="25000"/>
                  </a:schemeClr>
                </a:solidFill>
                <a:cs typeface="+mn-ea"/>
                <a:sym typeface="+mn-lt"/>
              </a:endParaRPr>
            </a:p>
          </p:txBody>
        </p:sp>
      </p:grpSp>
      <p:grpSp>
        <p:nvGrpSpPr>
          <p:cNvPr id="67" name="组合 66"/>
          <p:cNvGrpSpPr/>
          <p:nvPr/>
        </p:nvGrpSpPr>
        <p:grpSpPr>
          <a:xfrm>
            <a:off x="5692781" y="1395007"/>
            <a:ext cx="3681445" cy="2713741"/>
            <a:chOff x="5685898" y="1814731"/>
            <a:chExt cx="3681445" cy="2713741"/>
          </a:xfrm>
        </p:grpSpPr>
        <p:graphicFrame>
          <p:nvGraphicFramePr>
            <p:cNvPr id="68" name="图表 67"/>
            <p:cNvGraphicFramePr/>
            <p:nvPr/>
          </p:nvGraphicFramePr>
          <p:xfrm>
            <a:off x="5685898" y="1814731"/>
            <a:ext cx="3681445" cy="2281307"/>
          </p:xfrm>
          <a:graphic>
            <a:graphicData uri="http://schemas.openxmlformats.org/drawingml/2006/chart">
              <c:chart xmlns:c="http://schemas.openxmlformats.org/drawingml/2006/chart" xmlns:r="http://schemas.openxmlformats.org/officeDocument/2006/relationships" r:id="rId7"/>
            </a:graphicData>
          </a:graphic>
        </p:graphicFrame>
        <p:sp>
          <p:nvSpPr>
            <p:cNvPr id="69" name="文本框 68"/>
            <p:cNvSpPr txBox="1"/>
            <p:nvPr/>
          </p:nvSpPr>
          <p:spPr>
            <a:xfrm>
              <a:off x="6934668" y="4029362"/>
              <a:ext cx="1285560" cy="499110"/>
            </a:xfrm>
            <a:prstGeom prst="rect">
              <a:avLst/>
            </a:prstGeom>
            <a:noFill/>
          </p:spPr>
          <p:txBody>
            <a:bodyPr wrap="square" lIns="68580" tIns="34290" rIns="68580" bIns="34290" rtlCol="0">
              <a:spAutoFit/>
            </a:bodyPr>
            <a:lstStyle/>
            <a:p>
              <a:pPr algn="ctr"/>
              <a:r>
                <a:rPr lang="en-US" altLang="zh-CN" sz="2800" dirty="0">
                  <a:solidFill>
                    <a:schemeClr val="tx1">
                      <a:lumMod val="75000"/>
                      <a:lumOff val="25000"/>
                    </a:schemeClr>
                  </a:solidFill>
                  <a:cs typeface="+mn-ea"/>
                  <a:sym typeface="+mn-lt"/>
                </a:rPr>
                <a:t>20XX</a:t>
              </a:r>
              <a:endParaRPr lang="zh-CN" altLang="en-US" sz="1100" dirty="0">
                <a:solidFill>
                  <a:schemeClr val="tx1">
                    <a:lumMod val="75000"/>
                    <a:lumOff val="25000"/>
                  </a:schemeClr>
                </a:solidFill>
                <a:cs typeface="+mn-ea"/>
                <a:sym typeface="+mn-lt"/>
              </a:endParaRPr>
            </a:p>
          </p:txBody>
        </p:sp>
      </p:grpSp>
      <p:grpSp>
        <p:nvGrpSpPr>
          <p:cNvPr id="70" name="组合 69"/>
          <p:cNvGrpSpPr/>
          <p:nvPr/>
        </p:nvGrpSpPr>
        <p:grpSpPr>
          <a:xfrm>
            <a:off x="8413343" y="1395007"/>
            <a:ext cx="3681445" cy="2713741"/>
            <a:chOff x="8406460" y="1814731"/>
            <a:chExt cx="3681445" cy="2713741"/>
          </a:xfrm>
        </p:grpSpPr>
        <p:graphicFrame>
          <p:nvGraphicFramePr>
            <p:cNvPr id="71" name="图表 70"/>
            <p:cNvGraphicFramePr/>
            <p:nvPr/>
          </p:nvGraphicFramePr>
          <p:xfrm>
            <a:off x="8406460" y="1814731"/>
            <a:ext cx="3681445" cy="2281307"/>
          </p:xfrm>
          <a:graphic>
            <a:graphicData uri="http://schemas.openxmlformats.org/drawingml/2006/chart">
              <c:chart xmlns:c="http://schemas.openxmlformats.org/drawingml/2006/chart" xmlns:r="http://schemas.openxmlformats.org/officeDocument/2006/relationships" r:id="rId8"/>
            </a:graphicData>
          </a:graphic>
        </p:graphicFrame>
        <p:sp>
          <p:nvSpPr>
            <p:cNvPr id="72" name="文本框 71"/>
            <p:cNvSpPr txBox="1"/>
            <p:nvPr/>
          </p:nvSpPr>
          <p:spPr>
            <a:xfrm>
              <a:off x="9728750" y="4029362"/>
              <a:ext cx="1285560" cy="499110"/>
            </a:xfrm>
            <a:prstGeom prst="rect">
              <a:avLst/>
            </a:prstGeom>
            <a:noFill/>
          </p:spPr>
          <p:txBody>
            <a:bodyPr wrap="square" lIns="68580" tIns="34290" rIns="68580" bIns="34290" rtlCol="0">
              <a:spAutoFit/>
            </a:bodyPr>
            <a:lstStyle/>
            <a:p>
              <a:pPr algn="ctr"/>
              <a:r>
                <a:rPr lang="en-US" altLang="zh-CN" sz="2800" dirty="0">
                  <a:solidFill>
                    <a:schemeClr val="tx1">
                      <a:lumMod val="75000"/>
                      <a:lumOff val="25000"/>
                    </a:schemeClr>
                  </a:solidFill>
                  <a:cs typeface="+mn-ea"/>
                  <a:sym typeface="+mn-lt"/>
                </a:rPr>
                <a:t>20XX</a:t>
              </a:r>
              <a:endParaRPr lang="zh-CN" altLang="en-US" sz="1100" dirty="0">
                <a:solidFill>
                  <a:schemeClr val="tx1">
                    <a:lumMod val="75000"/>
                    <a:lumOff val="25000"/>
                  </a:schemeClr>
                </a:solidFill>
                <a:cs typeface="+mn-ea"/>
                <a:sym typeface="+mn-lt"/>
              </a:endParaRPr>
            </a:p>
          </p:txBody>
        </p:sp>
      </p:grpSp>
      <p:sp>
        <p:nvSpPr>
          <p:cNvPr id="73" name="文本框 72"/>
          <p:cNvSpPr txBox="1"/>
          <p:nvPr/>
        </p:nvSpPr>
        <p:spPr>
          <a:xfrm>
            <a:off x="915607" y="4356254"/>
            <a:ext cx="2339102" cy="1508105"/>
          </a:xfrm>
          <a:prstGeom prst="rect">
            <a:avLst/>
          </a:prstGeom>
          <a:noFill/>
          <a:effectLst/>
        </p:spPr>
        <p:txBody>
          <a:bodyPr wrap="none" rtlCol="0">
            <a:spAutoFit/>
          </a:bodyPr>
          <a:lstStyle/>
          <a:p>
            <a:r>
              <a:rPr lang="zh-CN" altLang="en-US" sz="2000" dirty="0">
                <a:solidFill>
                  <a:schemeClr val="tx1">
                    <a:lumMod val="75000"/>
                    <a:lumOff val="25000"/>
                  </a:schemeClr>
                </a:solidFill>
                <a:cs typeface="+mn-ea"/>
                <a:sym typeface="+mn-lt"/>
              </a:rPr>
              <a:t>单击此处输入标题</a:t>
            </a:r>
            <a:endParaRPr lang="en-US" altLang="zh-CN" sz="2000" dirty="0">
              <a:solidFill>
                <a:schemeClr val="tx1">
                  <a:lumMod val="75000"/>
                  <a:lumOff val="25000"/>
                </a:schemeClr>
              </a:solidFill>
              <a:cs typeface="+mn-ea"/>
              <a:sym typeface="+mn-lt"/>
            </a:endParaRPr>
          </a:p>
          <a:p>
            <a:r>
              <a:rPr lang="zh-CN" altLang="en-US" sz="1200" dirty="0">
                <a:solidFill>
                  <a:schemeClr val="tx1">
                    <a:lumMod val="75000"/>
                    <a:lumOff val="25000"/>
                  </a:schemeClr>
                </a:solidFill>
                <a:cs typeface="+mn-ea"/>
                <a:sym typeface="+mn-lt"/>
              </a:rPr>
              <a:t>请在这里输入您的主要叙述内容</a:t>
            </a:r>
            <a:endParaRPr lang="en-US" altLang="zh-CN" sz="1200" dirty="0">
              <a:solidFill>
                <a:schemeClr val="tx1">
                  <a:lumMod val="75000"/>
                  <a:lumOff val="25000"/>
                </a:schemeClr>
              </a:solidFill>
              <a:cs typeface="+mn-ea"/>
              <a:sym typeface="+mn-lt"/>
            </a:endParaRPr>
          </a:p>
          <a:p>
            <a:r>
              <a:rPr lang="zh-CN" altLang="en-US" sz="1200" dirty="0">
                <a:solidFill>
                  <a:schemeClr val="tx1">
                    <a:lumMod val="75000"/>
                    <a:lumOff val="25000"/>
                  </a:schemeClr>
                </a:solidFill>
                <a:cs typeface="+mn-ea"/>
                <a:sym typeface="+mn-lt"/>
              </a:rPr>
              <a:t>请在这里输入您的主要叙述内容</a:t>
            </a:r>
            <a:endParaRPr lang="en-US" altLang="zh-CN" sz="1200" dirty="0">
              <a:solidFill>
                <a:schemeClr val="tx1">
                  <a:lumMod val="75000"/>
                  <a:lumOff val="25000"/>
                </a:schemeClr>
              </a:solidFill>
              <a:cs typeface="+mn-ea"/>
              <a:sym typeface="+mn-lt"/>
            </a:endParaRPr>
          </a:p>
          <a:p>
            <a:endParaRPr lang="en-US" altLang="zh-CN" sz="4800" dirty="0">
              <a:solidFill>
                <a:schemeClr val="tx1">
                  <a:lumMod val="75000"/>
                  <a:lumOff val="25000"/>
                </a:schemeClr>
              </a:solidFill>
              <a:cs typeface="+mn-ea"/>
              <a:sym typeface="+mn-lt"/>
            </a:endParaRPr>
          </a:p>
        </p:txBody>
      </p:sp>
      <p:sp>
        <p:nvSpPr>
          <p:cNvPr id="74" name="文本框 73"/>
          <p:cNvSpPr txBox="1"/>
          <p:nvPr/>
        </p:nvSpPr>
        <p:spPr>
          <a:xfrm>
            <a:off x="3636397" y="4356254"/>
            <a:ext cx="2339102" cy="1384995"/>
          </a:xfrm>
          <a:prstGeom prst="rect">
            <a:avLst/>
          </a:prstGeom>
          <a:noFill/>
          <a:effectLst/>
        </p:spPr>
        <p:txBody>
          <a:bodyPr wrap="none" rtlCol="0">
            <a:spAutoFit/>
          </a:bodyPr>
          <a:lstStyle/>
          <a:p>
            <a:r>
              <a:rPr lang="zh-CN" altLang="en-US" sz="2000" dirty="0">
                <a:solidFill>
                  <a:schemeClr val="tx1">
                    <a:lumMod val="75000"/>
                    <a:lumOff val="25000"/>
                  </a:schemeClr>
                </a:solidFill>
                <a:cs typeface="+mn-ea"/>
                <a:sym typeface="+mn-lt"/>
              </a:rPr>
              <a:t>单击此处输入标题</a:t>
            </a:r>
            <a:endParaRPr lang="en-US" altLang="zh-CN" sz="2000" dirty="0">
              <a:solidFill>
                <a:schemeClr val="tx1">
                  <a:lumMod val="75000"/>
                  <a:lumOff val="25000"/>
                </a:schemeClr>
              </a:solidFill>
              <a:cs typeface="+mn-ea"/>
              <a:sym typeface="+mn-lt"/>
            </a:endParaRPr>
          </a:p>
          <a:p>
            <a:r>
              <a:rPr lang="zh-CN" altLang="en-US" sz="1200" dirty="0">
                <a:solidFill>
                  <a:schemeClr val="tx1">
                    <a:lumMod val="75000"/>
                    <a:lumOff val="25000"/>
                  </a:schemeClr>
                </a:solidFill>
                <a:cs typeface="+mn-ea"/>
                <a:sym typeface="+mn-lt"/>
              </a:rPr>
              <a:t>请在这里输入您的主要叙述内容</a:t>
            </a:r>
            <a:endParaRPr lang="en-US" altLang="zh-CN" sz="1200" dirty="0">
              <a:solidFill>
                <a:schemeClr val="tx1">
                  <a:lumMod val="75000"/>
                  <a:lumOff val="25000"/>
                </a:schemeClr>
              </a:solidFill>
              <a:cs typeface="+mn-ea"/>
              <a:sym typeface="+mn-lt"/>
            </a:endParaRPr>
          </a:p>
          <a:p>
            <a:r>
              <a:rPr lang="zh-CN" altLang="en-US" sz="1200" dirty="0">
                <a:solidFill>
                  <a:schemeClr val="tx1">
                    <a:lumMod val="75000"/>
                    <a:lumOff val="25000"/>
                  </a:schemeClr>
                </a:solidFill>
                <a:cs typeface="+mn-ea"/>
                <a:sym typeface="+mn-lt"/>
              </a:rPr>
              <a:t>请在这里输入您的主要叙述内容</a:t>
            </a:r>
            <a:endParaRPr lang="en-US" altLang="zh-CN" sz="1200" dirty="0">
              <a:solidFill>
                <a:schemeClr val="tx1">
                  <a:lumMod val="75000"/>
                  <a:lumOff val="25000"/>
                </a:schemeClr>
              </a:solidFill>
              <a:cs typeface="+mn-ea"/>
              <a:sym typeface="+mn-lt"/>
            </a:endParaRPr>
          </a:p>
          <a:p>
            <a:endParaRPr lang="en-US" altLang="zh-CN" sz="4000" dirty="0">
              <a:solidFill>
                <a:schemeClr val="tx1">
                  <a:lumMod val="75000"/>
                  <a:lumOff val="25000"/>
                </a:schemeClr>
              </a:solidFill>
              <a:cs typeface="+mn-ea"/>
              <a:sym typeface="+mn-lt"/>
            </a:endParaRPr>
          </a:p>
        </p:txBody>
      </p:sp>
      <p:sp>
        <p:nvSpPr>
          <p:cNvPr id="75" name="文本框 74"/>
          <p:cNvSpPr txBox="1"/>
          <p:nvPr/>
        </p:nvSpPr>
        <p:spPr>
          <a:xfrm>
            <a:off x="6363484" y="4356254"/>
            <a:ext cx="2339102" cy="1384995"/>
          </a:xfrm>
          <a:prstGeom prst="rect">
            <a:avLst/>
          </a:prstGeom>
          <a:noFill/>
          <a:effectLst/>
        </p:spPr>
        <p:txBody>
          <a:bodyPr wrap="none" rtlCol="0">
            <a:spAutoFit/>
          </a:bodyPr>
          <a:lstStyle/>
          <a:p>
            <a:r>
              <a:rPr lang="zh-CN" altLang="en-US" sz="2000" dirty="0">
                <a:solidFill>
                  <a:schemeClr val="tx1">
                    <a:lumMod val="75000"/>
                    <a:lumOff val="25000"/>
                  </a:schemeClr>
                </a:solidFill>
                <a:cs typeface="+mn-ea"/>
                <a:sym typeface="+mn-lt"/>
              </a:rPr>
              <a:t>单击此处输入标题</a:t>
            </a:r>
            <a:endParaRPr lang="en-US" altLang="zh-CN" sz="2000" dirty="0">
              <a:solidFill>
                <a:schemeClr val="tx1">
                  <a:lumMod val="75000"/>
                  <a:lumOff val="25000"/>
                </a:schemeClr>
              </a:solidFill>
              <a:cs typeface="+mn-ea"/>
              <a:sym typeface="+mn-lt"/>
            </a:endParaRPr>
          </a:p>
          <a:p>
            <a:r>
              <a:rPr lang="zh-CN" altLang="en-US" sz="1200" dirty="0">
                <a:solidFill>
                  <a:schemeClr val="tx1">
                    <a:lumMod val="75000"/>
                    <a:lumOff val="25000"/>
                  </a:schemeClr>
                </a:solidFill>
                <a:cs typeface="+mn-ea"/>
                <a:sym typeface="+mn-lt"/>
              </a:rPr>
              <a:t>请在这里输入您的主要叙述内容</a:t>
            </a:r>
            <a:endParaRPr lang="en-US" altLang="zh-CN" sz="1200" dirty="0">
              <a:solidFill>
                <a:schemeClr val="tx1">
                  <a:lumMod val="75000"/>
                  <a:lumOff val="25000"/>
                </a:schemeClr>
              </a:solidFill>
              <a:cs typeface="+mn-ea"/>
              <a:sym typeface="+mn-lt"/>
            </a:endParaRPr>
          </a:p>
          <a:p>
            <a:r>
              <a:rPr lang="zh-CN" altLang="en-US" sz="1200" dirty="0">
                <a:solidFill>
                  <a:schemeClr val="tx1">
                    <a:lumMod val="75000"/>
                    <a:lumOff val="25000"/>
                  </a:schemeClr>
                </a:solidFill>
                <a:cs typeface="+mn-ea"/>
                <a:sym typeface="+mn-lt"/>
              </a:rPr>
              <a:t>请在这里输入您的主要叙述内容</a:t>
            </a:r>
            <a:endParaRPr lang="en-US" altLang="zh-CN" sz="1200" dirty="0">
              <a:solidFill>
                <a:schemeClr val="tx1">
                  <a:lumMod val="75000"/>
                  <a:lumOff val="25000"/>
                </a:schemeClr>
              </a:solidFill>
              <a:cs typeface="+mn-ea"/>
              <a:sym typeface="+mn-lt"/>
            </a:endParaRPr>
          </a:p>
          <a:p>
            <a:endParaRPr lang="en-US" altLang="zh-CN" sz="4000" dirty="0">
              <a:solidFill>
                <a:schemeClr val="tx1">
                  <a:lumMod val="75000"/>
                  <a:lumOff val="25000"/>
                </a:schemeClr>
              </a:solidFill>
              <a:cs typeface="+mn-ea"/>
              <a:sym typeface="+mn-lt"/>
            </a:endParaRPr>
          </a:p>
        </p:txBody>
      </p:sp>
      <p:sp>
        <p:nvSpPr>
          <p:cNvPr id="76" name="文本框 75"/>
          <p:cNvSpPr txBox="1"/>
          <p:nvPr/>
        </p:nvSpPr>
        <p:spPr>
          <a:xfrm>
            <a:off x="9090571" y="4356254"/>
            <a:ext cx="2339102" cy="1384995"/>
          </a:xfrm>
          <a:prstGeom prst="rect">
            <a:avLst/>
          </a:prstGeom>
          <a:noFill/>
          <a:effectLst/>
        </p:spPr>
        <p:txBody>
          <a:bodyPr wrap="none" rtlCol="0">
            <a:spAutoFit/>
          </a:bodyPr>
          <a:lstStyle/>
          <a:p>
            <a:r>
              <a:rPr lang="zh-CN" altLang="en-US" sz="2000" dirty="0">
                <a:solidFill>
                  <a:schemeClr val="tx1">
                    <a:lumMod val="75000"/>
                    <a:lumOff val="25000"/>
                  </a:schemeClr>
                </a:solidFill>
                <a:cs typeface="+mn-ea"/>
                <a:sym typeface="+mn-lt"/>
              </a:rPr>
              <a:t>单击此处输入标题</a:t>
            </a:r>
            <a:endParaRPr lang="en-US" altLang="zh-CN" sz="2000" dirty="0">
              <a:solidFill>
                <a:schemeClr val="tx1">
                  <a:lumMod val="75000"/>
                  <a:lumOff val="25000"/>
                </a:schemeClr>
              </a:solidFill>
              <a:cs typeface="+mn-ea"/>
              <a:sym typeface="+mn-lt"/>
            </a:endParaRPr>
          </a:p>
          <a:p>
            <a:r>
              <a:rPr lang="zh-CN" altLang="en-US" sz="1200" dirty="0">
                <a:solidFill>
                  <a:schemeClr val="tx1">
                    <a:lumMod val="75000"/>
                    <a:lumOff val="25000"/>
                  </a:schemeClr>
                </a:solidFill>
                <a:cs typeface="+mn-ea"/>
                <a:sym typeface="+mn-lt"/>
              </a:rPr>
              <a:t>请在这里输入您的主要叙述内容</a:t>
            </a:r>
            <a:endParaRPr lang="en-US" altLang="zh-CN" sz="1200" dirty="0">
              <a:solidFill>
                <a:schemeClr val="tx1">
                  <a:lumMod val="75000"/>
                  <a:lumOff val="25000"/>
                </a:schemeClr>
              </a:solidFill>
              <a:cs typeface="+mn-ea"/>
              <a:sym typeface="+mn-lt"/>
            </a:endParaRPr>
          </a:p>
          <a:p>
            <a:r>
              <a:rPr lang="zh-CN" altLang="en-US" sz="1200" dirty="0">
                <a:solidFill>
                  <a:schemeClr val="tx1">
                    <a:lumMod val="75000"/>
                    <a:lumOff val="25000"/>
                  </a:schemeClr>
                </a:solidFill>
                <a:cs typeface="+mn-ea"/>
                <a:sym typeface="+mn-lt"/>
              </a:rPr>
              <a:t>请在这里输入您的主要叙述内容</a:t>
            </a:r>
            <a:endParaRPr lang="en-US" altLang="zh-CN" sz="1200" dirty="0">
              <a:solidFill>
                <a:schemeClr val="tx1">
                  <a:lumMod val="75000"/>
                  <a:lumOff val="25000"/>
                </a:schemeClr>
              </a:solidFill>
              <a:cs typeface="+mn-ea"/>
              <a:sym typeface="+mn-lt"/>
            </a:endParaRPr>
          </a:p>
          <a:p>
            <a:endParaRPr lang="en-US" altLang="zh-CN" sz="4000" dirty="0">
              <a:solidFill>
                <a:schemeClr val="tx1">
                  <a:lumMod val="75000"/>
                  <a:lumOff val="25000"/>
                </a:schemeClr>
              </a:solidFill>
              <a:cs typeface="+mn-ea"/>
              <a:sym typeface="+mn-lt"/>
            </a:endParaRPr>
          </a:p>
        </p:txBody>
      </p:sp>
    </p:spTree>
  </p:cSld>
  <p:clrMapOvr>
    <a:masterClrMapping/>
  </p:clrMapOvr>
  <mc:AlternateContent xmlns:mc="http://schemas.openxmlformats.org/markup-compatibility/2006">
    <mc:Choice xmlns="" xmlns:p15="http://schemas.microsoft.com/office/powerpoint/2012/main" Requires="p15">
      <p:transition xmlns:p14="http://schemas.microsoft.com/office/powerpoint/2010/main" spd="slow" Requires="p14" advTm="3000">
        <p15:prstTrans prst="drape"/>
      </p:transition>
    </mc:Choice>
    <mc:Fallback>
      <p:transition spd="slow" advTm="300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14:presetBounceEnd="60000">
                                      <p:stCondLst>
                                        <p:cond delay="0"/>
                                      </p:stCondLst>
                                      <p:childTnLst>
                                        <p:set>
                                          <p:cBhvr>
                                            <p:cTn id="6" dur="1" fill="hold">
                                              <p:stCondLst>
                                                <p:cond delay="0"/>
                                              </p:stCondLst>
                                            </p:cTn>
                                            <p:tgtEl>
                                              <p:spTgt spid="61"/>
                                            </p:tgtEl>
                                            <p:attrNameLst>
                                              <p:attrName>style.visibility</p:attrName>
                                            </p:attrNameLst>
                                          </p:cBhvr>
                                          <p:to>
                                            <p:strVal val="visible"/>
                                          </p:to>
                                        </p:set>
                                        <p:anim calcmode="lin" valueType="num" p14:bounceEnd="60000">
                                          <p:cBhvr additive="base">
                                            <p:cTn id="7" dur="1000" fill="hold"/>
                                            <p:tgtEl>
                                              <p:spTgt spid="61"/>
                                            </p:tgtEl>
                                            <p:attrNameLst>
                                              <p:attrName>ppt_x</p:attrName>
                                            </p:attrNameLst>
                                          </p:cBhvr>
                                          <p:tavLst>
                                            <p:tav tm="0">
                                              <p:val>
                                                <p:strVal val="#ppt_x"/>
                                              </p:val>
                                            </p:tav>
                                            <p:tav tm="100000">
                                              <p:val>
                                                <p:strVal val="#ppt_x"/>
                                              </p:val>
                                            </p:tav>
                                          </p:tavLst>
                                        </p:anim>
                                        <p:anim calcmode="lin" valueType="num" p14:bounceEnd="60000">
                                          <p:cBhvr additive="base">
                                            <p:cTn id="8" dur="1000" fill="hold"/>
                                            <p:tgtEl>
                                              <p:spTgt spid="61"/>
                                            </p:tgtEl>
                                            <p:attrNameLst>
                                              <p:attrName>ppt_y</p:attrName>
                                            </p:attrNameLst>
                                          </p:cBhvr>
                                          <p:tavLst>
                                            <p:tav tm="0">
                                              <p:val>
                                                <p:strVal val="0-#ppt_h/2"/>
                                              </p:val>
                                            </p:tav>
                                            <p:tav tm="100000">
                                              <p:val>
                                                <p:strVal val="#ppt_y"/>
                                              </p:val>
                                            </p:tav>
                                          </p:tavLst>
                                        </p:anim>
                                      </p:childTnLst>
                                    </p:cTn>
                                  </p:par>
                                  <p:par>
                                    <p:cTn id="9" presetID="2" presetClass="entr" presetSubtype="1" fill="hold" nodeType="withEffect" p14:presetBounceEnd="60000">
                                      <p:stCondLst>
                                        <p:cond delay="250"/>
                                      </p:stCondLst>
                                      <p:childTnLst>
                                        <p:set>
                                          <p:cBhvr>
                                            <p:cTn id="10" dur="1" fill="hold">
                                              <p:stCondLst>
                                                <p:cond delay="0"/>
                                              </p:stCondLst>
                                            </p:cTn>
                                            <p:tgtEl>
                                              <p:spTgt spid="64"/>
                                            </p:tgtEl>
                                            <p:attrNameLst>
                                              <p:attrName>style.visibility</p:attrName>
                                            </p:attrNameLst>
                                          </p:cBhvr>
                                          <p:to>
                                            <p:strVal val="visible"/>
                                          </p:to>
                                        </p:set>
                                        <p:anim calcmode="lin" valueType="num" p14:bounceEnd="60000">
                                          <p:cBhvr additive="base">
                                            <p:cTn id="11" dur="1000" fill="hold"/>
                                            <p:tgtEl>
                                              <p:spTgt spid="64"/>
                                            </p:tgtEl>
                                            <p:attrNameLst>
                                              <p:attrName>ppt_x</p:attrName>
                                            </p:attrNameLst>
                                          </p:cBhvr>
                                          <p:tavLst>
                                            <p:tav tm="0">
                                              <p:val>
                                                <p:strVal val="#ppt_x"/>
                                              </p:val>
                                            </p:tav>
                                            <p:tav tm="100000">
                                              <p:val>
                                                <p:strVal val="#ppt_x"/>
                                              </p:val>
                                            </p:tav>
                                          </p:tavLst>
                                        </p:anim>
                                        <p:anim calcmode="lin" valueType="num" p14:bounceEnd="60000">
                                          <p:cBhvr additive="base">
                                            <p:cTn id="12" dur="1000" fill="hold"/>
                                            <p:tgtEl>
                                              <p:spTgt spid="64"/>
                                            </p:tgtEl>
                                            <p:attrNameLst>
                                              <p:attrName>ppt_y</p:attrName>
                                            </p:attrNameLst>
                                          </p:cBhvr>
                                          <p:tavLst>
                                            <p:tav tm="0">
                                              <p:val>
                                                <p:strVal val="0-#ppt_h/2"/>
                                              </p:val>
                                            </p:tav>
                                            <p:tav tm="100000">
                                              <p:val>
                                                <p:strVal val="#ppt_y"/>
                                              </p:val>
                                            </p:tav>
                                          </p:tavLst>
                                        </p:anim>
                                      </p:childTnLst>
                                    </p:cTn>
                                  </p:par>
                                  <p:par>
                                    <p:cTn id="13" presetID="2" presetClass="entr" presetSubtype="1" fill="hold" nodeType="withEffect" p14:presetBounceEnd="60000">
                                      <p:stCondLst>
                                        <p:cond delay="500"/>
                                      </p:stCondLst>
                                      <p:childTnLst>
                                        <p:set>
                                          <p:cBhvr>
                                            <p:cTn id="14" dur="1" fill="hold">
                                              <p:stCondLst>
                                                <p:cond delay="0"/>
                                              </p:stCondLst>
                                            </p:cTn>
                                            <p:tgtEl>
                                              <p:spTgt spid="67"/>
                                            </p:tgtEl>
                                            <p:attrNameLst>
                                              <p:attrName>style.visibility</p:attrName>
                                            </p:attrNameLst>
                                          </p:cBhvr>
                                          <p:to>
                                            <p:strVal val="visible"/>
                                          </p:to>
                                        </p:set>
                                        <p:anim calcmode="lin" valueType="num" p14:bounceEnd="60000">
                                          <p:cBhvr additive="base">
                                            <p:cTn id="15" dur="1000" fill="hold"/>
                                            <p:tgtEl>
                                              <p:spTgt spid="67"/>
                                            </p:tgtEl>
                                            <p:attrNameLst>
                                              <p:attrName>ppt_x</p:attrName>
                                            </p:attrNameLst>
                                          </p:cBhvr>
                                          <p:tavLst>
                                            <p:tav tm="0">
                                              <p:val>
                                                <p:strVal val="#ppt_x"/>
                                              </p:val>
                                            </p:tav>
                                            <p:tav tm="100000">
                                              <p:val>
                                                <p:strVal val="#ppt_x"/>
                                              </p:val>
                                            </p:tav>
                                          </p:tavLst>
                                        </p:anim>
                                        <p:anim calcmode="lin" valueType="num" p14:bounceEnd="60000">
                                          <p:cBhvr additive="base">
                                            <p:cTn id="16" dur="1000" fill="hold"/>
                                            <p:tgtEl>
                                              <p:spTgt spid="67"/>
                                            </p:tgtEl>
                                            <p:attrNameLst>
                                              <p:attrName>ppt_y</p:attrName>
                                            </p:attrNameLst>
                                          </p:cBhvr>
                                          <p:tavLst>
                                            <p:tav tm="0">
                                              <p:val>
                                                <p:strVal val="0-#ppt_h/2"/>
                                              </p:val>
                                            </p:tav>
                                            <p:tav tm="100000">
                                              <p:val>
                                                <p:strVal val="#ppt_y"/>
                                              </p:val>
                                            </p:tav>
                                          </p:tavLst>
                                        </p:anim>
                                      </p:childTnLst>
                                    </p:cTn>
                                  </p:par>
                                  <p:par>
                                    <p:cTn id="17" presetID="2" presetClass="entr" presetSubtype="1" fill="hold" nodeType="withEffect" p14:presetBounceEnd="60000">
                                      <p:stCondLst>
                                        <p:cond delay="750"/>
                                      </p:stCondLst>
                                      <p:childTnLst>
                                        <p:set>
                                          <p:cBhvr>
                                            <p:cTn id="18" dur="1" fill="hold">
                                              <p:stCondLst>
                                                <p:cond delay="0"/>
                                              </p:stCondLst>
                                            </p:cTn>
                                            <p:tgtEl>
                                              <p:spTgt spid="70"/>
                                            </p:tgtEl>
                                            <p:attrNameLst>
                                              <p:attrName>style.visibility</p:attrName>
                                            </p:attrNameLst>
                                          </p:cBhvr>
                                          <p:to>
                                            <p:strVal val="visible"/>
                                          </p:to>
                                        </p:set>
                                        <p:anim calcmode="lin" valueType="num" p14:bounceEnd="60000">
                                          <p:cBhvr additive="base">
                                            <p:cTn id="19" dur="1000" fill="hold"/>
                                            <p:tgtEl>
                                              <p:spTgt spid="70"/>
                                            </p:tgtEl>
                                            <p:attrNameLst>
                                              <p:attrName>ppt_x</p:attrName>
                                            </p:attrNameLst>
                                          </p:cBhvr>
                                          <p:tavLst>
                                            <p:tav tm="0">
                                              <p:val>
                                                <p:strVal val="#ppt_x"/>
                                              </p:val>
                                            </p:tav>
                                            <p:tav tm="100000">
                                              <p:val>
                                                <p:strVal val="#ppt_x"/>
                                              </p:val>
                                            </p:tav>
                                          </p:tavLst>
                                        </p:anim>
                                        <p:anim calcmode="lin" valueType="num" p14:bounceEnd="60000">
                                          <p:cBhvr additive="base">
                                            <p:cTn id="20" dur="1000" fill="hold"/>
                                            <p:tgtEl>
                                              <p:spTgt spid="70"/>
                                            </p:tgtEl>
                                            <p:attrNameLst>
                                              <p:attrName>ppt_y</p:attrName>
                                            </p:attrNameLst>
                                          </p:cBhvr>
                                          <p:tavLst>
                                            <p:tav tm="0">
                                              <p:val>
                                                <p:strVal val="0-#ppt_h/2"/>
                                              </p:val>
                                            </p:tav>
                                            <p:tav tm="100000">
                                              <p:val>
                                                <p:strVal val="#ppt_y"/>
                                              </p:val>
                                            </p:tav>
                                          </p:tavLst>
                                        </p:anim>
                                      </p:childTnLst>
                                    </p:cTn>
                                  </p:par>
                                </p:childTnLst>
                              </p:cTn>
                            </p:par>
                            <p:par>
                              <p:cTn id="21" fill="hold">
                                <p:stCondLst>
                                  <p:cond delay="1000"/>
                                </p:stCondLst>
                                <p:childTnLst>
                                  <p:par>
                                    <p:cTn id="22" presetID="2" presetClass="entr" presetSubtype="4" fill="hold" grpId="0" nodeType="afterEffect" p14:presetBounceEnd="60000">
                                      <p:stCondLst>
                                        <p:cond delay="0"/>
                                      </p:stCondLst>
                                      <p:childTnLst>
                                        <p:set>
                                          <p:cBhvr>
                                            <p:cTn id="23" dur="1" fill="hold">
                                              <p:stCondLst>
                                                <p:cond delay="0"/>
                                              </p:stCondLst>
                                            </p:cTn>
                                            <p:tgtEl>
                                              <p:spTgt spid="73"/>
                                            </p:tgtEl>
                                            <p:attrNameLst>
                                              <p:attrName>style.visibility</p:attrName>
                                            </p:attrNameLst>
                                          </p:cBhvr>
                                          <p:to>
                                            <p:strVal val="visible"/>
                                          </p:to>
                                        </p:set>
                                        <p:anim calcmode="lin" valueType="num" p14:bounceEnd="60000">
                                          <p:cBhvr additive="base">
                                            <p:cTn id="24" dur="1000" fill="hold"/>
                                            <p:tgtEl>
                                              <p:spTgt spid="73"/>
                                            </p:tgtEl>
                                            <p:attrNameLst>
                                              <p:attrName>ppt_x</p:attrName>
                                            </p:attrNameLst>
                                          </p:cBhvr>
                                          <p:tavLst>
                                            <p:tav tm="0">
                                              <p:val>
                                                <p:strVal val="#ppt_x"/>
                                              </p:val>
                                            </p:tav>
                                            <p:tav tm="100000">
                                              <p:val>
                                                <p:strVal val="#ppt_x"/>
                                              </p:val>
                                            </p:tav>
                                          </p:tavLst>
                                        </p:anim>
                                        <p:anim calcmode="lin" valueType="num" p14:bounceEnd="60000">
                                          <p:cBhvr additive="base">
                                            <p:cTn id="25" dur="1000" fill="hold"/>
                                            <p:tgtEl>
                                              <p:spTgt spid="73"/>
                                            </p:tgtEl>
                                            <p:attrNameLst>
                                              <p:attrName>ppt_y</p:attrName>
                                            </p:attrNameLst>
                                          </p:cBhvr>
                                          <p:tavLst>
                                            <p:tav tm="0">
                                              <p:val>
                                                <p:strVal val="1+#ppt_h/2"/>
                                              </p:val>
                                            </p:tav>
                                            <p:tav tm="100000">
                                              <p:val>
                                                <p:strVal val="#ppt_y"/>
                                              </p:val>
                                            </p:tav>
                                          </p:tavLst>
                                        </p:anim>
                                      </p:childTnLst>
                                    </p:cTn>
                                  </p:par>
                                  <p:par>
                                    <p:cTn id="26" presetID="2" presetClass="entr" presetSubtype="4" fill="hold" grpId="0" nodeType="withEffect" p14:presetBounceEnd="60000">
                                      <p:stCondLst>
                                        <p:cond delay="250"/>
                                      </p:stCondLst>
                                      <p:childTnLst>
                                        <p:set>
                                          <p:cBhvr>
                                            <p:cTn id="27" dur="1" fill="hold">
                                              <p:stCondLst>
                                                <p:cond delay="0"/>
                                              </p:stCondLst>
                                            </p:cTn>
                                            <p:tgtEl>
                                              <p:spTgt spid="74"/>
                                            </p:tgtEl>
                                            <p:attrNameLst>
                                              <p:attrName>style.visibility</p:attrName>
                                            </p:attrNameLst>
                                          </p:cBhvr>
                                          <p:to>
                                            <p:strVal val="visible"/>
                                          </p:to>
                                        </p:set>
                                        <p:anim calcmode="lin" valueType="num" p14:bounceEnd="60000">
                                          <p:cBhvr additive="base">
                                            <p:cTn id="28" dur="1000" fill="hold"/>
                                            <p:tgtEl>
                                              <p:spTgt spid="74"/>
                                            </p:tgtEl>
                                            <p:attrNameLst>
                                              <p:attrName>ppt_x</p:attrName>
                                            </p:attrNameLst>
                                          </p:cBhvr>
                                          <p:tavLst>
                                            <p:tav tm="0">
                                              <p:val>
                                                <p:strVal val="#ppt_x"/>
                                              </p:val>
                                            </p:tav>
                                            <p:tav tm="100000">
                                              <p:val>
                                                <p:strVal val="#ppt_x"/>
                                              </p:val>
                                            </p:tav>
                                          </p:tavLst>
                                        </p:anim>
                                        <p:anim calcmode="lin" valueType="num" p14:bounceEnd="60000">
                                          <p:cBhvr additive="base">
                                            <p:cTn id="29" dur="1000" fill="hold"/>
                                            <p:tgtEl>
                                              <p:spTgt spid="74"/>
                                            </p:tgtEl>
                                            <p:attrNameLst>
                                              <p:attrName>ppt_y</p:attrName>
                                            </p:attrNameLst>
                                          </p:cBhvr>
                                          <p:tavLst>
                                            <p:tav tm="0">
                                              <p:val>
                                                <p:strVal val="1+#ppt_h/2"/>
                                              </p:val>
                                            </p:tav>
                                            <p:tav tm="100000">
                                              <p:val>
                                                <p:strVal val="#ppt_y"/>
                                              </p:val>
                                            </p:tav>
                                          </p:tavLst>
                                        </p:anim>
                                      </p:childTnLst>
                                    </p:cTn>
                                  </p:par>
                                  <p:par>
                                    <p:cTn id="30" presetID="2" presetClass="entr" presetSubtype="4" fill="hold" grpId="0" nodeType="withEffect" p14:presetBounceEnd="60000">
                                      <p:stCondLst>
                                        <p:cond delay="500"/>
                                      </p:stCondLst>
                                      <p:childTnLst>
                                        <p:set>
                                          <p:cBhvr>
                                            <p:cTn id="31" dur="1" fill="hold">
                                              <p:stCondLst>
                                                <p:cond delay="0"/>
                                              </p:stCondLst>
                                            </p:cTn>
                                            <p:tgtEl>
                                              <p:spTgt spid="75"/>
                                            </p:tgtEl>
                                            <p:attrNameLst>
                                              <p:attrName>style.visibility</p:attrName>
                                            </p:attrNameLst>
                                          </p:cBhvr>
                                          <p:to>
                                            <p:strVal val="visible"/>
                                          </p:to>
                                        </p:set>
                                        <p:anim calcmode="lin" valueType="num" p14:bounceEnd="60000">
                                          <p:cBhvr additive="base">
                                            <p:cTn id="32" dur="1000" fill="hold"/>
                                            <p:tgtEl>
                                              <p:spTgt spid="75"/>
                                            </p:tgtEl>
                                            <p:attrNameLst>
                                              <p:attrName>ppt_x</p:attrName>
                                            </p:attrNameLst>
                                          </p:cBhvr>
                                          <p:tavLst>
                                            <p:tav tm="0">
                                              <p:val>
                                                <p:strVal val="#ppt_x"/>
                                              </p:val>
                                            </p:tav>
                                            <p:tav tm="100000">
                                              <p:val>
                                                <p:strVal val="#ppt_x"/>
                                              </p:val>
                                            </p:tav>
                                          </p:tavLst>
                                        </p:anim>
                                        <p:anim calcmode="lin" valueType="num" p14:bounceEnd="60000">
                                          <p:cBhvr additive="base">
                                            <p:cTn id="33" dur="1000" fill="hold"/>
                                            <p:tgtEl>
                                              <p:spTgt spid="75"/>
                                            </p:tgtEl>
                                            <p:attrNameLst>
                                              <p:attrName>ppt_y</p:attrName>
                                            </p:attrNameLst>
                                          </p:cBhvr>
                                          <p:tavLst>
                                            <p:tav tm="0">
                                              <p:val>
                                                <p:strVal val="1+#ppt_h/2"/>
                                              </p:val>
                                            </p:tav>
                                            <p:tav tm="100000">
                                              <p:val>
                                                <p:strVal val="#ppt_y"/>
                                              </p:val>
                                            </p:tav>
                                          </p:tavLst>
                                        </p:anim>
                                      </p:childTnLst>
                                    </p:cTn>
                                  </p:par>
                                  <p:par>
                                    <p:cTn id="34" presetID="2" presetClass="entr" presetSubtype="4" fill="hold" grpId="0" nodeType="withEffect" p14:presetBounceEnd="60000">
                                      <p:stCondLst>
                                        <p:cond delay="750"/>
                                      </p:stCondLst>
                                      <p:childTnLst>
                                        <p:set>
                                          <p:cBhvr>
                                            <p:cTn id="35" dur="1" fill="hold">
                                              <p:stCondLst>
                                                <p:cond delay="0"/>
                                              </p:stCondLst>
                                            </p:cTn>
                                            <p:tgtEl>
                                              <p:spTgt spid="76"/>
                                            </p:tgtEl>
                                            <p:attrNameLst>
                                              <p:attrName>style.visibility</p:attrName>
                                            </p:attrNameLst>
                                          </p:cBhvr>
                                          <p:to>
                                            <p:strVal val="visible"/>
                                          </p:to>
                                        </p:set>
                                        <p:anim calcmode="lin" valueType="num" p14:bounceEnd="60000">
                                          <p:cBhvr additive="base">
                                            <p:cTn id="36" dur="1000" fill="hold"/>
                                            <p:tgtEl>
                                              <p:spTgt spid="76"/>
                                            </p:tgtEl>
                                            <p:attrNameLst>
                                              <p:attrName>ppt_x</p:attrName>
                                            </p:attrNameLst>
                                          </p:cBhvr>
                                          <p:tavLst>
                                            <p:tav tm="0">
                                              <p:val>
                                                <p:strVal val="#ppt_x"/>
                                              </p:val>
                                            </p:tav>
                                            <p:tav tm="100000">
                                              <p:val>
                                                <p:strVal val="#ppt_x"/>
                                              </p:val>
                                            </p:tav>
                                          </p:tavLst>
                                        </p:anim>
                                        <p:anim calcmode="lin" valueType="num" p14:bounceEnd="60000">
                                          <p:cBhvr additive="base">
                                            <p:cTn id="37" dur="1000" fill="hold"/>
                                            <p:tgtEl>
                                              <p:spTgt spid="7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p:bldP spid="74" grpId="0"/>
          <p:bldP spid="75" grpId="0"/>
          <p:bldP spid="76"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61"/>
                                            </p:tgtEl>
                                            <p:attrNameLst>
                                              <p:attrName>style.visibility</p:attrName>
                                            </p:attrNameLst>
                                          </p:cBhvr>
                                          <p:to>
                                            <p:strVal val="visible"/>
                                          </p:to>
                                        </p:set>
                                        <p:anim calcmode="lin" valueType="num">
                                          <p:cBhvr additive="base">
                                            <p:cTn id="7" dur="1000" fill="hold"/>
                                            <p:tgtEl>
                                              <p:spTgt spid="61"/>
                                            </p:tgtEl>
                                            <p:attrNameLst>
                                              <p:attrName>ppt_x</p:attrName>
                                            </p:attrNameLst>
                                          </p:cBhvr>
                                          <p:tavLst>
                                            <p:tav tm="0">
                                              <p:val>
                                                <p:strVal val="#ppt_x"/>
                                              </p:val>
                                            </p:tav>
                                            <p:tav tm="100000">
                                              <p:val>
                                                <p:strVal val="#ppt_x"/>
                                              </p:val>
                                            </p:tav>
                                          </p:tavLst>
                                        </p:anim>
                                        <p:anim calcmode="lin" valueType="num">
                                          <p:cBhvr additive="base">
                                            <p:cTn id="8" dur="1000" fill="hold"/>
                                            <p:tgtEl>
                                              <p:spTgt spid="61"/>
                                            </p:tgtEl>
                                            <p:attrNameLst>
                                              <p:attrName>ppt_y</p:attrName>
                                            </p:attrNameLst>
                                          </p:cBhvr>
                                          <p:tavLst>
                                            <p:tav tm="0">
                                              <p:val>
                                                <p:strVal val="0-#ppt_h/2"/>
                                              </p:val>
                                            </p:tav>
                                            <p:tav tm="100000">
                                              <p:val>
                                                <p:strVal val="#ppt_y"/>
                                              </p:val>
                                            </p:tav>
                                          </p:tavLst>
                                        </p:anim>
                                      </p:childTnLst>
                                    </p:cTn>
                                  </p:par>
                                  <p:par>
                                    <p:cTn id="9" presetID="2" presetClass="entr" presetSubtype="1" fill="hold" nodeType="withEffect">
                                      <p:stCondLst>
                                        <p:cond delay="250"/>
                                      </p:stCondLst>
                                      <p:childTnLst>
                                        <p:set>
                                          <p:cBhvr>
                                            <p:cTn id="10" dur="1" fill="hold">
                                              <p:stCondLst>
                                                <p:cond delay="0"/>
                                              </p:stCondLst>
                                            </p:cTn>
                                            <p:tgtEl>
                                              <p:spTgt spid="64"/>
                                            </p:tgtEl>
                                            <p:attrNameLst>
                                              <p:attrName>style.visibility</p:attrName>
                                            </p:attrNameLst>
                                          </p:cBhvr>
                                          <p:to>
                                            <p:strVal val="visible"/>
                                          </p:to>
                                        </p:set>
                                        <p:anim calcmode="lin" valueType="num">
                                          <p:cBhvr additive="base">
                                            <p:cTn id="11" dur="1000" fill="hold"/>
                                            <p:tgtEl>
                                              <p:spTgt spid="64"/>
                                            </p:tgtEl>
                                            <p:attrNameLst>
                                              <p:attrName>ppt_x</p:attrName>
                                            </p:attrNameLst>
                                          </p:cBhvr>
                                          <p:tavLst>
                                            <p:tav tm="0">
                                              <p:val>
                                                <p:strVal val="#ppt_x"/>
                                              </p:val>
                                            </p:tav>
                                            <p:tav tm="100000">
                                              <p:val>
                                                <p:strVal val="#ppt_x"/>
                                              </p:val>
                                            </p:tav>
                                          </p:tavLst>
                                        </p:anim>
                                        <p:anim calcmode="lin" valueType="num">
                                          <p:cBhvr additive="base">
                                            <p:cTn id="12" dur="1000" fill="hold"/>
                                            <p:tgtEl>
                                              <p:spTgt spid="64"/>
                                            </p:tgtEl>
                                            <p:attrNameLst>
                                              <p:attrName>ppt_y</p:attrName>
                                            </p:attrNameLst>
                                          </p:cBhvr>
                                          <p:tavLst>
                                            <p:tav tm="0">
                                              <p:val>
                                                <p:strVal val="0-#ppt_h/2"/>
                                              </p:val>
                                            </p:tav>
                                            <p:tav tm="100000">
                                              <p:val>
                                                <p:strVal val="#ppt_y"/>
                                              </p:val>
                                            </p:tav>
                                          </p:tavLst>
                                        </p:anim>
                                      </p:childTnLst>
                                    </p:cTn>
                                  </p:par>
                                  <p:par>
                                    <p:cTn id="13" presetID="2" presetClass="entr" presetSubtype="1" fill="hold" nodeType="withEffect">
                                      <p:stCondLst>
                                        <p:cond delay="500"/>
                                      </p:stCondLst>
                                      <p:childTnLst>
                                        <p:set>
                                          <p:cBhvr>
                                            <p:cTn id="14" dur="1" fill="hold">
                                              <p:stCondLst>
                                                <p:cond delay="0"/>
                                              </p:stCondLst>
                                            </p:cTn>
                                            <p:tgtEl>
                                              <p:spTgt spid="67"/>
                                            </p:tgtEl>
                                            <p:attrNameLst>
                                              <p:attrName>style.visibility</p:attrName>
                                            </p:attrNameLst>
                                          </p:cBhvr>
                                          <p:to>
                                            <p:strVal val="visible"/>
                                          </p:to>
                                        </p:set>
                                        <p:anim calcmode="lin" valueType="num">
                                          <p:cBhvr additive="base">
                                            <p:cTn id="15" dur="1000" fill="hold"/>
                                            <p:tgtEl>
                                              <p:spTgt spid="67"/>
                                            </p:tgtEl>
                                            <p:attrNameLst>
                                              <p:attrName>ppt_x</p:attrName>
                                            </p:attrNameLst>
                                          </p:cBhvr>
                                          <p:tavLst>
                                            <p:tav tm="0">
                                              <p:val>
                                                <p:strVal val="#ppt_x"/>
                                              </p:val>
                                            </p:tav>
                                            <p:tav tm="100000">
                                              <p:val>
                                                <p:strVal val="#ppt_x"/>
                                              </p:val>
                                            </p:tav>
                                          </p:tavLst>
                                        </p:anim>
                                        <p:anim calcmode="lin" valueType="num">
                                          <p:cBhvr additive="base">
                                            <p:cTn id="16" dur="1000" fill="hold"/>
                                            <p:tgtEl>
                                              <p:spTgt spid="67"/>
                                            </p:tgtEl>
                                            <p:attrNameLst>
                                              <p:attrName>ppt_y</p:attrName>
                                            </p:attrNameLst>
                                          </p:cBhvr>
                                          <p:tavLst>
                                            <p:tav tm="0">
                                              <p:val>
                                                <p:strVal val="0-#ppt_h/2"/>
                                              </p:val>
                                            </p:tav>
                                            <p:tav tm="100000">
                                              <p:val>
                                                <p:strVal val="#ppt_y"/>
                                              </p:val>
                                            </p:tav>
                                          </p:tavLst>
                                        </p:anim>
                                      </p:childTnLst>
                                    </p:cTn>
                                  </p:par>
                                  <p:par>
                                    <p:cTn id="17" presetID="2" presetClass="entr" presetSubtype="1" fill="hold" nodeType="withEffect">
                                      <p:stCondLst>
                                        <p:cond delay="750"/>
                                      </p:stCondLst>
                                      <p:childTnLst>
                                        <p:set>
                                          <p:cBhvr>
                                            <p:cTn id="18" dur="1" fill="hold">
                                              <p:stCondLst>
                                                <p:cond delay="0"/>
                                              </p:stCondLst>
                                            </p:cTn>
                                            <p:tgtEl>
                                              <p:spTgt spid="70"/>
                                            </p:tgtEl>
                                            <p:attrNameLst>
                                              <p:attrName>style.visibility</p:attrName>
                                            </p:attrNameLst>
                                          </p:cBhvr>
                                          <p:to>
                                            <p:strVal val="visible"/>
                                          </p:to>
                                        </p:set>
                                        <p:anim calcmode="lin" valueType="num">
                                          <p:cBhvr additive="base">
                                            <p:cTn id="19" dur="1000" fill="hold"/>
                                            <p:tgtEl>
                                              <p:spTgt spid="70"/>
                                            </p:tgtEl>
                                            <p:attrNameLst>
                                              <p:attrName>ppt_x</p:attrName>
                                            </p:attrNameLst>
                                          </p:cBhvr>
                                          <p:tavLst>
                                            <p:tav tm="0">
                                              <p:val>
                                                <p:strVal val="#ppt_x"/>
                                              </p:val>
                                            </p:tav>
                                            <p:tav tm="100000">
                                              <p:val>
                                                <p:strVal val="#ppt_x"/>
                                              </p:val>
                                            </p:tav>
                                          </p:tavLst>
                                        </p:anim>
                                        <p:anim calcmode="lin" valueType="num">
                                          <p:cBhvr additive="base">
                                            <p:cTn id="20" dur="1000" fill="hold"/>
                                            <p:tgtEl>
                                              <p:spTgt spid="70"/>
                                            </p:tgtEl>
                                            <p:attrNameLst>
                                              <p:attrName>ppt_y</p:attrName>
                                            </p:attrNameLst>
                                          </p:cBhvr>
                                          <p:tavLst>
                                            <p:tav tm="0">
                                              <p:val>
                                                <p:strVal val="0-#ppt_h/2"/>
                                              </p:val>
                                            </p:tav>
                                            <p:tav tm="100000">
                                              <p:val>
                                                <p:strVal val="#ppt_y"/>
                                              </p:val>
                                            </p:tav>
                                          </p:tavLst>
                                        </p:anim>
                                      </p:childTnLst>
                                    </p:cTn>
                                  </p:par>
                                </p:childTnLst>
                              </p:cTn>
                            </p:par>
                            <p:par>
                              <p:cTn id="21" fill="hold">
                                <p:stCondLst>
                                  <p:cond delay="1000"/>
                                </p:stCondLst>
                                <p:childTnLst>
                                  <p:par>
                                    <p:cTn id="22" presetID="2" presetClass="entr" presetSubtype="4" fill="hold" grpId="0" nodeType="afterEffect">
                                      <p:stCondLst>
                                        <p:cond delay="0"/>
                                      </p:stCondLst>
                                      <p:childTnLst>
                                        <p:set>
                                          <p:cBhvr>
                                            <p:cTn id="23" dur="1" fill="hold">
                                              <p:stCondLst>
                                                <p:cond delay="0"/>
                                              </p:stCondLst>
                                            </p:cTn>
                                            <p:tgtEl>
                                              <p:spTgt spid="73"/>
                                            </p:tgtEl>
                                            <p:attrNameLst>
                                              <p:attrName>style.visibility</p:attrName>
                                            </p:attrNameLst>
                                          </p:cBhvr>
                                          <p:to>
                                            <p:strVal val="visible"/>
                                          </p:to>
                                        </p:set>
                                        <p:anim calcmode="lin" valueType="num">
                                          <p:cBhvr additive="base">
                                            <p:cTn id="24" dur="1000" fill="hold"/>
                                            <p:tgtEl>
                                              <p:spTgt spid="73"/>
                                            </p:tgtEl>
                                            <p:attrNameLst>
                                              <p:attrName>ppt_x</p:attrName>
                                            </p:attrNameLst>
                                          </p:cBhvr>
                                          <p:tavLst>
                                            <p:tav tm="0">
                                              <p:val>
                                                <p:strVal val="#ppt_x"/>
                                              </p:val>
                                            </p:tav>
                                            <p:tav tm="100000">
                                              <p:val>
                                                <p:strVal val="#ppt_x"/>
                                              </p:val>
                                            </p:tav>
                                          </p:tavLst>
                                        </p:anim>
                                        <p:anim calcmode="lin" valueType="num">
                                          <p:cBhvr additive="base">
                                            <p:cTn id="25" dur="1000" fill="hold"/>
                                            <p:tgtEl>
                                              <p:spTgt spid="73"/>
                                            </p:tgtEl>
                                            <p:attrNameLst>
                                              <p:attrName>ppt_y</p:attrName>
                                            </p:attrNameLst>
                                          </p:cBhvr>
                                          <p:tavLst>
                                            <p:tav tm="0">
                                              <p:val>
                                                <p:strVal val="1+#ppt_h/2"/>
                                              </p:val>
                                            </p:tav>
                                            <p:tav tm="100000">
                                              <p:val>
                                                <p:strVal val="#ppt_y"/>
                                              </p:val>
                                            </p:tav>
                                          </p:tavLst>
                                        </p:anim>
                                      </p:childTnLst>
                                    </p:cTn>
                                  </p:par>
                                  <p:par>
                                    <p:cTn id="26" presetID="2" presetClass="entr" presetSubtype="4" fill="hold" grpId="0" nodeType="withEffect">
                                      <p:stCondLst>
                                        <p:cond delay="250"/>
                                      </p:stCondLst>
                                      <p:childTnLst>
                                        <p:set>
                                          <p:cBhvr>
                                            <p:cTn id="27" dur="1" fill="hold">
                                              <p:stCondLst>
                                                <p:cond delay="0"/>
                                              </p:stCondLst>
                                            </p:cTn>
                                            <p:tgtEl>
                                              <p:spTgt spid="74"/>
                                            </p:tgtEl>
                                            <p:attrNameLst>
                                              <p:attrName>style.visibility</p:attrName>
                                            </p:attrNameLst>
                                          </p:cBhvr>
                                          <p:to>
                                            <p:strVal val="visible"/>
                                          </p:to>
                                        </p:set>
                                        <p:anim calcmode="lin" valueType="num">
                                          <p:cBhvr additive="base">
                                            <p:cTn id="28" dur="1000" fill="hold"/>
                                            <p:tgtEl>
                                              <p:spTgt spid="74"/>
                                            </p:tgtEl>
                                            <p:attrNameLst>
                                              <p:attrName>ppt_x</p:attrName>
                                            </p:attrNameLst>
                                          </p:cBhvr>
                                          <p:tavLst>
                                            <p:tav tm="0">
                                              <p:val>
                                                <p:strVal val="#ppt_x"/>
                                              </p:val>
                                            </p:tav>
                                            <p:tav tm="100000">
                                              <p:val>
                                                <p:strVal val="#ppt_x"/>
                                              </p:val>
                                            </p:tav>
                                          </p:tavLst>
                                        </p:anim>
                                        <p:anim calcmode="lin" valueType="num">
                                          <p:cBhvr additive="base">
                                            <p:cTn id="29" dur="1000" fill="hold"/>
                                            <p:tgtEl>
                                              <p:spTgt spid="74"/>
                                            </p:tgtEl>
                                            <p:attrNameLst>
                                              <p:attrName>ppt_y</p:attrName>
                                            </p:attrNameLst>
                                          </p:cBhvr>
                                          <p:tavLst>
                                            <p:tav tm="0">
                                              <p:val>
                                                <p:strVal val="1+#ppt_h/2"/>
                                              </p:val>
                                            </p:tav>
                                            <p:tav tm="100000">
                                              <p:val>
                                                <p:strVal val="#ppt_y"/>
                                              </p:val>
                                            </p:tav>
                                          </p:tavLst>
                                        </p:anim>
                                      </p:childTnLst>
                                    </p:cTn>
                                  </p:par>
                                  <p:par>
                                    <p:cTn id="30" presetID="2" presetClass="entr" presetSubtype="4" fill="hold" grpId="0" nodeType="withEffect">
                                      <p:stCondLst>
                                        <p:cond delay="500"/>
                                      </p:stCondLst>
                                      <p:childTnLst>
                                        <p:set>
                                          <p:cBhvr>
                                            <p:cTn id="31" dur="1" fill="hold">
                                              <p:stCondLst>
                                                <p:cond delay="0"/>
                                              </p:stCondLst>
                                            </p:cTn>
                                            <p:tgtEl>
                                              <p:spTgt spid="75"/>
                                            </p:tgtEl>
                                            <p:attrNameLst>
                                              <p:attrName>style.visibility</p:attrName>
                                            </p:attrNameLst>
                                          </p:cBhvr>
                                          <p:to>
                                            <p:strVal val="visible"/>
                                          </p:to>
                                        </p:set>
                                        <p:anim calcmode="lin" valueType="num">
                                          <p:cBhvr additive="base">
                                            <p:cTn id="32" dur="1000" fill="hold"/>
                                            <p:tgtEl>
                                              <p:spTgt spid="75"/>
                                            </p:tgtEl>
                                            <p:attrNameLst>
                                              <p:attrName>ppt_x</p:attrName>
                                            </p:attrNameLst>
                                          </p:cBhvr>
                                          <p:tavLst>
                                            <p:tav tm="0">
                                              <p:val>
                                                <p:strVal val="#ppt_x"/>
                                              </p:val>
                                            </p:tav>
                                            <p:tav tm="100000">
                                              <p:val>
                                                <p:strVal val="#ppt_x"/>
                                              </p:val>
                                            </p:tav>
                                          </p:tavLst>
                                        </p:anim>
                                        <p:anim calcmode="lin" valueType="num">
                                          <p:cBhvr additive="base">
                                            <p:cTn id="33" dur="1000" fill="hold"/>
                                            <p:tgtEl>
                                              <p:spTgt spid="75"/>
                                            </p:tgtEl>
                                            <p:attrNameLst>
                                              <p:attrName>ppt_y</p:attrName>
                                            </p:attrNameLst>
                                          </p:cBhvr>
                                          <p:tavLst>
                                            <p:tav tm="0">
                                              <p:val>
                                                <p:strVal val="1+#ppt_h/2"/>
                                              </p:val>
                                            </p:tav>
                                            <p:tav tm="100000">
                                              <p:val>
                                                <p:strVal val="#ppt_y"/>
                                              </p:val>
                                            </p:tav>
                                          </p:tavLst>
                                        </p:anim>
                                      </p:childTnLst>
                                    </p:cTn>
                                  </p:par>
                                  <p:par>
                                    <p:cTn id="34" presetID="2" presetClass="entr" presetSubtype="4" fill="hold" grpId="0" nodeType="withEffect">
                                      <p:stCondLst>
                                        <p:cond delay="750"/>
                                      </p:stCondLst>
                                      <p:childTnLst>
                                        <p:set>
                                          <p:cBhvr>
                                            <p:cTn id="35" dur="1" fill="hold">
                                              <p:stCondLst>
                                                <p:cond delay="0"/>
                                              </p:stCondLst>
                                            </p:cTn>
                                            <p:tgtEl>
                                              <p:spTgt spid="76"/>
                                            </p:tgtEl>
                                            <p:attrNameLst>
                                              <p:attrName>style.visibility</p:attrName>
                                            </p:attrNameLst>
                                          </p:cBhvr>
                                          <p:to>
                                            <p:strVal val="visible"/>
                                          </p:to>
                                        </p:set>
                                        <p:anim calcmode="lin" valueType="num">
                                          <p:cBhvr additive="base">
                                            <p:cTn id="36" dur="1000" fill="hold"/>
                                            <p:tgtEl>
                                              <p:spTgt spid="76"/>
                                            </p:tgtEl>
                                            <p:attrNameLst>
                                              <p:attrName>ppt_x</p:attrName>
                                            </p:attrNameLst>
                                          </p:cBhvr>
                                          <p:tavLst>
                                            <p:tav tm="0">
                                              <p:val>
                                                <p:strVal val="#ppt_x"/>
                                              </p:val>
                                            </p:tav>
                                            <p:tav tm="100000">
                                              <p:val>
                                                <p:strVal val="#ppt_x"/>
                                              </p:val>
                                            </p:tav>
                                          </p:tavLst>
                                        </p:anim>
                                        <p:anim calcmode="lin" valueType="num">
                                          <p:cBhvr additive="base">
                                            <p:cTn id="37" dur="1000" fill="hold"/>
                                            <p:tgtEl>
                                              <p:spTgt spid="7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p:bldP spid="74" grpId="0"/>
          <p:bldP spid="75" grpId="0"/>
          <p:bldP spid="76" grpId="0"/>
        </p:bldLst>
      </p:timing>
    </mc:Fallback>
  </mc:AlternateContent>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1" name="图片 5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2192000" cy="6892024"/>
          </a:xfrm>
          <a:prstGeom prst="rect">
            <a:avLst/>
          </a:prstGeom>
        </p:spPr>
      </p:pic>
      <p:pic>
        <p:nvPicPr>
          <p:cNvPr id="52" name="图片 51"/>
          <p:cNvPicPr>
            <a:picLocks noChangeAspect="1"/>
          </p:cNvPicPr>
          <p:nvPr/>
        </p:nvPicPr>
        <p:blipFill rotWithShape="1">
          <a:blip r:embed="rId4" cstate="print">
            <a:extLst>
              <a:ext uri="{28A0092B-C50C-407E-A947-70E740481C1C}">
                <a14:useLocalDpi xmlns:a14="http://schemas.microsoft.com/office/drawing/2010/main" val="0"/>
              </a:ext>
            </a:extLst>
          </a:blip>
          <a:srcRect l="50495"/>
          <a:stretch>
            <a:fillRect/>
          </a:stretch>
        </p:blipFill>
        <p:spPr>
          <a:xfrm rot="5400000">
            <a:off x="2630524" y="-2670771"/>
            <a:ext cx="6948491" cy="12191998"/>
          </a:xfrm>
          <a:prstGeom prst="rect">
            <a:avLst/>
          </a:prstGeom>
        </p:spPr>
      </p:pic>
      <p:pic>
        <p:nvPicPr>
          <p:cNvPr id="53" name="图片 52"/>
          <p:cNvPicPr>
            <a:picLocks noChangeAspect="1"/>
          </p:cNvPicPr>
          <p:nvPr/>
        </p:nvPicPr>
        <p:blipFill rotWithShape="1">
          <a:blip r:embed="rId5" cstate="print">
            <a:extLst>
              <a:ext uri="{28A0092B-C50C-407E-A947-70E740481C1C}">
                <a14:useLocalDpi xmlns:a14="http://schemas.microsoft.com/office/drawing/2010/main" val="0"/>
              </a:ext>
            </a:extLst>
          </a:blip>
          <a:srcRect l="50495"/>
          <a:stretch>
            <a:fillRect/>
          </a:stretch>
        </p:blipFill>
        <p:spPr>
          <a:xfrm rot="5400000">
            <a:off x="2665402" y="-2656633"/>
            <a:ext cx="6861196" cy="12174462"/>
          </a:xfrm>
          <a:prstGeom prst="rect">
            <a:avLst/>
          </a:prstGeom>
        </p:spPr>
      </p:pic>
      <p:sp>
        <p:nvSpPr>
          <p:cNvPr id="34" name="文本框 33" descr="e7d195523061f1c0deeec63e560781cfd59afb0ea006f2a87ABB68BF51EA6619813959095094C18C62A12F549504892A4AAA8C1554C6663626E05CA27F281A14E6983772AFC3FB97135759321DEA3D703E9D8D869A2273EEB18D790946B2A521F745ADE00CF05F4F47179BED51AD77110A7040EED305A61EF91E66FB698438EC9E5D9BF8EF8F70BE00893BA48996A684"/>
          <p:cNvSpPr txBox="1"/>
          <p:nvPr/>
        </p:nvSpPr>
        <p:spPr>
          <a:xfrm>
            <a:off x="7933988" y="1428079"/>
            <a:ext cx="1977721" cy="800219"/>
          </a:xfrm>
          <a:prstGeom prst="rect">
            <a:avLst/>
          </a:prstGeom>
          <a:noFill/>
        </p:spPr>
        <p:txBody>
          <a:bodyPr wrap="none" rtlCol="0">
            <a:spAutoFit/>
          </a:bodyPr>
          <a:lstStyle/>
          <a:p>
            <a:pPr>
              <a:spcBef>
                <a:spcPts val="500"/>
              </a:spcBef>
              <a:spcAft>
                <a:spcPts val="0"/>
              </a:spcAft>
              <a:defRPr/>
            </a:pPr>
            <a:r>
              <a:rPr lang="zh-CN" altLang="en-US" sz="2800" b="1" kern="100" dirty="0">
                <a:solidFill>
                  <a:schemeClr val="tx1">
                    <a:lumMod val="75000"/>
                    <a:lumOff val="25000"/>
                  </a:schemeClr>
                </a:solidFill>
                <a:cs typeface="+mn-ea"/>
                <a:sym typeface="+mn-lt"/>
              </a:rPr>
              <a:t>基本资料</a:t>
            </a:r>
          </a:p>
          <a:p>
            <a:pPr>
              <a:spcAft>
                <a:spcPts val="0"/>
              </a:spcAft>
              <a:defRPr/>
            </a:pPr>
            <a:r>
              <a:rPr lang="en-US" altLang="zh-CN" b="1" dirty="0">
                <a:solidFill>
                  <a:schemeClr val="tx1">
                    <a:lumMod val="75000"/>
                    <a:lumOff val="25000"/>
                  </a:schemeClr>
                </a:solidFill>
                <a:cs typeface="+mn-ea"/>
                <a:sym typeface="+mn-lt"/>
              </a:rPr>
              <a:t>Basic Information</a:t>
            </a:r>
            <a:endParaRPr lang="zh-CN" altLang="zh-CN" kern="100" dirty="0">
              <a:solidFill>
                <a:schemeClr val="tx1">
                  <a:lumMod val="75000"/>
                  <a:lumOff val="25000"/>
                </a:schemeClr>
              </a:solidFill>
              <a:cs typeface="+mn-ea"/>
              <a:sym typeface="+mn-lt"/>
            </a:endParaRPr>
          </a:p>
        </p:txBody>
      </p:sp>
      <p:sp>
        <p:nvSpPr>
          <p:cNvPr id="35" name="文本框 34" descr="e7d195523061f1c0deeec63e560781cfd59afb0ea006f2a87ABB68BF51EA6619813959095094C18C62A12F549504892A4AAA8C1554C6663626E05CA27F281A14E6983772AFC3FB97135759321DEA3D703E9D8D869A2273EEB18D790946B2A521F745ADE00CF05F4F47179BED51AD77110A7040EED305A61EF91E66FB698438EC9E5D9BF8EF8F70BE00893BA48996A684"/>
          <p:cNvSpPr txBox="1"/>
          <p:nvPr/>
        </p:nvSpPr>
        <p:spPr>
          <a:xfrm>
            <a:off x="7933988" y="2540094"/>
            <a:ext cx="2641685" cy="800219"/>
          </a:xfrm>
          <a:prstGeom prst="rect">
            <a:avLst/>
          </a:prstGeom>
          <a:noFill/>
        </p:spPr>
        <p:txBody>
          <a:bodyPr wrap="none" rtlCol="0">
            <a:spAutoFit/>
          </a:bodyPr>
          <a:lstStyle/>
          <a:p>
            <a:pPr>
              <a:spcBef>
                <a:spcPts val="500"/>
              </a:spcBef>
              <a:defRPr/>
            </a:pPr>
            <a:r>
              <a:rPr lang="zh-CN" altLang="en-US" sz="2800" b="1" kern="100" dirty="0" smtClean="0">
                <a:solidFill>
                  <a:schemeClr val="tx1">
                    <a:lumMod val="75000"/>
                    <a:lumOff val="25000"/>
                  </a:schemeClr>
                </a:solidFill>
                <a:cs typeface="+mn-ea"/>
                <a:sym typeface="+mn-lt"/>
              </a:rPr>
              <a:t>专业认知</a:t>
            </a:r>
            <a:endParaRPr lang="zh-CN" altLang="en-US" sz="2800" b="1" kern="100" dirty="0">
              <a:solidFill>
                <a:schemeClr val="tx1">
                  <a:lumMod val="75000"/>
                  <a:lumOff val="25000"/>
                </a:schemeClr>
              </a:solidFill>
              <a:cs typeface="+mn-ea"/>
              <a:sym typeface="+mn-lt"/>
            </a:endParaRPr>
          </a:p>
          <a:p>
            <a:pPr>
              <a:defRPr/>
            </a:pPr>
            <a:r>
              <a:rPr lang="en-US" altLang="zh-CN" b="1" dirty="0">
                <a:solidFill>
                  <a:schemeClr val="tx1">
                    <a:lumMod val="75000"/>
                    <a:lumOff val="25000"/>
                  </a:schemeClr>
                </a:solidFill>
                <a:cs typeface="+mn-ea"/>
                <a:sym typeface="+mn-lt"/>
              </a:rPr>
              <a:t>Professional Knowledge</a:t>
            </a:r>
            <a:endParaRPr lang="zh-CN" altLang="zh-CN" kern="100" dirty="0">
              <a:solidFill>
                <a:schemeClr val="tx1">
                  <a:lumMod val="75000"/>
                  <a:lumOff val="25000"/>
                </a:schemeClr>
              </a:solidFill>
              <a:cs typeface="+mn-ea"/>
              <a:sym typeface="+mn-lt"/>
            </a:endParaRPr>
          </a:p>
        </p:txBody>
      </p:sp>
      <p:sp>
        <p:nvSpPr>
          <p:cNvPr id="36" name="文本框 35" descr="e7d195523061f1c0deeec63e560781cfd59afb0ea006f2a87ABB68BF51EA6619813959095094C18C62A12F549504892A4AAA8C1554C6663626E05CA27F281A14E6983772AFC3FB97135759321DEA3D703E9D8D869A2273EEB18D790946B2A521F745ADE00CF05F4F47179BED51AD77110A7040EED305A61EF91E66FB698438EC9E5D9BF8EF8F70BE00893BA48996A684"/>
          <p:cNvSpPr txBox="1"/>
          <p:nvPr/>
        </p:nvSpPr>
        <p:spPr>
          <a:xfrm>
            <a:off x="7933988" y="3652109"/>
            <a:ext cx="1837106" cy="800219"/>
          </a:xfrm>
          <a:prstGeom prst="rect">
            <a:avLst/>
          </a:prstGeom>
          <a:noFill/>
        </p:spPr>
        <p:txBody>
          <a:bodyPr wrap="none" rtlCol="0">
            <a:spAutoFit/>
          </a:bodyPr>
          <a:lstStyle/>
          <a:p>
            <a:pPr>
              <a:spcBef>
                <a:spcPts val="500"/>
              </a:spcBef>
              <a:defRPr/>
            </a:pPr>
            <a:r>
              <a:rPr lang="zh-CN" altLang="en-US" sz="2800" b="1" kern="100" dirty="0" smtClean="0">
                <a:solidFill>
                  <a:schemeClr val="tx1">
                    <a:lumMod val="75000"/>
                    <a:lumOff val="25000"/>
                  </a:schemeClr>
                </a:solidFill>
                <a:cs typeface="+mn-ea"/>
                <a:sym typeface="+mn-lt"/>
              </a:rPr>
              <a:t>个人能力</a:t>
            </a:r>
            <a:endParaRPr lang="zh-CN" altLang="en-US" sz="2800" b="1" kern="100" dirty="0">
              <a:solidFill>
                <a:schemeClr val="tx1">
                  <a:lumMod val="75000"/>
                  <a:lumOff val="25000"/>
                </a:schemeClr>
              </a:solidFill>
              <a:cs typeface="+mn-ea"/>
              <a:sym typeface="+mn-lt"/>
            </a:endParaRPr>
          </a:p>
          <a:p>
            <a:pPr>
              <a:defRPr/>
            </a:pPr>
            <a:r>
              <a:rPr lang="en-US" altLang="zh-CN" kern="100" dirty="0">
                <a:solidFill>
                  <a:schemeClr val="tx1">
                    <a:lumMod val="75000"/>
                    <a:lumOff val="25000"/>
                  </a:schemeClr>
                </a:solidFill>
                <a:cs typeface="+mn-ea"/>
                <a:sym typeface="+mn-lt"/>
              </a:rPr>
              <a:t> </a:t>
            </a:r>
            <a:r>
              <a:rPr lang="en-US" altLang="zh-CN" b="1" dirty="0">
                <a:solidFill>
                  <a:schemeClr val="tx1">
                    <a:lumMod val="75000"/>
                    <a:lumOff val="25000"/>
                  </a:schemeClr>
                </a:solidFill>
                <a:cs typeface="+mn-ea"/>
                <a:sym typeface="+mn-lt"/>
              </a:rPr>
              <a:t>Personal Ability</a:t>
            </a:r>
            <a:endParaRPr lang="zh-CN" altLang="zh-CN" kern="100" dirty="0">
              <a:solidFill>
                <a:schemeClr val="tx1">
                  <a:lumMod val="75000"/>
                  <a:lumOff val="25000"/>
                </a:schemeClr>
              </a:solidFill>
              <a:cs typeface="+mn-ea"/>
              <a:sym typeface="+mn-lt"/>
            </a:endParaRPr>
          </a:p>
        </p:txBody>
      </p:sp>
      <p:sp>
        <p:nvSpPr>
          <p:cNvPr id="37" name="文本框 36" descr="e7d195523061f1c0deeec63e560781cfd59afb0ea006f2a87ABB68BF51EA6619813959095094C18C62A12F549504892A4AAA8C1554C6663626E05CA27F281A14E6983772AFC3FB97135759321DEA3D703E9D8D869A2273EEB18D790946B2A521F745ADE00CF05F4F47179BED51AD77110A7040EED305A61EF91E66FB698438EC9E5D9BF8EF8F70BE00893BA48996A684"/>
          <p:cNvSpPr txBox="1"/>
          <p:nvPr/>
        </p:nvSpPr>
        <p:spPr>
          <a:xfrm>
            <a:off x="7933988" y="4764127"/>
            <a:ext cx="2201244" cy="800219"/>
          </a:xfrm>
          <a:prstGeom prst="rect">
            <a:avLst/>
          </a:prstGeom>
          <a:noFill/>
        </p:spPr>
        <p:txBody>
          <a:bodyPr wrap="none" rtlCol="0">
            <a:spAutoFit/>
          </a:bodyPr>
          <a:lstStyle/>
          <a:p>
            <a:pPr>
              <a:spcBef>
                <a:spcPts val="500"/>
              </a:spcBef>
              <a:defRPr/>
            </a:pPr>
            <a:r>
              <a:rPr lang="zh-CN" altLang="en-US" sz="2800" b="1" kern="100" dirty="0">
                <a:solidFill>
                  <a:schemeClr val="tx1">
                    <a:lumMod val="75000"/>
                    <a:lumOff val="25000"/>
                  </a:schemeClr>
                </a:solidFill>
                <a:cs typeface="+mn-ea"/>
                <a:sym typeface="+mn-lt"/>
              </a:rPr>
              <a:t>目标规划</a:t>
            </a:r>
            <a:endParaRPr lang="en-US" altLang="zh-CN" sz="2800" b="1" kern="100" dirty="0">
              <a:solidFill>
                <a:schemeClr val="tx1">
                  <a:lumMod val="75000"/>
                  <a:lumOff val="25000"/>
                </a:schemeClr>
              </a:solidFill>
              <a:cs typeface="+mn-ea"/>
              <a:sym typeface="+mn-lt"/>
            </a:endParaRPr>
          </a:p>
          <a:p>
            <a:pPr>
              <a:defRPr/>
            </a:pPr>
            <a:r>
              <a:rPr lang="en-US" altLang="zh-CN" b="1" dirty="0">
                <a:solidFill>
                  <a:schemeClr val="tx1">
                    <a:lumMod val="75000"/>
                    <a:lumOff val="25000"/>
                  </a:schemeClr>
                </a:solidFill>
                <a:cs typeface="+mn-ea"/>
                <a:sym typeface="+mn-lt"/>
              </a:rPr>
              <a:t>Goal programming</a:t>
            </a:r>
            <a:endParaRPr lang="zh-CN" altLang="zh-CN" b="1" kern="100" dirty="0">
              <a:solidFill>
                <a:schemeClr val="tx1">
                  <a:lumMod val="75000"/>
                  <a:lumOff val="25000"/>
                </a:schemeClr>
              </a:solidFill>
              <a:cs typeface="+mn-ea"/>
              <a:sym typeface="+mn-lt"/>
            </a:endParaRPr>
          </a:p>
        </p:txBody>
      </p:sp>
      <p:grpSp>
        <p:nvGrpSpPr>
          <p:cNvPr id="45" name="组合 44"/>
          <p:cNvGrpSpPr/>
          <p:nvPr/>
        </p:nvGrpSpPr>
        <p:grpSpPr>
          <a:xfrm>
            <a:off x="6653358" y="1555776"/>
            <a:ext cx="672522" cy="672522"/>
            <a:chOff x="6653358" y="935920"/>
            <a:chExt cx="672522" cy="672522"/>
          </a:xfrm>
          <a:solidFill>
            <a:srgbClr val="118C3B"/>
          </a:solidFill>
        </p:grpSpPr>
        <p:sp>
          <p:nvSpPr>
            <p:cNvPr id="30" name="椭圆 29"/>
            <p:cNvSpPr/>
            <p:nvPr/>
          </p:nvSpPr>
          <p:spPr>
            <a:xfrm rot="2700000">
              <a:off x="6653358" y="935920"/>
              <a:ext cx="672522" cy="672522"/>
            </a:xfrm>
            <a:prstGeom prst="ellipse">
              <a:avLst/>
            </a:prstGeom>
            <a:solidFill>
              <a:srgbClr val="C1BA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dirty="0">
                <a:solidFill>
                  <a:schemeClr val="tx1">
                    <a:lumMod val="75000"/>
                    <a:lumOff val="25000"/>
                  </a:schemeClr>
                </a:solidFill>
                <a:cs typeface="+mn-ea"/>
                <a:sym typeface="+mn-lt"/>
              </a:endParaRPr>
            </a:p>
          </p:txBody>
        </p:sp>
        <p:sp>
          <p:nvSpPr>
            <p:cNvPr id="38" name="文本框 37"/>
            <p:cNvSpPr txBox="1"/>
            <p:nvPr/>
          </p:nvSpPr>
          <p:spPr>
            <a:xfrm>
              <a:off x="6687466" y="1048653"/>
              <a:ext cx="474810" cy="461665"/>
            </a:xfrm>
            <a:prstGeom prst="rect">
              <a:avLst/>
            </a:prstGeom>
            <a:noFill/>
          </p:spPr>
          <p:txBody>
            <a:bodyPr wrap="none" rtlCol="0">
              <a:spAutoFit/>
            </a:bodyPr>
            <a:lstStyle/>
            <a:p>
              <a:r>
                <a:rPr lang="en-US" altLang="zh-CN" sz="2400" b="1" dirty="0">
                  <a:solidFill>
                    <a:schemeClr val="tx1">
                      <a:lumMod val="75000"/>
                      <a:lumOff val="25000"/>
                    </a:schemeClr>
                  </a:solidFill>
                  <a:cs typeface="+mn-ea"/>
                  <a:sym typeface="+mn-lt"/>
                </a:rPr>
                <a:t>01</a:t>
              </a:r>
              <a:endParaRPr lang="zh-CN" altLang="en-US" sz="2400" b="1" dirty="0">
                <a:solidFill>
                  <a:schemeClr val="tx1">
                    <a:lumMod val="75000"/>
                    <a:lumOff val="25000"/>
                  </a:schemeClr>
                </a:solidFill>
                <a:cs typeface="+mn-ea"/>
                <a:sym typeface="+mn-lt"/>
              </a:endParaRPr>
            </a:p>
          </p:txBody>
        </p:sp>
      </p:grpSp>
      <p:grpSp>
        <p:nvGrpSpPr>
          <p:cNvPr id="46" name="组合 45"/>
          <p:cNvGrpSpPr/>
          <p:nvPr/>
        </p:nvGrpSpPr>
        <p:grpSpPr>
          <a:xfrm>
            <a:off x="6653358" y="2667791"/>
            <a:ext cx="672522" cy="672522"/>
            <a:chOff x="5924193" y="2417826"/>
            <a:chExt cx="672522" cy="672522"/>
          </a:xfrm>
          <a:solidFill>
            <a:srgbClr val="118C3B"/>
          </a:solidFill>
        </p:grpSpPr>
        <p:sp>
          <p:nvSpPr>
            <p:cNvPr id="31" name="椭圆 30"/>
            <p:cNvSpPr/>
            <p:nvPr/>
          </p:nvSpPr>
          <p:spPr>
            <a:xfrm rot="2700000">
              <a:off x="5924193" y="2417826"/>
              <a:ext cx="672522" cy="672522"/>
            </a:xfrm>
            <a:prstGeom prst="ellipse">
              <a:avLst/>
            </a:prstGeom>
            <a:solidFill>
              <a:srgbClr val="C1BA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dirty="0">
                <a:solidFill>
                  <a:schemeClr val="tx1">
                    <a:lumMod val="75000"/>
                    <a:lumOff val="25000"/>
                  </a:schemeClr>
                </a:solidFill>
                <a:cs typeface="+mn-ea"/>
                <a:sym typeface="+mn-lt"/>
              </a:endParaRPr>
            </a:p>
          </p:txBody>
        </p:sp>
        <p:sp>
          <p:nvSpPr>
            <p:cNvPr id="39" name="文本框 38"/>
            <p:cNvSpPr txBox="1"/>
            <p:nvPr/>
          </p:nvSpPr>
          <p:spPr>
            <a:xfrm>
              <a:off x="5962936" y="2544365"/>
              <a:ext cx="527709" cy="461665"/>
            </a:xfrm>
            <a:prstGeom prst="rect">
              <a:avLst/>
            </a:prstGeom>
            <a:noFill/>
          </p:spPr>
          <p:txBody>
            <a:bodyPr wrap="none" rtlCol="0">
              <a:spAutoFit/>
            </a:bodyPr>
            <a:lstStyle/>
            <a:p>
              <a:r>
                <a:rPr lang="en-US" altLang="zh-CN" sz="2400" b="1" dirty="0">
                  <a:solidFill>
                    <a:schemeClr val="tx1">
                      <a:lumMod val="75000"/>
                      <a:lumOff val="25000"/>
                    </a:schemeClr>
                  </a:solidFill>
                  <a:cs typeface="+mn-ea"/>
                  <a:sym typeface="+mn-lt"/>
                </a:rPr>
                <a:t>02</a:t>
              </a:r>
              <a:endParaRPr lang="zh-CN" altLang="en-US" sz="2400" b="1" dirty="0">
                <a:solidFill>
                  <a:schemeClr val="tx1">
                    <a:lumMod val="75000"/>
                    <a:lumOff val="25000"/>
                  </a:schemeClr>
                </a:solidFill>
                <a:cs typeface="+mn-ea"/>
                <a:sym typeface="+mn-lt"/>
              </a:endParaRPr>
            </a:p>
          </p:txBody>
        </p:sp>
      </p:grpSp>
      <p:grpSp>
        <p:nvGrpSpPr>
          <p:cNvPr id="47" name="组合 46"/>
          <p:cNvGrpSpPr/>
          <p:nvPr/>
        </p:nvGrpSpPr>
        <p:grpSpPr>
          <a:xfrm>
            <a:off x="6653358" y="3779806"/>
            <a:ext cx="672522" cy="672522"/>
            <a:chOff x="5172538" y="3913587"/>
            <a:chExt cx="672522" cy="672522"/>
          </a:xfrm>
          <a:solidFill>
            <a:srgbClr val="118C3B"/>
          </a:solidFill>
        </p:grpSpPr>
        <p:sp>
          <p:nvSpPr>
            <p:cNvPr id="32" name="椭圆 31"/>
            <p:cNvSpPr/>
            <p:nvPr/>
          </p:nvSpPr>
          <p:spPr>
            <a:xfrm rot="2700000">
              <a:off x="5172538" y="3913587"/>
              <a:ext cx="672522" cy="672522"/>
            </a:xfrm>
            <a:prstGeom prst="ellipse">
              <a:avLst/>
            </a:prstGeom>
            <a:solidFill>
              <a:srgbClr val="C1BA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dirty="0">
                <a:solidFill>
                  <a:schemeClr val="tx1">
                    <a:lumMod val="75000"/>
                    <a:lumOff val="25000"/>
                  </a:schemeClr>
                </a:solidFill>
                <a:cs typeface="+mn-ea"/>
                <a:sym typeface="+mn-lt"/>
              </a:endParaRPr>
            </a:p>
          </p:txBody>
        </p:sp>
        <p:sp>
          <p:nvSpPr>
            <p:cNvPr id="40" name="文本框 39"/>
            <p:cNvSpPr txBox="1"/>
            <p:nvPr/>
          </p:nvSpPr>
          <p:spPr>
            <a:xfrm>
              <a:off x="5211281" y="4032896"/>
              <a:ext cx="527709" cy="461665"/>
            </a:xfrm>
            <a:prstGeom prst="rect">
              <a:avLst/>
            </a:prstGeom>
            <a:noFill/>
          </p:spPr>
          <p:txBody>
            <a:bodyPr wrap="none" rtlCol="0">
              <a:spAutoFit/>
            </a:bodyPr>
            <a:lstStyle/>
            <a:p>
              <a:r>
                <a:rPr lang="en-US" altLang="zh-CN" sz="2400" b="1" dirty="0">
                  <a:solidFill>
                    <a:schemeClr val="tx1">
                      <a:lumMod val="75000"/>
                      <a:lumOff val="25000"/>
                    </a:schemeClr>
                  </a:solidFill>
                  <a:cs typeface="+mn-ea"/>
                  <a:sym typeface="+mn-lt"/>
                </a:rPr>
                <a:t>03</a:t>
              </a:r>
              <a:endParaRPr lang="zh-CN" altLang="en-US" sz="2400" b="1" dirty="0">
                <a:solidFill>
                  <a:schemeClr val="tx1">
                    <a:lumMod val="75000"/>
                    <a:lumOff val="25000"/>
                  </a:schemeClr>
                </a:solidFill>
                <a:cs typeface="+mn-ea"/>
                <a:sym typeface="+mn-lt"/>
              </a:endParaRPr>
            </a:p>
          </p:txBody>
        </p:sp>
      </p:grpSp>
      <p:grpSp>
        <p:nvGrpSpPr>
          <p:cNvPr id="48" name="组合 47"/>
          <p:cNvGrpSpPr/>
          <p:nvPr/>
        </p:nvGrpSpPr>
        <p:grpSpPr>
          <a:xfrm>
            <a:off x="6653358" y="4891821"/>
            <a:ext cx="672522" cy="672522"/>
            <a:chOff x="4434157" y="5409348"/>
            <a:chExt cx="672522" cy="672522"/>
          </a:xfrm>
          <a:solidFill>
            <a:srgbClr val="118C3B"/>
          </a:solidFill>
        </p:grpSpPr>
        <p:sp>
          <p:nvSpPr>
            <p:cNvPr id="33" name="椭圆 32"/>
            <p:cNvSpPr/>
            <p:nvPr/>
          </p:nvSpPr>
          <p:spPr>
            <a:xfrm rot="2700000">
              <a:off x="4434157" y="5409348"/>
              <a:ext cx="672522" cy="672522"/>
            </a:xfrm>
            <a:prstGeom prst="ellipse">
              <a:avLst/>
            </a:prstGeom>
            <a:solidFill>
              <a:srgbClr val="C1BA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dirty="0">
                <a:solidFill>
                  <a:schemeClr val="tx1">
                    <a:lumMod val="75000"/>
                    <a:lumOff val="25000"/>
                  </a:schemeClr>
                </a:solidFill>
                <a:cs typeface="+mn-ea"/>
                <a:sym typeface="+mn-lt"/>
              </a:endParaRPr>
            </a:p>
          </p:txBody>
        </p:sp>
        <p:sp>
          <p:nvSpPr>
            <p:cNvPr id="41" name="文本框 40"/>
            <p:cNvSpPr txBox="1"/>
            <p:nvPr/>
          </p:nvSpPr>
          <p:spPr>
            <a:xfrm>
              <a:off x="4472268" y="5528657"/>
              <a:ext cx="532518" cy="461665"/>
            </a:xfrm>
            <a:prstGeom prst="rect">
              <a:avLst/>
            </a:prstGeom>
            <a:noFill/>
          </p:spPr>
          <p:txBody>
            <a:bodyPr wrap="none" rtlCol="0">
              <a:spAutoFit/>
            </a:bodyPr>
            <a:lstStyle/>
            <a:p>
              <a:r>
                <a:rPr lang="en-US" altLang="zh-CN" sz="2400" b="1" dirty="0">
                  <a:solidFill>
                    <a:schemeClr val="tx1">
                      <a:lumMod val="75000"/>
                      <a:lumOff val="25000"/>
                    </a:schemeClr>
                  </a:solidFill>
                  <a:cs typeface="+mn-ea"/>
                  <a:sym typeface="+mn-lt"/>
                </a:rPr>
                <a:t>04</a:t>
              </a:r>
              <a:endParaRPr lang="zh-CN" altLang="en-US" sz="2400" b="1" dirty="0">
                <a:solidFill>
                  <a:schemeClr val="tx1">
                    <a:lumMod val="75000"/>
                    <a:lumOff val="25000"/>
                  </a:schemeClr>
                </a:solidFill>
                <a:cs typeface="+mn-ea"/>
                <a:sym typeface="+mn-lt"/>
              </a:endParaRPr>
            </a:p>
          </p:txBody>
        </p:sp>
      </p:grpSp>
      <p:pic>
        <p:nvPicPr>
          <p:cNvPr id="54" name="图片 53"/>
          <p:cNvPicPr>
            <a:picLocks noChangeAspect="1"/>
          </p:cNvPicPr>
          <p:nvPr/>
        </p:nvPicPr>
        <p:blipFill rotWithShape="1">
          <a:blip r:embed="rId6" cstate="print">
            <a:extLst>
              <a:ext uri="{28A0092B-C50C-407E-A947-70E740481C1C}">
                <a14:useLocalDpi xmlns:a14="http://schemas.microsoft.com/office/drawing/2010/main" val="0"/>
              </a:ext>
            </a:extLst>
          </a:blip>
          <a:srcRect l="57595" t="8485" r="8000" b="37136"/>
          <a:stretch>
            <a:fillRect/>
          </a:stretch>
        </p:blipFill>
        <p:spPr>
          <a:xfrm>
            <a:off x="1235233" y="1148121"/>
            <a:ext cx="4112012" cy="4595781"/>
          </a:xfrm>
          <a:prstGeom prst="rect">
            <a:avLst/>
          </a:prstGeom>
        </p:spPr>
      </p:pic>
      <p:sp>
        <p:nvSpPr>
          <p:cNvPr id="42" name="文本框 41"/>
          <p:cNvSpPr txBox="1"/>
          <p:nvPr/>
        </p:nvSpPr>
        <p:spPr>
          <a:xfrm flipH="1">
            <a:off x="2203121" y="2963563"/>
            <a:ext cx="1776448" cy="923330"/>
          </a:xfrm>
          <a:prstGeom prst="rect">
            <a:avLst/>
          </a:prstGeom>
          <a:noFill/>
        </p:spPr>
        <p:txBody>
          <a:bodyPr wrap="none" rtlCol="0">
            <a:spAutoFit/>
          </a:bodyPr>
          <a:lstStyle/>
          <a:p>
            <a:r>
              <a:rPr lang="zh-CN" altLang="en-US" sz="5400" b="1" dirty="0">
                <a:solidFill>
                  <a:schemeClr val="tx1">
                    <a:lumMod val="75000"/>
                    <a:lumOff val="25000"/>
                  </a:schemeClr>
                </a:solidFill>
                <a:cs typeface="+mn-ea"/>
                <a:sym typeface="+mn-lt"/>
              </a:rPr>
              <a:t>目 录</a:t>
            </a:r>
          </a:p>
        </p:txBody>
      </p:sp>
    </p:spTree>
  </p:cSld>
  <p:clrMapOvr>
    <a:masterClrMapping/>
  </p:clrMapOvr>
  <mc:AlternateContent xmlns:mc="http://schemas.openxmlformats.org/markup-compatibility/2006">
    <mc:Choice xmlns="" xmlns:p15="http://schemas.microsoft.com/office/powerpoint/2012/main" Requires="p15">
      <p:transition xmlns:p14="http://schemas.microsoft.com/office/powerpoint/2010/main" spd="slow" Requires="p14" advTm="3000">
        <p15:prstTrans prst="drape"/>
      </p:transition>
    </mc:Choice>
    <mc:Fallback>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wipe(down)">
                                      <p:cBhvr>
                                        <p:cTn id="7" dur="500"/>
                                        <p:tgtEl>
                                          <p:spTgt spid="53"/>
                                        </p:tgtEl>
                                      </p:cBhvr>
                                    </p:animEffect>
                                  </p:childTnLst>
                                </p:cTn>
                              </p:par>
                            </p:childTnLst>
                          </p:cTn>
                        </p:par>
                      </p:childTnLst>
                    </p:cTn>
                  </p:par>
                  <p:par>
                    <p:cTn id="8" fill="hold">
                      <p:stCondLst>
                        <p:cond delay="indefinite"/>
                      </p:stCondLst>
                      <p:childTnLst>
                        <p:par>
                          <p:cTn id="9" fill="hold">
                            <p:stCondLst>
                              <p:cond delay="0"/>
                            </p:stCondLst>
                            <p:childTnLst>
                              <p:par>
                                <p:cTn id="10" presetID="31" presetClass="entr" presetSubtype="0" fill="hold" nodeType="clickEffect">
                                  <p:stCondLst>
                                    <p:cond delay="0"/>
                                  </p:stCondLst>
                                  <p:childTnLst>
                                    <p:set>
                                      <p:cBhvr>
                                        <p:cTn id="11" dur="1" fill="hold">
                                          <p:stCondLst>
                                            <p:cond delay="0"/>
                                          </p:stCondLst>
                                        </p:cTn>
                                        <p:tgtEl>
                                          <p:spTgt spid="54"/>
                                        </p:tgtEl>
                                        <p:attrNameLst>
                                          <p:attrName>style.visibility</p:attrName>
                                        </p:attrNameLst>
                                      </p:cBhvr>
                                      <p:to>
                                        <p:strVal val="visible"/>
                                      </p:to>
                                    </p:set>
                                    <p:anim calcmode="lin" valueType="num">
                                      <p:cBhvr>
                                        <p:cTn id="12" dur="1000" fill="hold"/>
                                        <p:tgtEl>
                                          <p:spTgt spid="54"/>
                                        </p:tgtEl>
                                        <p:attrNameLst>
                                          <p:attrName>ppt_w</p:attrName>
                                        </p:attrNameLst>
                                      </p:cBhvr>
                                      <p:tavLst>
                                        <p:tav tm="0">
                                          <p:val>
                                            <p:fltVal val="0"/>
                                          </p:val>
                                        </p:tav>
                                        <p:tav tm="100000">
                                          <p:val>
                                            <p:strVal val="#ppt_w"/>
                                          </p:val>
                                        </p:tav>
                                      </p:tavLst>
                                    </p:anim>
                                    <p:anim calcmode="lin" valueType="num">
                                      <p:cBhvr>
                                        <p:cTn id="13" dur="1000" fill="hold"/>
                                        <p:tgtEl>
                                          <p:spTgt spid="54"/>
                                        </p:tgtEl>
                                        <p:attrNameLst>
                                          <p:attrName>ppt_h</p:attrName>
                                        </p:attrNameLst>
                                      </p:cBhvr>
                                      <p:tavLst>
                                        <p:tav tm="0">
                                          <p:val>
                                            <p:fltVal val="0"/>
                                          </p:val>
                                        </p:tav>
                                        <p:tav tm="100000">
                                          <p:val>
                                            <p:strVal val="#ppt_h"/>
                                          </p:val>
                                        </p:tav>
                                      </p:tavLst>
                                    </p:anim>
                                    <p:anim calcmode="lin" valueType="num">
                                      <p:cBhvr>
                                        <p:cTn id="14" dur="1000" fill="hold"/>
                                        <p:tgtEl>
                                          <p:spTgt spid="54"/>
                                        </p:tgtEl>
                                        <p:attrNameLst>
                                          <p:attrName>style.rotation</p:attrName>
                                        </p:attrNameLst>
                                      </p:cBhvr>
                                      <p:tavLst>
                                        <p:tav tm="0">
                                          <p:val>
                                            <p:fltVal val="90"/>
                                          </p:val>
                                        </p:tav>
                                        <p:tav tm="100000">
                                          <p:val>
                                            <p:fltVal val="0"/>
                                          </p:val>
                                        </p:tav>
                                      </p:tavLst>
                                    </p:anim>
                                    <p:animEffect transition="in" filter="fade">
                                      <p:cBhvr>
                                        <p:cTn id="15" dur="1000"/>
                                        <p:tgtEl>
                                          <p:spTgt spid="54"/>
                                        </p:tgtEl>
                                      </p:cBhvr>
                                    </p:animEffect>
                                  </p:childTnLst>
                                </p:cTn>
                              </p:par>
                            </p:childTnLst>
                          </p:cTn>
                        </p:par>
                        <p:par>
                          <p:cTn id="16" fill="hold">
                            <p:stCondLst>
                              <p:cond delay="1000"/>
                            </p:stCondLst>
                            <p:childTnLst>
                              <p:par>
                                <p:cTn id="17" presetID="56" presetClass="entr" presetSubtype="0" fill="hold" grpId="0" nodeType="afterEffect">
                                  <p:stCondLst>
                                    <p:cond delay="0"/>
                                  </p:stCondLst>
                                  <p:iterate type="lt">
                                    <p:tmPct val="10000"/>
                                  </p:iterate>
                                  <p:childTnLst>
                                    <p:set>
                                      <p:cBhvr>
                                        <p:cTn id="18" dur="1" fill="hold">
                                          <p:stCondLst>
                                            <p:cond delay="0"/>
                                          </p:stCondLst>
                                        </p:cTn>
                                        <p:tgtEl>
                                          <p:spTgt spid="42"/>
                                        </p:tgtEl>
                                        <p:attrNameLst>
                                          <p:attrName>style.visibility</p:attrName>
                                        </p:attrNameLst>
                                      </p:cBhvr>
                                      <p:to>
                                        <p:strVal val="visible"/>
                                      </p:to>
                                    </p:set>
                                    <p:anim by="(-#ppt_w*2)" calcmode="lin" valueType="num">
                                      <p:cBhvr rctx="PPT">
                                        <p:cTn id="19" dur="500" autoRev="1" fill="hold">
                                          <p:stCondLst>
                                            <p:cond delay="0"/>
                                          </p:stCondLst>
                                        </p:cTn>
                                        <p:tgtEl>
                                          <p:spTgt spid="42"/>
                                        </p:tgtEl>
                                        <p:attrNameLst>
                                          <p:attrName>ppt_w</p:attrName>
                                        </p:attrNameLst>
                                      </p:cBhvr>
                                    </p:anim>
                                    <p:anim by="(#ppt_w*0.50)" calcmode="lin" valueType="num">
                                      <p:cBhvr>
                                        <p:cTn id="20" dur="500" decel="50000" autoRev="1" fill="hold">
                                          <p:stCondLst>
                                            <p:cond delay="0"/>
                                          </p:stCondLst>
                                        </p:cTn>
                                        <p:tgtEl>
                                          <p:spTgt spid="42"/>
                                        </p:tgtEl>
                                        <p:attrNameLst>
                                          <p:attrName>ppt_x</p:attrName>
                                        </p:attrNameLst>
                                      </p:cBhvr>
                                    </p:anim>
                                    <p:anim from="(-#ppt_h/2)" to="(#ppt_y)" calcmode="lin" valueType="num">
                                      <p:cBhvr>
                                        <p:cTn id="21" dur="1000" fill="hold">
                                          <p:stCondLst>
                                            <p:cond delay="0"/>
                                          </p:stCondLst>
                                        </p:cTn>
                                        <p:tgtEl>
                                          <p:spTgt spid="42"/>
                                        </p:tgtEl>
                                        <p:attrNameLst>
                                          <p:attrName>ppt_y</p:attrName>
                                        </p:attrNameLst>
                                      </p:cBhvr>
                                    </p:anim>
                                    <p:animRot by="21600000">
                                      <p:cBhvr>
                                        <p:cTn id="22" dur="1000" fill="hold">
                                          <p:stCondLst>
                                            <p:cond delay="0"/>
                                          </p:stCondLst>
                                        </p:cTn>
                                        <p:tgtEl>
                                          <p:spTgt spid="42"/>
                                        </p:tgtEl>
                                        <p:attrNameLst>
                                          <p:attrName>r</p:attrName>
                                        </p:attrNameLst>
                                      </p:cBhvr>
                                    </p:animRot>
                                  </p:childTnLst>
                                </p:cTn>
                              </p:par>
                            </p:childTnLst>
                          </p:cTn>
                        </p:par>
                        <p:par>
                          <p:cTn id="23" fill="hold">
                            <p:stCondLst>
                              <p:cond delay="2200"/>
                            </p:stCondLst>
                            <p:childTnLst>
                              <p:par>
                                <p:cTn id="24" presetID="25" presetClass="entr" presetSubtype="0" fill="hold" nodeType="afterEffect">
                                  <p:stCondLst>
                                    <p:cond delay="0"/>
                                  </p:stCondLst>
                                  <p:childTnLst>
                                    <p:set>
                                      <p:cBhvr>
                                        <p:cTn id="25" dur="1" fill="hold">
                                          <p:stCondLst>
                                            <p:cond delay="0"/>
                                          </p:stCondLst>
                                        </p:cTn>
                                        <p:tgtEl>
                                          <p:spTgt spid="45"/>
                                        </p:tgtEl>
                                        <p:attrNameLst>
                                          <p:attrName>style.visibility</p:attrName>
                                        </p:attrNameLst>
                                      </p:cBhvr>
                                      <p:to>
                                        <p:strVal val="visible"/>
                                      </p:to>
                                    </p:set>
                                    <p:anim calcmode="lin" valueType="num">
                                      <p:cBhvr>
                                        <p:cTn id="26" dur="500" decel="50000" fill="hold">
                                          <p:stCondLst>
                                            <p:cond delay="0"/>
                                          </p:stCondLst>
                                        </p:cTn>
                                        <p:tgtEl>
                                          <p:spTgt spid="45"/>
                                        </p:tgtEl>
                                        <p:attrNameLst>
                                          <p:attrName>style.rotation</p:attrName>
                                        </p:attrNameLst>
                                      </p:cBhvr>
                                      <p:tavLst>
                                        <p:tav tm="0">
                                          <p:val>
                                            <p:fltVal val="-90"/>
                                          </p:val>
                                        </p:tav>
                                        <p:tav tm="100000">
                                          <p:val>
                                            <p:fltVal val="0"/>
                                          </p:val>
                                        </p:tav>
                                      </p:tavLst>
                                    </p:anim>
                                    <p:anim calcmode="lin" valueType="num">
                                      <p:cBhvr>
                                        <p:cTn id="27" dur="500" decel="50000" fill="hold">
                                          <p:stCondLst>
                                            <p:cond delay="0"/>
                                          </p:stCondLst>
                                        </p:cTn>
                                        <p:tgtEl>
                                          <p:spTgt spid="45"/>
                                        </p:tgtEl>
                                        <p:attrNameLst>
                                          <p:attrName>ppt_w</p:attrName>
                                        </p:attrNameLst>
                                      </p:cBhvr>
                                      <p:tavLst>
                                        <p:tav tm="0">
                                          <p:val>
                                            <p:strVal val="#ppt_w"/>
                                          </p:val>
                                        </p:tav>
                                        <p:tav tm="100000">
                                          <p:val>
                                            <p:strVal val="#ppt_w*.05"/>
                                          </p:val>
                                        </p:tav>
                                      </p:tavLst>
                                    </p:anim>
                                    <p:anim calcmode="lin" valueType="num">
                                      <p:cBhvr>
                                        <p:cTn id="28" dur="500" accel="50000" fill="hold">
                                          <p:stCondLst>
                                            <p:cond delay="500"/>
                                          </p:stCondLst>
                                        </p:cTn>
                                        <p:tgtEl>
                                          <p:spTgt spid="45"/>
                                        </p:tgtEl>
                                        <p:attrNameLst>
                                          <p:attrName>ppt_w</p:attrName>
                                        </p:attrNameLst>
                                      </p:cBhvr>
                                      <p:tavLst>
                                        <p:tav tm="0">
                                          <p:val>
                                            <p:strVal val="#ppt_w*.05"/>
                                          </p:val>
                                        </p:tav>
                                        <p:tav tm="100000">
                                          <p:val>
                                            <p:strVal val="#ppt_w"/>
                                          </p:val>
                                        </p:tav>
                                      </p:tavLst>
                                    </p:anim>
                                    <p:anim calcmode="lin" valueType="num">
                                      <p:cBhvr>
                                        <p:cTn id="29" dur="1000" fill="hold"/>
                                        <p:tgtEl>
                                          <p:spTgt spid="45"/>
                                        </p:tgtEl>
                                        <p:attrNameLst>
                                          <p:attrName>ppt_h</p:attrName>
                                        </p:attrNameLst>
                                      </p:cBhvr>
                                      <p:tavLst>
                                        <p:tav tm="0">
                                          <p:val>
                                            <p:strVal val="#ppt_h"/>
                                          </p:val>
                                        </p:tav>
                                        <p:tav tm="100000">
                                          <p:val>
                                            <p:strVal val="#ppt_h"/>
                                          </p:val>
                                        </p:tav>
                                      </p:tavLst>
                                    </p:anim>
                                    <p:anim calcmode="lin" valueType="num">
                                      <p:cBhvr>
                                        <p:cTn id="30" dur="500" decel="50000" fill="hold">
                                          <p:stCondLst>
                                            <p:cond delay="0"/>
                                          </p:stCondLst>
                                        </p:cTn>
                                        <p:tgtEl>
                                          <p:spTgt spid="45"/>
                                        </p:tgtEl>
                                        <p:attrNameLst>
                                          <p:attrName>ppt_x</p:attrName>
                                        </p:attrNameLst>
                                      </p:cBhvr>
                                      <p:tavLst>
                                        <p:tav tm="0">
                                          <p:val>
                                            <p:strVal val="#ppt_x+.4"/>
                                          </p:val>
                                        </p:tav>
                                        <p:tav tm="100000">
                                          <p:val>
                                            <p:strVal val="#ppt_x"/>
                                          </p:val>
                                        </p:tav>
                                      </p:tavLst>
                                    </p:anim>
                                    <p:anim calcmode="lin" valueType="num">
                                      <p:cBhvr>
                                        <p:cTn id="31" dur="500" decel="50000" fill="hold">
                                          <p:stCondLst>
                                            <p:cond delay="0"/>
                                          </p:stCondLst>
                                        </p:cTn>
                                        <p:tgtEl>
                                          <p:spTgt spid="45"/>
                                        </p:tgtEl>
                                        <p:attrNameLst>
                                          <p:attrName>ppt_y</p:attrName>
                                        </p:attrNameLst>
                                      </p:cBhvr>
                                      <p:tavLst>
                                        <p:tav tm="0">
                                          <p:val>
                                            <p:strVal val="#ppt_y-.2"/>
                                          </p:val>
                                        </p:tav>
                                        <p:tav tm="100000">
                                          <p:val>
                                            <p:strVal val="#ppt_y+.1"/>
                                          </p:val>
                                        </p:tav>
                                      </p:tavLst>
                                    </p:anim>
                                    <p:anim calcmode="lin" valueType="num">
                                      <p:cBhvr>
                                        <p:cTn id="32" dur="500" accel="50000" fill="hold">
                                          <p:stCondLst>
                                            <p:cond delay="500"/>
                                          </p:stCondLst>
                                        </p:cTn>
                                        <p:tgtEl>
                                          <p:spTgt spid="45"/>
                                        </p:tgtEl>
                                        <p:attrNameLst>
                                          <p:attrName>ppt_y</p:attrName>
                                        </p:attrNameLst>
                                      </p:cBhvr>
                                      <p:tavLst>
                                        <p:tav tm="0">
                                          <p:val>
                                            <p:strVal val="#ppt_y+.1"/>
                                          </p:val>
                                        </p:tav>
                                        <p:tav tm="100000">
                                          <p:val>
                                            <p:strVal val="#ppt_y"/>
                                          </p:val>
                                        </p:tav>
                                      </p:tavLst>
                                    </p:anim>
                                    <p:animEffect transition="in" filter="fade">
                                      <p:cBhvr>
                                        <p:cTn id="33" dur="1000" decel="50000">
                                          <p:stCondLst>
                                            <p:cond delay="0"/>
                                          </p:stCondLst>
                                        </p:cTn>
                                        <p:tgtEl>
                                          <p:spTgt spid="45"/>
                                        </p:tgtEl>
                                      </p:cBhvr>
                                    </p:animEffect>
                                  </p:childTnLst>
                                </p:cTn>
                              </p:par>
                              <p:par>
                                <p:cTn id="34" presetID="25" presetClass="entr" presetSubtype="0" fill="hold" nodeType="withEffect">
                                  <p:stCondLst>
                                    <p:cond delay="250"/>
                                  </p:stCondLst>
                                  <p:childTnLst>
                                    <p:set>
                                      <p:cBhvr>
                                        <p:cTn id="35" dur="1" fill="hold">
                                          <p:stCondLst>
                                            <p:cond delay="0"/>
                                          </p:stCondLst>
                                        </p:cTn>
                                        <p:tgtEl>
                                          <p:spTgt spid="46"/>
                                        </p:tgtEl>
                                        <p:attrNameLst>
                                          <p:attrName>style.visibility</p:attrName>
                                        </p:attrNameLst>
                                      </p:cBhvr>
                                      <p:to>
                                        <p:strVal val="visible"/>
                                      </p:to>
                                    </p:set>
                                    <p:anim calcmode="lin" valueType="num">
                                      <p:cBhvr>
                                        <p:cTn id="36" dur="500" decel="50000" fill="hold">
                                          <p:stCondLst>
                                            <p:cond delay="0"/>
                                          </p:stCondLst>
                                        </p:cTn>
                                        <p:tgtEl>
                                          <p:spTgt spid="46"/>
                                        </p:tgtEl>
                                        <p:attrNameLst>
                                          <p:attrName>style.rotation</p:attrName>
                                        </p:attrNameLst>
                                      </p:cBhvr>
                                      <p:tavLst>
                                        <p:tav tm="0">
                                          <p:val>
                                            <p:fltVal val="-90"/>
                                          </p:val>
                                        </p:tav>
                                        <p:tav tm="100000">
                                          <p:val>
                                            <p:fltVal val="0"/>
                                          </p:val>
                                        </p:tav>
                                      </p:tavLst>
                                    </p:anim>
                                    <p:anim calcmode="lin" valueType="num">
                                      <p:cBhvr>
                                        <p:cTn id="37" dur="500" decel="50000" fill="hold">
                                          <p:stCondLst>
                                            <p:cond delay="0"/>
                                          </p:stCondLst>
                                        </p:cTn>
                                        <p:tgtEl>
                                          <p:spTgt spid="46"/>
                                        </p:tgtEl>
                                        <p:attrNameLst>
                                          <p:attrName>ppt_w</p:attrName>
                                        </p:attrNameLst>
                                      </p:cBhvr>
                                      <p:tavLst>
                                        <p:tav tm="0">
                                          <p:val>
                                            <p:strVal val="#ppt_w"/>
                                          </p:val>
                                        </p:tav>
                                        <p:tav tm="100000">
                                          <p:val>
                                            <p:strVal val="#ppt_w*.05"/>
                                          </p:val>
                                        </p:tav>
                                      </p:tavLst>
                                    </p:anim>
                                    <p:anim calcmode="lin" valueType="num">
                                      <p:cBhvr>
                                        <p:cTn id="38" dur="500" accel="50000" fill="hold">
                                          <p:stCondLst>
                                            <p:cond delay="500"/>
                                          </p:stCondLst>
                                        </p:cTn>
                                        <p:tgtEl>
                                          <p:spTgt spid="46"/>
                                        </p:tgtEl>
                                        <p:attrNameLst>
                                          <p:attrName>ppt_w</p:attrName>
                                        </p:attrNameLst>
                                      </p:cBhvr>
                                      <p:tavLst>
                                        <p:tav tm="0">
                                          <p:val>
                                            <p:strVal val="#ppt_w*.05"/>
                                          </p:val>
                                        </p:tav>
                                        <p:tav tm="100000">
                                          <p:val>
                                            <p:strVal val="#ppt_w"/>
                                          </p:val>
                                        </p:tav>
                                      </p:tavLst>
                                    </p:anim>
                                    <p:anim calcmode="lin" valueType="num">
                                      <p:cBhvr>
                                        <p:cTn id="39" dur="1000" fill="hold"/>
                                        <p:tgtEl>
                                          <p:spTgt spid="46"/>
                                        </p:tgtEl>
                                        <p:attrNameLst>
                                          <p:attrName>ppt_h</p:attrName>
                                        </p:attrNameLst>
                                      </p:cBhvr>
                                      <p:tavLst>
                                        <p:tav tm="0">
                                          <p:val>
                                            <p:strVal val="#ppt_h"/>
                                          </p:val>
                                        </p:tav>
                                        <p:tav tm="100000">
                                          <p:val>
                                            <p:strVal val="#ppt_h"/>
                                          </p:val>
                                        </p:tav>
                                      </p:tavLst>
                                    </p:anim>
                                    <p:anim calcmode="lin" valueType="num">
                                      <p:cBhvr>
                                        <p:cTn id="40" dur="500" decel="50000" fill="hold">
                                          <p:stCondLst>
                                            <p:cond delay="0"/>
                                          </p:stCondLst>
                                        </p:cTn>
                                        <p:tgtEl>
                                          <p:spTgt spid="46"/>
                                        </p:tgtEl>
                                        <p:attrNameLst>
                                          <p:attrName>ppt_x</p:attrName>
                                        </p:attrNameLst>
                                      </p:cBhvr>
                                      <p:tavLst>
                                        <p:tav tm="0">
                                          <p:val>
                                            <p:strVal val="#ppt_x+.4"/>
                                          </p:val>
                                        </p:tav>
                                        <p:tav tm="100000">
                                          <p:val>
                                            <p:strVal val="#ppt_x"/>
                                          </p:val>
                                        </p:tav>
                                      </p:tavLst>
                                    </p:anim>
                                    <p:anim calcmode="lin" valueType="num">
                                      <p:cBhvr>
                                        <p:cTn id="41" dur="500" decel="50000" fill="hold">
                                          <p:stCondLst>
                                            <p:cond delay="0"/>
                                          </p:stCondLst>
                                        </p:cTn>
                                        <p:tgtEl>
                                          <p:spTgt spid="46"/>
                                        </p:tgtEl>
                                        <p:attrNameLst>
                                          <p:attrName>ppt_y</p:attrName>
                                        </p:attrNameLst>
                                      </p:cBhvr>
                                      <p:tavLst>
                                        <p:tav tm="0">
                                          <p:val>
                                            <p:strVal val="#ppt_y-.2"/>
                                          </p:val>
                                        </p:tav>
                                        <p:tav tm="100000">
                                          <p:val>
                                            <p:strVal val="#ppt_y+.1"/>
                                          </p:val>
                                        </p:tav>
                                      </p:tavLst>
                                    </p:anim>
                                    <p:anim calcmode="lin" valueType="num">
                                      <p:cBhvr>
                                        <p:cTn id="42" dur="500" accel="50000" fill="hold">
                                          <p:stCondLst>
                                            <p:cond delay="500"/>
                                          </p:stCondLst>
                                        </p:cTn>
                                        <p:tgtEl>
                                          <p:spTgt spid="46"/>
                                        </p:tgtEl>
                                        <p:attrNameLst>
                                          <p:attrName>ppt_y</p:attrName>
                                        </p:attrNameLst>
                                      </p:cBhvr>
                                      <p:tavLst>
                                        <p:tav tm="0">
                                          <p:val>
                                            <p:strVal val="#ppt_y+.1"/>
                                          </p:val>
                                        </p:tav>
                                        <p:tav tm="100000">
                                          <p:val>
                                            <p:strVal val="#ppt_y"/>
                                          </p:val>
                                        </p:tav>
                                      </p:tavLst>
                                    </p:anim>
                                    <p:animEffect transition="in" filter="fade">
                                      <p:cBhvr>
                                        <p:cTn id="43" dur="1000" decel="50000">
                                          <p:stCondLst>
                                            <p:cond delay="0"/>
                                          </p:stCondLst>
                                        </p:cTn>
                                        <p:tgtEl>
                                          <p:spTgt spid="46"/>
                                        </p:tgtEl>
                                      </p:cBhvr>
                                    </p:animEffect>
                                  </p:childTnLst>
                                </p:cTn>
                              </p:par>
                              <p:par>
                                <p:cTn id="44" presetID="25" presetClass="entr" presetSubtype="0" fill="hold" nodeType="withEffect">
                                  <p:stCondLst>
                                    <p:cond delay="500"/>
                                  </p:stCondLst>
                                  <p:childTnLst>
                                    <p:set>
                                      <p:cBhvr>
                                        <p:cTn id="45" dur="1" fill="hold">
                                          <p:stCondLst>
                                            <p:cond delay="0"/>
                                          </p:stCondLst>
                                        </p:cTn>
                                        <p:tgtEl>
                                          <p:spTgt spid="47"/>
                                        </p:tgtEl>
                                        <p:attrNameLst>
                                          <p:attrName>style.visibility</p:attrName>
                                        </p:attrNameLst>
                                      </p:cBhvr>
                                      <p:to>
                                        <p:strVal val="visible"/>
                                      </p:to>
                                    </p:set>
                                    <p:anim calcmode="lin" valueType="num">
                                      <p:cBhvr>
                                        <p:cTn id="46" dur="500" decel="50000" fill="hold">
                                          <p:stCondLst>
                                            <p:cond delay="0"/>
                                          </p:stCondLst>
                                        </p:cTn>
                                        <p:tgtEl>
                                          <p:spTgt spid="47"/>
                                        </p:tgtEl>
                                        <p:attrNameLst>
                                          <p:attrName>style.rotation</p:attrName>
                                        </p:attrNameLst>
                                      </p:cBhvr>
                                      <p:tavLst>
                                        <p:tav tm="0">
                                          <p:val>
                                            <p:fltVal val="-90"/>
                                          </p:val>
                                        </p:tav>
                                        <p:tav tm="100000">
                                          <p:val>
                                            <p:fltVal val="0"/>
                                          </p:val>
                                        </p:tav>
                                      </p:tavLst>
                                    </p:anim>
                                    <p:anim calcmode="lin" valueType="num">
                                      <p:cBhvr>
                                        <p:cTn id="47" dur="500" decel="50000" fill="hold">
                                          <p:stCondLst>
                                            <p:cond delay="0"/>
                                          </p:stCondLst>
                                        </p:cTn>
                                        <p:tgtEl>
                                          <p:spTgt spid="47"/>
                                        </p:tgtEl>
                                        <p:attrNameLst>
                                          <p:attrName>ppt_w</p:attrName>
                                        </p:attrNameLst>
                                      </p:cBhvr>
                                      <p:tavLst>
                                        <p:tav tm="0">
                                          <p:val>
                                            <p:strVal val="#ppt_w"/>
                                          </p:val>
                                        </p:tav>
                                        <p:tav tm="100000">
                                          <p:val>
                                            <p:strVal val="#ppt_w*.05"/>
                                          </p:val>
                                        </p:tav>
                                      </p:tavLst>
                                    </p:anim>
                                    <p:anim calcmode="lin" valueType="num">
                                      <p:cBhvr>
                                        <p:cTn id="48" dur="500" accel="50000" fill="hold">
                                          <p:stCondLst>
                                            <p:cond delay="500"/>
                                          </p:stCondLst>
                                        </p:cTn>
                                        <p:tgtEl>
                                          <p:spTgt spid="47"/>
                                        </p:tgtEl>
                                        <p:attrNameLst>
                                          <p:attrName>ppt_w</p:attrName>
                                        </p:attrNameLst>
                                      </p:cBhvr>
                                      <p:tavLst>
                                        <p:tav tm="0">
                                          <p:val>
                                            <p:strVal val="#ppt_w*.05"/>
                                          </p:val>
                                        </p:tav>
                                        <p:tav tm="100000">
                                          <p:val>
                                            <p:strVal val="#ppt_w"/>
                                          </p:val>
                                        </p:tav>
                                      </p:tavLst>
                                    </p:anim>
                                    <p:anim calcmode="lin" valueType="num">
                                      <p:cBhvr>
                                        <p:cTn id="49" dur="1000" fill="hold"/>
                                        <p:tgtEl>
                                          <p:spTgt spid="47"/>
                                        </p:tgtEl>
                                        <p:attrNameLst>
                                          <p:attrName>ppt_h</p:attrName>
                                        </p:attrNameLst>
                                      </p:cBhvr>
                                      <p:tavLst>
                                        <p:tav tm="0">
                                          <p:val>
                                            <p:strVal val="#ppt_h"/>
                                          </p:val>
                                        </p:tav>
                                        <p:tav tm="100000">
                                          <p:val>
                                            <p:strVal val="#ppt_h"/>
                                          </p:val>
                                        </p:tav>
                                      </p:tavLst>
                                    </p:anim>
                                    <p:anim calcmode="lin" valueType="num">
                                      <p:cBhvr>
                                        <p:cTn id="50" dur="500" decel="50000" fill="hold">
                                          <p:stCondLst>
                                            <p:cond delay="0"/>
                                          </p:stCondLst>
                                        </p:cTn>
                                        <p:tgtEl>
                                          <p:spTgt spid="47"/>
                                        </p:tgtEl>
                                        <p:attrNameLst>
                                          <p:attrName>ppt_x</p:attrName>
                                        </p:attrNameLst>
                                      </p:cBhvr>
                                      <p:tavLst>
                                        <p:tav tm="0">
                                          <p:val>
                                            <p:strVal val="#ppt_x+.4"/>
                                          </p:val>
                                        </p:tav>
                                        <p:tav tm="100000">
                                          <p:val>
                                            <p:strVal val="#ppt_x"/>
                                          </p:val>
                                        </p:tav>
                                      </p:tavLst>
                                    </p:anim>
                                    <p:anim calcmode="lin" valueType="num">
                                      <p:cBhvr>
                                        <p:cTn id="51" dur="500" decel="50000" fill="hold">
                                          <p:stCondLst>
                                            <p:cond delay="0"/>
                                          </p:stCondLst>
                                        </p:cTn>
                                        <p:tgtEl>
                                          <p:spTgt spid="47"/>
                                        </p:tgtEl>
                                        <p:attrNameLst>
                                          <p:attrName>ppt_y</p:attrName>
                                        </p:attrNameLst>
                                      </p:cBhvr>
                                      <p:tavLst>
                                        <p:tav tm="0">
                                          <p:val>
                                            <p:strVal val="#ppt_y-.2"/>
                                          </p:val>
                                        </p:tav>
                                        <p:tav tm="100000">
                                          <p:val>
                                            <p:strVal val="#ppt_y+.1"/>
                                          </p:val>
                                        </p:tav>
                                      </p:tavLst>
                                    </p:anim>
                                    <p:anim calcmode="lin" valueType="num">
                                      <p:cBhvr>
                                        <p:cTn id="52" dur="500" accel="50000" fill="hold">
                                          <p:stCondLst>
                                            <p:cond delay="500"/>
                                          </p:stCondLst>
                                        </p:cTn>
                                        <p:tgtEl>
                                          <p:spTgt spid="47"/>
                                        </p:tgtEl>
                                        <p:attrNameLst>
                                          <p:attrName>ppt_y</p:attrName>
                                        </p:attrNameLst>
                                      </p:cBhvr>
                                      <p:tavLst>
                                        <p:tav tm="0">
                                          <p:val>
                                            <p:strVal val="#ppt_y+.1"/>
                                          </p:val>
                                        </p:tav>
                                        <p:tav tm="100000">
                                          <p:val>
                                            <p:strVal val="#ppt_y"/>
                                          </p:val>
                                        </p:tav>
                                      </p:tavLst>
                                    </p:anim>
                                    <p:animEffect transition="in" filter="fade">
                                      <p:cBhvr>
                                        <p:cTn id="53" dur="1000" decel="50000">
                                          <p:stCondLst>
                                            <p:cond delay="0"/>
                                          </p:stCondLst>
                                        </p:cTn>
                                        <p:tgtEl>
                                          <p:spTgt spid="47"/>
                                        </p:tgtEl>
                                      </p:cBhvr>
                                    </p:animEffect>
                                  </p:childTnLst>
                                </p:cTn>
                              </p:par>
                              <p:par>
                                <p:cTn id="54" presetID="25" presetClass="entr" presetSubtype="0" fill="hold" nodeType="withEffect">
                                  <p:stCondLst>
                                    <p:cond delay="1000"/>
                                  </p:stCondLst>
                                  <p:childTnLst>
                                    <p:set>
                                      <p:cBhvr>
                                        <p:cTn id="55" dur="1" fill="hold">
                                          <p:stCondLst>
                                            <p:cond delay="0"/>
                                          </p:stCondLst>
                                        </p:cTn>
                                        <p:tgtEl>
                                          <p:spTgt spid="48"/>
                                        </p:tgtEl>
                                        <p:attrNameLst>
                                          <p:attrName>style.visibility</p:attrName>
                                        </p:attrNameLst>
                                      </p:cBhvr>
                                      <p:to>
                                        <p:strVal val="visible"/>
                                      </p:to>
                                    </p:set>
                                    <p:anim calcmode="lin" valueType="num">
                                      <p:cBhvr>
                                        <p:cTn id="56" dur="500" decel="50000" fill="hold">
                                          <p:stCondLst>
                                            <p:cond delay="0"/>
                                          </p:stCondLst>
                                        </p:cTn>
                                        <p:tgtEl>
                                          <p:spTgt spid="48"/>
                                        </p:tgtEl>
                                        <p:attrNameLst>
                                          <p:attrName>style.rotation</p:attrName>
                                        </p:attrNameLst>
                                      </p:cBhvr>
                                      <p:tavLst>
                                        <p:tav tm="0">
                                          <p:val>
                                            <p:fltVal val="-90"/>
                                          </p:val>
                                        </p:tav>
                                        <p:tav tm="100000">
                                          <p:val>
                                            <p:fltVal val="0"/>
                                          </p:val>
                                        </p:tav>
                                      </p:tavLst>
                                    </p:anim>
                                    <p:anim calcmode="lin" valueType="num">
                                      <p:cBhvr>
                                        <p:cTn id="57" dur="500" decel="50000" fill="hold">
                                          <p:stCondLst>
                                            <p:cond delay="0"/>
                                          </p:stCondLst>
                                        </p:cTn>
                                        <p:tgtEl>
                                          <p:spTgt spid="48"/>
                                        </p:tgtEl>
                                        <p:attrNameLst>
                                          <p:attrName>ppt_w</p:attrName>
                                        </p:attrNameLst>
                                      </p:cBhvr>
                                      <p:tavLst>
                                        <p:tav tm="0">
                                          <p:val>
                                            <p:strVal val="#ppt_w"/>
                                          </p:val>
                                        </p:tav>
                                        <p:tav tm="100000">
                                          <p:val>
                                            <p:strVal val="#ppt_w*.05"/>
                                          </p:val>
                                        </p:tav>
                                      </p:tavLst>
                                    </p:anim>
                                    <p:anim calcmode="lin" valueType="num">
                                      <p:cBhvr>
                                        <p:cTn id="58" dur="500" accel="50000" fill="hold">
                                          <p:stCondLst>
                                            <p:cond delay="500"/>
                                          </p:stCondLst>
                                        </p:cTn>
                                        <p:tgtEl>
                                          <p:spTgt spid="48"/>
                                        </p:tgtEl>
                                        <p:attrNameLst>
                                          <p:attrName>ppt_w</p:attrName>
                                        </p:attrNameLst>
                                      </p:cBhvr>
                                      <p:tavLst>
                                        <p:tav tm="0">
                                          <p:val>
                                            <p:strVal val="#ppt_w*.05"/>
                                          </p:val>
                                        </p:tav>
                                        <p:tav tm="100000">
                                          <p:val>
                                            <p:strVal val="#ppt_w"/>
                                          </p:val>
                                        </p:tav>
                                      </p:tavLst>
                                    </p:anim>
                                    <p:anim calcmode="lin" valueType="num">
                                      <p:cBhvr>
                                        <p:cTn id="59" dur="1000" fill="hold"/>
                                        <p:tgtEl>
                                          <p:spTgt spid="48"/>
                                        </p:tgtEl>
                                        <p:attrNameLst>
                                          <p:attrName>ppt_h</p:attrName>
                                        </p:attrNameLst>
                                      </p:cBhvr>
                                      <p:tavLst>
                                        <p:tav tm="0">
                                          <p:val>
                                            <p:strVal val="#ppt_h"/>
                                          </p:val>
                                        </p:tav>
                                        <p:tav tm="100000">
                                          <p:val>
                                            <p:strVal val="#ppt_h"/>
                                          </p:val>
                                        </p:tav>
                                      </p:tavLst>
                                    </p:anim>
                                    <p:anim calcmode="lin" valueType="num">
                                      <p:cBhvr>
                                        <p:cTn id="60" dur="500" decel="50000" fill="hold">
                                          <p:stCondLst>
                                            <p:cond delay="0"/>
                                          </p:stCondLst>
                                        </p:cTn>
                                        <p:tgtEl>
                                          <p:spTgt spid="48"/>
                                        </p:tgtEl>
                                        <p:attrNameLst>
                                          <p:attrName>ppt_x</p:attrName>
                                        </p:attrNameLst>
                                      </p:cBhvr>
                                      <p:tavLst>
                                        <p:tav tm="0">
                                          <p:val>
                                            <p:strVal val="#ppt_x+.4"/>
                                          </p:val>
                                        </p:tav>
                                        <p:tav tm="100000">
                                          <p:val>
                                            <p:strVal val="#ppt_x"/>
                                          </p:val>
                                        </p:tav>
                                      </p:tavLst>
                                    </p:anim>
                                    <p:anim calcmode="lin" valueType="num">
                                      <p:cBhvr>
                                        <p:cTn id="61" dur="500" decel="50000" fill="hold">
                                          <p:stCondLst>
                                            <p:cond delay="0"/>
                                          </p:stCondLst>
                                        </p:cTn>
                                        <p:tgtEl>
                                          <p:spTgt spid="48"/>
                                        </p:tgtEl>
                                        <p:attrNameLst>
                                          <p:attrName>ppt_y</p:attrName>
                                        </p:attrNameLst>
                                      </p:cBhvr>
                                      <p:tavLst>
                                        <p:tav tm="0">
                                          <p:val>
                                            <p:strVal val="#ppt_y-.2"/>
                                          </p:val>
                                        </p:tav>
                                        <p:tav tm="100000">
                                          <p:val>
                                            <p:strVal val="#ppt_y+.1"/>
                                          </p:val>
                                        </p:tav>
                                      </p:tavLst>
                                    </p:anim>
                                    <p:anim calcmode="lin" valueType="num">
                                      <p:cBhvr>
                                        <p:cTn id="62" dur="500" accel="50000" fill="hold">
                                          <p:stCondLst>
                                            <p:cond delay="500"/>
                                          </p:stCondLst>
                                        </p:cTn>
                                        <p:tgtEl>
                                          <p:spTgt spid="48"/>
                                        </p:tgtEl>
                                        <p:attrNameLst>
                                          <p:attrName>ppt_y</p:attrName>
                                        </p:attrNameLst>
                                      </p:cBhvr>
                                      <p:tavLst>
                                        <p:tav tm="0">
                                          <p:val>
                                            <p:strVal val="#ppt_y+.1"/>
                                          </p:val>
                                        </p:tav>
                                        <p:tav tm="100000">
                                          <p:val>
                                            <p:strVal val="#ppt_y"/>
                                          </p:val>
                                        </p:tav>
                                      </p:tavLst>
                                    </p:anim>
                                    <p:animEffect transition="in" filter="fade">
                                      <p:cBhvr>
                                        <p:cTn id="63" dur="1000" decel="50000">
                                          <p:stCondLst>
                                            <p:cond delay="0"/>
                                          </p:stCondLst>
                                        </p:cTn>
                                        <p:tgtEl>
                                          <p:spTgt spid="48"/>
                                        </p:tgtEl>
                                      </p:cBhvr>
                                    </p:animEffect>
                                  </p:childTnLst>
                                </p:cTn>
                              </p:par>
                            </p:childTnLst>
                          </p:cTn>
                        </p:par>
                        <p:par>
                          <p:cTn id="64" fill="hold">
                            <p:stCondLst>
                              <p:cond delay="3200"/>
                            </p:stCondLst>
                            <p:childTnLst>
                              <p:par>
                                <p:cTn id="65" presetID="50" presetClass="entr" presetSubtype="0" decel="100000" fill="hold" grpId="0" nodeType="afterEffect">
                                  <p:stCondLst>
                                    <p:cond delay="0"/>
                                  </p:stCondLst>
                                  <p:childTnLst>
                                    <p:set>
                                      <p:cBhvr>
                                        <p:cTn id="66" dur="1" fill="hold">
                                          <p:stCondLst>
                                            <p:cond delay="0"/>
                                          </p:stCondLst>
                                        </p:cTn>
                                        <p:tgtEl>
                                          <p:spTgt spid="34"/>
                                        </p:tgtEl>
                                        <p:attrNameLst>
                                          <p:attrName>style.visibility</p:attrName>
                                        </p:attrNameLst>
                                      </p:cBhvr>
                                      <p:to>
                                        <p:strVal val="visible"/>
                                      </p:to>
                                    </p:set>
                                    <p:anim calcmode="lin" valueType="num">
                                      <p:cBhvr>
                                        <p:cTn id="67" dur="1000" fill="hold"/>
                                        <p:tgtEl>
                                          <p:spTgt spid="34"/>
                                        </p:tgtEl>
                                        <p:attrNameLst>
                                          <p:attrName>ppt_w</p:attrName>
                                        </p:attrNameLst>
                                      </p:cBhvr>
                                      <p:tavLst>
                                        <p:tav tm="0">
                                          <p:val>
                                            <p:strVal val="#ppt_w+.3"/>
                                          </p:val>
                                        </p:tav>
                                        <p:tav tm="100000">
                                          <p:val>
                                            <p:strVal val="#ppt_w"/>
                                          </p:val>
                                        </p:tav>
                                      </p:tavLst>
                                    </p:anim>
                                    <p:anim calcmode="lin" valueType="num">
                                      <p:cBhvr>
                                        <p:cTn id="68" dur="1000" fill="hold"/>
                                        <p:tgtEl>
                                          <p:spTgt spid="34"/>
                                        </p:tgtEl>
                                        <p:attrNameLst>
                                          <p:attrName>ppt_h</p:attrName>
                                        </p:attrNameLst>
                                      </p:cBhvr>
                                      <p:tavLst>
                                        <p:tav tm="0">
                                          <p:val>
                                            <p:strVal val="#ppt_h"/>
                                          </p:val>
                                        </p:tav>
                                        <p:tav tm="100000">
                                          <p:val>
                                            <p:strVal val="#ppt_h"/>
                                          </p:val>
                                        </p:tav>
                                      </p:tavLst>
                                    </p:anim>
                                    <p:animEffect transition="in" filter="fade">
                                      <p:cBhvr>
                                        <p:cTn id="69" dur="1000"/>
                                        <p:tgtEl>
                                          <p:spTgt spid="34"/>
                                        </p:tgtEl>
                                      </p:cBhvr>
                                    </p:animEffect>
                                  </p:childTnLst>
                                </p:cTn>
                              </p:par>
                              <p:par>
                                <p:cTn id="70" presetID="50" presetClass="entr" presetSubtype="0" decel="100000" fill="hold" grpId="0" nodeType="withEffect">
                                  <p:stCondLst>
                                    <p:cond delay="250"/>
                                  </p:stCondLst>
                                  <p:childTnLst>
                                    <p:set>
                                      <p:cBhvr>
                                        <p:cTn id="71" dur="1" fill="hold">
                                          <p:stCondLst>
                                            <p:cond delay="0"/>
                                          </p:stCondLst>
                                        </p:cTn>
                                        <p:tgtEl>
                                          <p:spTgt spid="35"/>
                                        </p:tgtEl>
                                        <p:attrNameLst>
                                          <p:attrName>style.visibility</p:attrName>
                                        </p:attrNameLst>
                                      </p:cBhvr>
                                      <p:to>
                                        <p:strVal val="visible"/>
                                      </p:to>
                                    </p:set>
                                    <p:anim calcmode="lin" valueType="num">
                                      <p:cBhvr>
                                        <p:cTn id="72" dur="1000" fill="hold"/>
                                        <p:tgtEl>
                                          <p:spTgt spid="35"/>
                                        </p:tgtEl>
                                        <p:attrNameLst>
                                          <p:attrName>ppt_w</p:attrName>
                                        </p:attrNameLst>
                                      </p:cBhvr>
                                      <p:tavLst>
                                        <p:tav tm="0">
                                          <p:val>
                                            <p:strVal val="#ppt_w+.3"/>
                                          </p:val>
                                        </p:tav>
                                        <p:tav tm="100000">
                                          <p:val>
                                            <p:strVal val="#ppt_w"/>
                                          </p:val>
                                        </p:tav>
                                      </p:tavLst>
                                    </p:anim>
                                    <p:anim calcmode="lin" valueType="num">
                                      <p:cBhvr>
                                        <p:cTn id="73" dur="1000" fill="hold"/>
                                        <p:tgtEl>
                                          <p:spTgt spid="35"/>
                                        </p:tgtEl>
                                        <p:attrNameLst>
                                          <p:attrName>ppt_h</p:attrName>
                                        </p:attrNameLst>
                                      </p:cBhvr>
                                      <p:tavLst>
                                        <p:tav tm="0">
                                          <p:val>
                                            <p:strVal val="#ppt_h"/>
                                          </p:val>
                                        </p:tav>
                                        <p:tav tm="100000">
                                          <p:val>
                                            <p:strVal val="#ppt_h"/>
                                          </p:val>
                                        </p:tav>
                                      </p:tavLst>
                                    </p:anim>
                                    <p:animEffect transition="in" filter="fade">
                                      <p:cBhvr>
                                        <p:cTn id="74" dur="1000"/>
                                        <p:tgtEl>
                                          <p:spTgt spid="35"/>
                                        </p:tgtEl>
                                      </p:cBhvr>
                                    </p:animEffect>
                                  </p:childTnLst>
                                </p:cTn>
                              </p:par>
                              <p:par>
                                <p:cTn id="75" presetID="50" presetClass="entr" presetSubtype="0" decel="100000" fill="hold" grpId="0" nodeType="withEffect">
                                  <p:stCondLst>
                                    <p:cond delay="500"/>
                                  </p:stCondLst>
                                  <p:childTnLst>
                                    <p:set>
                                      <p:cBhvr>
                                        <p:cTn id="76" dur="1" fill="hold">
                                          <p:stCondLst>
                                            <p:cond delay="0"/>
                                          </p:stCondLst>
                                        </p:cTn>
                                        <p:tgtEl>
                                          <p:spTgt spid="36"/>
                                        </p:tgtEl>
                                        <p:attrNameLst>
                                          <p:attrName>style.visibility</p:attrName>
                                        </p:attrNameLst>
                                      </p:cBhvr>
                                      <p:to>
                                        <p:strVal val="visible"/>
                                      </p:to>
                                    </p:set>
                                    <p:anim calcmode="lin" valueType="num">
                                      <p:cBhvr>
                                        <p:cTn id="77" dur="1000" fill="hold"/>
                                        <p:tgtEl>
                                          <p:spTgt spid="36"/>
                                        </p:tgtEl>
                                        <p:attrNameLst>
                                          <p:attrName>ppt_w</p:attrName>
                                        </p:attrNameLst>
                                      </p:cBhvr>
                                      <p:tavLst>
                                        <p:tav tm="0">
                                          <p:val>
                                            <p:strVal val="#ppt_w+.3"/>
                                          </p:val>
                                        </p:tav>
                                        <p:tav tm="100000">
                                          <p:val>
                                            <p:strVal val="#ppt_w"/>
                                          </p:val>
                                        </p:tav>
                                      </p:tavLst>
                                    </p:anim>
                                    <p:anim calcmode="lin" valueType="num">
                                      <p:cBhvr>
                                        <p:cTn id="78" dur="1000" fill="hold"/>
                                        <p:tgtEl>
                                          <p:spTgt spid="36"/>
                                        </p:tgtEl>
                                        <p:attrNameLst>
                                          <p:attrName>ppt_h</p:attrName>
                                        </p:attrNameLst>
                                      </p:cBhvr>
                                      <p:tavLst>
                                        <p:tav tm="0">
                                          <p:val>
                                            <p:strVal val="#ppt_h"/>
                                          </p:val>
                                        </p:tav>
                                        <p:tav tm="100000">
                                          <p:val>
                                            <p:strVal val="#ppt_h"/>
                                          </p:val>
                                        </p:tav>
                                      </p:tavLst>
                                    </p:anim>
                                    <p:animEffect transition="in" filter="fade">
                                      <p:cBhvr>
                                        <p:cTn id="79" dur="1000"/>
                                        <p:tgtEl>
                                          <p:spTgt spid="36"/>
                                        </p:tgtEl>
                                      </p:cBhvr>
                                    </p:animEffect>
                                  </p:childTnLst>
                                </p:cTn>
                              </p:par>
                              <p:par>
                                <p:cTn id="80" presetID="50" presetClass="entr" presetSubtype="0" decel="100000" fill="hold" grpId="0" nodeType="withEffect">
                                  <p:stCondLst>
                                    <p:cond delay="750"/>
                                  </p:stCondLst>
                                  <p:childTnLst>
                                    <p:set>
                                      <p:cBhvr>
                                        <p:cTn id="81" dur="1" fill="hold">
                                          <p:stCondLst>
                                            <p:cond delay="0"/>
                                          </p:stCondLst>
                                        </p:cTn>
                                        <p:tgtEl>
                                          <p:spTgt spid="37"/>
                                        </p:tgtEl>
                                        <p:attrNameLst>
                                          <p:attrName>style.visibility</p:attrName>
                                        </p:attrNameLst>
                                      </p:cBhvr>
                                      <p:to>
                                        <p:strVal val="visible"/>
                                      </p:to>
                                    </p:set>
                                    <p:anim calcmode="lin" valueType="num">
                                      <p:cBhvr>
                                        <p:cTn id="82" dur="1000" fill="hold"/>
                                        <p:tgtEl>
                                          <p:spTgt spid="37"/>
                                        </p:tgtEl>
                                        <p:attrNameLst>
                                          <p:attrName>ppt_w</p:attrName>
                                        </p:attrNameLst>
                                      </p:cBhvr>
                                      <p:tavLst>
                                        <p:tav tm="0">
                                          <p:val>
                                            <p:strVal val="#ppt_w+.3"/>
                                          </p:val>
                                        </p:tav>
                                        <p:tav tm="100000">
                                          <p:val>
                                            <p:strVal val="#ppt_w"/>
                                          </p:val>
                                        </p:tav>
                                      </p:tavLst>
                                    </p:anim>
                                    <p:anim calcmode="lin" valueType="num">
                                      <p:cBhvr>
                                        <p:cTn id="83" dur="1000" fill="hold"/>
                                        <p:tgtEl>
                                          <p:spTgt spid="37"/>
                                        </p:tgtEl>
                                        <p:attrNameLst>
                                          <p:attrName>ppt_h</p:attrName>
                                        </p:attrNameLst>
                                      </p:cBhvr>
                                      <p:tavLst>
                                        <p:tav tm="0">
                                          <p:val>
                                            <p:strVal val="#ppt_h"/>
                                          </p:val>
                                        </p:tav>
                                        <p:tav tm="100000">
                                          <p:val>
                                            <p:strVal val="#ppt_h"/>
                                          </p:val>
                                        </p:tav>
                                      </p:tavLst>
                                    </p:anim>
                                    <p:animEffect transition="in" filter="fade">
                                      <p:cBhvr>
                                        <p:cTn id="84" dur="10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5" grpId="0"/>
      <p:bldP spid="36" grpId="0"/>
      <p:bldP spid="37" grpId="0"/>
      <p:bldP spid="42"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7" name="图片 5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2192000" cy="6892024"/>
          </a:xfrm>
          <a:prstGeom prst="rect">
            <a:avLst/>
          </a:prstGeom>
        </p:spPr>
      </p:pic>
      <p:pic>
        <p:nvPicPr>
          <p:cNvPr id="58" name="图片 57"/>
          <p:cNvPicPr>
            <a:picLocks noChangeAspect="1"/>
          </p:cNvPicPr>
          <p:nvPr/>
        </p:nvPicPr>
        <p:blipFill rotWithShape="1">
          <a:blip r:embed="rId4" cstate="print">
            <a:extLst>
              <a:ext uri="{28A0092B-C50C-407E-A947-70E740481C1C}">
                <a14:useLocalDpi xmlns:a14="http://schemas.microsoft.com/office/drawing/2010/main" val="0"/>
              </a:ext>
            </a:extLst>
          </a:blip>
          <a:srcRect l="50495"/>
          <a:stretch>
            <a:fillRect/>
          </a:stretch>
        </p:blipFill>
        <p:spPr>
          <a:xfrm rot="5400000">
            <a:off x="2630524" y="-2670771"/>
            <a:ext cx="6948491" cy="12191998"/>
          </a:xfrm>
          <a:prstGeom prst="rect">
            <a:avLst/>
          </a:prstGeom>
        </p:spPr>
      </p:pic>
      <p:sp>
        <p:nvSpPr>
          <p:cNvPr id="59" name="文本框 58" descr="e7d195523061f1c0deeec63e560781cfd59afb0ea006f2a87ABB68BF51EA6619813959095094C18C62A12F549504892A4AAA8C1554C6663626E05CA27F281A14E6983772AFC3FB97135759321DEA3D709AACD122C08E6ED192FFACBB1E1BECB2ED91EE5F1ED7B5B4D639FA608C47C1EEEE0A899CA8C6B4A60DCCA6D3BA80ED4161D4A4778988E171"/>
          <p:cNvSpPr txBox="1"/>
          <p:nvPr/>
        </p:nvSpPr>
        <p:spPr>
          <a:xfrm>
            <a:off x="4380627" y="166473"/>
            <a:ext cx="3430747" cy="523220"/>
          </a:xfrm>
          <a:prstGeom prst="rect">
            <a:avLst/>
          </a:prstGeom>
          <a:noFill/>
          <a:effectLst/>
        </p:spPr>
        <p:txBody>
          <a:bodyPr wrap="none" rtlCol="0">
            <a:spAutoFit/>
          </a:bodyPr>
          <a:lstStyle/>
          <a:p>
            <a:r>
              <a:rPr lang="zh-CN" altLang="en-US" sz="2800" b="1" dirty="0">
                <a:solidFill>
                  <a:schemeClr val="tx1">
                    <a:lumMod val="75000"/>
                    <a:lumOff val="25000"/>
                  </a:schemeClr>
                </a:solidFill>
                <a:cs typeface="+mn-ea"/>
                <a:sym typeface="+mn-lt"/>
              </a:rPr>
              <a:t>请在此输入您的标题</a:t>
            </a:r>
            <a:endParaRPr lang="en-US" altLang="zh-CN" sz="2800" b="1" dirty="0">
              <a:solidFill>
                <a:schemeClr val="tx1">
                  <a:lumMod val="75000"/>
                  <a:lumOff val="25000"/>
                </a:schemeClr>
              </a:solidFill>
              <a:cs typeface="+mn-ea"/>
              <a:sym typeface="+mn-lt"/>
            </a:endParaRPr>
          </a:p>
        </p:txBody>
      </p:sp>
      <p:sp>
        <p:nvSpPr>
          <p:cNvPr id="29" name="任意多边形 28"/>
          <p:cNvSpPr/>
          <p:nvPr/>
        </p:nvSpPr>
        <p:spPr>
          <a:xfrm>
            <a:off x="3711468" y="2250613"/>
            <a:ext cx="2209375" cy="1931404"/>
          </a:xfrm>
          <a:custGeom>
            <a:avLst/>
            <a:gdLst>
              <a:gd name="connsiteX0" fmla="*/ 998899 w 2169814"/>
              <a:gd name="connsiteY0" fmla="*/ 0 h 1874068"/>
              <a:gd name="connsiteX1" fmla="*/ 0 w 2169814"/>
              <a:gd name="connsiteY1" fmla="*/ 1720159 h 1874068"/>
              <a:gd name="connsiteX2" fmla="*/ 120713 w 2169814"/>
              <a:gd name="connsiteY2" fmla="*/ 1874068 h 1874068"/>
              <a:gd name="connsiteX3" fmla="*/ 2037030 w 2169814"/>
              <a:gd name="connsiteY3" fmla="*/ 1874068 h 1874068"/>
              <a:gd name="connsiteX4" fmla="*/ 2169814 w 2169814"/>
              <a:gd name="connsiteY4" fmla="*/ 1705070 h 1874068"/>
              <a:gd name="connsiteX5" fmla="*/ 1189022 w 2169814"/>
              <a:gd name="connsiteY5" fmla="*/ 9054 h 1874068"/>
              <a:gd name="connsiteX6" fmla="*/ 998899 w 2169814"/>
              <a:gd name="connsiteY6" fmla="*/ 0 h 1874068"/>
              <a:gd name="connsiteX0-1" fmla="*/ 998899 w 2169814"/>
              <a:gd name="connsiteY0-2" fmla="*/ 21247 h 1895315"/>
              <a:gd name="connsiteX1-3" fmla="*/ 0 w 2169814"/>
              <a:gd name="connsiteY1-4" fmla="*/ 1741406 h 1895315"/>
              <a:gd name="connsiteX2-5" fmla="*/ 120713 w 2169814"/>
              <a:gd name="connsiteY2-6" fmla="*/ 1895315 h 1895315"/>
              <a:gd name="connsiteX3-7" fmla="*/ 2037030 w 2169814"/>
              <a:gd name="connsiteY3-8" fmla="*/ 1895315 h 1895315"/>
              <a:gd name="connsiteX4-9" fmla="*/ 2169814 w 2169814"/>
              <a:gd name="connsiteY4-10" fmla="*/ 1726317 h 1895315"/>
              <a:gd name="connsiteX5-11" fmla="*/ 1189022 w 2169814"/>
              <a:gd name="connsiteY5-12" fmla="*/ 30301 h 1895315"/>
              <a:gd name="connsiteX6-13" fmla="*/ 998899 w 2169814"/>
              <a:gd name="connsiteY6-14" fmla="*/ 21247 h 1895315"/>
              <a:gd name="connsiteX0-15" fmla="*/ 998899 w 2169814"/>
              <a:gd name="connsiteY0-16" fmla="*/ 26590 h 1900658"/>
              <a:gd name="connsiteX1-17" fmla="*/ 0 w 2169814"/>
              <a:gd name="connsiteY1-18" fmla="*/ 1746749 h 1900658"/>
              <a:gd name="connsiteX2-19" fmla="*/ 120713 w 2169814"/>
              <a:gd name="connsiteY2-20" fmla="*/ 1900658 h 1900658"/>
              <a:gd name="connsiteX3-21" fmla="*/ 2037030 w 2169814"/>
              <a:gd name="connsiteY3-22" fmla="*/ 1900658 h 1900658"/>
              <a:gd name="connsiteX4-23" fmla="*/ 2169814 w 2169814"/>
              <a:gd name="connsiteY4-24" fmla="*/ 1731660 h 1900658"/>
              <a:gd name="connsiteX5-25" fmla="*/ 1189022 w 2169814"/>
              <a:gd name="connsiteY5-26" fmla="*/ 35644 h 1900658"/>
              <a:gd name="connsiteX6-27" fmla="*/ 998899 w 2169814"/>
              <a:gd name="connsiteY6-28" fmla="*/ 26590 h 1900658"/>
              <a:gd name="connsiteX0-29" fmla="*/ 998899 w 2169814"/>
              <a:gd name="connsiteY0-30" fmla="*/ 38632 h 1912700"/>
              <a:gd name="connsiteX1-31" fmla="*/ 0 w 2169814"/>
              <a:gd name="connsiteY1-32" fmla="*/ 1758791 h 1912700"/>
              <a:gd name="connsiteX2-33" fmla="*/ 120713 w 2169814"/>
              <a:gd name="connsiteY2-34" fmla="*/ 1912700 h 1912700"/>
              <a:gd name="connsiteX3-35" fmla="*/ 2037030 w 2169814"/>
              <a:gd name="connsiteY3-36" fmla="*/ 1912700 h 1912700"/>
              <a:gd name="connsiteX4-37" fmla="*/ 2169814 w 2169814"/>
              <a:gd name="connsiteY4-38" fmla="*/ 1743702 h 1912700"/>
              <a:gd name="connsiteX5-39" fmla="*/ 1189022 w 2169814"/>
              <a:gd name="connsiteY5-40" fmla="*/ 47686 h 1912700"/>
              <a:gd name="connsiteX6-41" fmla="*/ 998899 w 2169814"/>
              <a:gd name="connsiteY6-42" fmla="*/ 38632 h 1912700"/>
              <a:gd name="connsiteX0-43" fmla="*/ 998899 w 2169814"/>
              <a:gd name="connsiteY0-44" fmla="*/ 57326 h 1931394"/>
              <a:gd name="connsiteX1-45" fmla="*/ 0 w 2169814"/>
              <a:gd name="connsiteY1-46" fmla="*/ 1777485 h 1931394"/>
              <a:gd name="connsiteX2-47" fmla="*/ 120713 w 2169814"/>
              <a:gd name="connsiteY2-48" fmla="*/ 1931394 h 1931394"/>
              <a:gd name="connsiteX3-49" fmla="*/ 2037030 w 2169814"/>
              <a:gd name="connsiteY3-50" fmla="*/ 1931394 h 1931394"/>
              <a:gd name="connsiteX4-51" fmla="*/ 2169814 w 2169814"/>
              <a:gd name="connsiteY4-52" fmla="*/ 1762396 h 1931394"/>
              <a:gd name="connsiteX5-53" fmla="*/ 1189022 w 2169814"/>
              <a:gd name="connsiteY5-54" fmla="*/ 66380 h 1931394"/>
              <a:gd name="connsiteX6-55" fmla="*/ 998899 w 2169814"/>
              <a:gd name="connsiteY6-56" fmla="*/ 57326 h 1931394"/>
              <a:gd name="connsiteX0-57" fmla="*/ 1011272 w 2182187"/>
              <a:gd name="connsiteY0-58" fmla="*/ 57326 h 1931394"/>
              <a:gd name="connsiteX1-59" fmla="*/ 12373 w 2182187"/>
              <a:gd name="connsiteY1-60" fmla="*/ 1777485 h 1931394"/>
              <a:gd name="connsiteX2-61" fmla="*/ 133086 w 2182187"/>
              <a:gd name="connsiteY2-62" fmla="*/ 1931394 h 1931394"/>
              <a:gd name="connsiteX3-63" fmla="*/ 2049403 w 2182187"/>
              <a:gd name="connsiteY3-64" fmla="*/ 1931394 h 1931394"/>
              <a:gd name="connsiteX4-65" fmla="*/ 2182187 w 2182187"/>
              <a:gd name="connsiteY4-66" fmla="*/ 1762396 h 1931394"/>
              <a:gd name="connsiteX5-67" fmla="*/ 1201395 w 2182187"/>
              <a:gd name="connsiteY5-68" fmla="*/ 66380 h 1931394"/>
              <a:gd name="connsiteX6-69" fmla="*/ 1011272 w 2182187"/>
              <a:gd name="connsiteY6-70" fmla="*/ 57326 h 1931394"/>
              <a:gd name="connsiteX0-71" fmla="*/ 1016062 w 2186977"/>
              <a:gd name="connsiteY0-72" fmla="*/ 57326 h 1931394"/>
              <a:gd name="connsiteX1-73" fmla="*/ 17163 w 2186977"/>
              <a:gd name="connsiteY1-74" fmla="*/ 1777485 h 1931394"/>
              <a:gd name="connsiteX2-75" fmla="*/ 137876 w 2186977"/>
              <a:gd name="connsiteY2-76" fmla="*/ 1931394 h 1931394"/>
              <a:gd name="connsiteX3-77" fmla="*/ 2054193 w 2186977"/>
              <a:gd name="connsiteY3-78" fmla="*/ 1931394 h 1931394"/>
              <a:gd name="connsiteX4-79" fmla="*/ 2186977 w 2186977"/>
              <a:gd name="connsiteY4-80" fmla="*/ 1762396 h 1931394"/>
              <a:gd name="connsiteX5-81" fmla="*/ 1206185 w 2186977"/>
              <a:gd name="connsiteY5-82" fmla="*/ 66380 h 1931394"/>
              <a:gd name="connsiteX6-83" fmla="*/ 1016062 w 2186977"/>
              <a:gd name="connsiteY6-84" fmla="*/ 57326 h 1931394"/>
              <a:gd name="connsiteX0-85" fmla="*/ 1016062 w 2186977"/>
              <a:gd name="connsiteY0-86" fmla="*/ 57326 h 1931400"/>
              <a:gd name="connsiteX1-87" fmla="*/ 17163 w 2186977"/>
              <a:gd name="connsiteY1-88" fmla="*/ 1777485 h 1931400"/>
              <a:gd name="connsiteX2-89" fmla="*/ 137876 w 2186977"/>
              <a:gd name="connsiteY2-90" fmla="*/ 1931394 h 1931400"/>
              <a:gd name="connsiteX3-91" fmla="*/ 2054193 w 2186977"/>
              <a:gd name="connsiteY3-92" fmla="*/ 1931394 h 1931400"/>
              <a:gd name="connsiteX4-93" fmla="*/ 2186977 w 2186977"/>
              <a:gd name="connsiteY4-94" fmla="*/ 1762396 h 1931400"/>
              <a:gd name="connsiteX5-95" fmla="*/ 1206185 w 2186977"/>
              <a:gd name="connsiteY5-96" fmla="*/ 66380 h 1931400"/>
              <a:gd name="connsiteX6-97" fmla="*/ 1016062 w 2186977"/>
              <a:gd name="connsiteY6-98" fmla="*/ 57326 h 1931400"/>
              <a:gd name="connsiteX0-99" fmla="*/ 1016062 w 2209375"/>
              <a:gd name="connsiteY0-100" fmla="*/ 57326 h 1931404"/>
              <a:gd name="connsiteX1-101" fmla="*/ 17163 w 2209375"/>
              <a:gd name="connsiteY1-102" fmla="*/ 1777485 h 1931404"/>
              <a:gd name="connsiteX2-103" fmla="*/ 137876 w 2209375"/>
              <a:gd name="connsiteY2-104" fmla="*/ 1931394 h 1931404"/>
              <a:gd name="connsiteX3-105" fmla="*/ 2054193 w 2209375"/>
              <a:gd name="connsiteY3-106" fmla="*/ 1931394 h 1931404"/>
              <a:gd name="connsiteX4-107" fmla="*/ 2186977 w 2209375"/>
              <a:gd name="connsiteY4-108" fmla="*/ 1762396 h 1931404"/>
              <a:gd name="connsiteX5-109" fmla="*/ 1206185 w 2209375"/>
              <a:gd name="connsiteY5-110" fmla="*/ 66380 h 1931404"/>
              <a:gd name="connsiteX6-111" fmla="*/ 1016062 w 2209375"/>
              <a:gd name="connsiteY6-112" fmla="*/ 57326 h 193140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2209375" h="1931404">
                <a:moveTo>
                  <a:pt x="1016062" y="57326"/>
                </a:moveTo>
                <a:lnTo>
                  <a:pt x="17163" y="1777485"/>
                </a:lnTo>
                <a:cubicBezTo>
                  <a:pt x="-36152" y="1868019"/>
                  <a:pt x="43317" y="1928376"/>
                  <a:pt x="137876" y="1931394"/>
                </a:cubicBezTo>
                <a:lnTo>
                  <a:pt x="2054193" y="1931394"/>
                </a:lnTo>
                <a:cubicBezTo>
                  <a:pt x="2176917" y="1932400"/>
                  <a:pt x="2248340" y="1860978"/>
                  <a:pt x="2186977" y="1762396"/>
                </a:cubicBezTo>
                <a:lnTo>
                  <a:pt x="1206185" y="66380"/>
                </a:lnTo>
                <a:cubicBezTo>
                  <a:pt x="1163936" y="-6048"/>
                  <a:pt x="1061330" y="-33209"/>
                  <a:pt x="1016062" y="57326"/>
                </a:cubicBezTo>
                <a:close/>
              </a:path>
            </a:pathLst>
          </a:custGeom>
          <a:solidFill>
            <a:srgbClr val="8A7D7A"/>
          </a:solidFill>
          <a:ln>
            <a:noFill/>
          </a:ln>
          <a:effectLst>
            <a:outerShdw blurRad="139700" dist="254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cs typeface="+mn-ea"/>
              <a:sym typeface="+mn-lt"/>
            </a:endParaRPr>
          </a:p>
        </p:txBody>
      </p:sp>
      <p:sp>
        <p:nvSpPr>
          <p:cNvPr id="30" name="任意多边形 29"/>
          <p:cNvSpPr/>
          <p:nvPr/>
        </p:nvSpPr>
        <p:spPr>
          <a:xfrm>
            <a:off x="9019771" y="2250613"/>
            <a:ext cx="2209375" cy="1931404"/>
          </a:xfrm>
          <a:custGeom>
            <a:avLst/>
            <a:gdLst>
              <a:gd name="connsiteX0" fmla="*/ 998899 w 2169814"/>
              <a:gd name="connsiteY0" fmla="*/ 0 h 1874068"/>
              <a:gd name="connsiteX1" fmla="*/ 0 w 2169814"/>
              <a:gd name="connsiteY1" fmla="*/ 1720159 h 1874068"/>
              <a:gd name="connsiteX2" fmla="*/ 120713 w 2169814"/>
              <a:gd name="connsiteY2" fmla="*/ 1874068 h 1874068"/>
              <a:gd name="connsiteX3" fmla="*/ 2037030 w 2169814"/>
              <a:gd name="connsiteY3" fmla="*/ 1874068 h 1874068"/>
              <a:gd name="connsiteX4" fmla="*/ 2169814 w 2169814"/>
              <a:gd name="connsiteY4" fmla="*/ 1705070 h 1874068"/>
              <a:gd name="connsiteX5" fmla="*/ 1189022 w 2169814"/>
              <a:gd name="connsiteY5" fmla="*/ 9054 h 1874068"/>
              <a:gd name="connsiteX6" fmla="*/ 998899 w 2169814"/>
              <a:gd name="connsiteY6" fmla="*/ 0 h 1874068"/>
              <a:gd name="connsiteX0-1" fmla="*/ 998899 w 2169814"/>
              <a:gd name="connsiteY0-2" fmla="*/ 21247 h 1895315"/>
              <a:gd name="connsiteX1-3" fmla="*/ 0 w 2169814"/>
              <a:gd name="connsiteY1-4" fmla="*/ 1741406 h 1895315"/>
              <a:gd name="connsiteX2-5" fmla="*/ 120713 w 2169814"/>
              <a:gd name="connsiteY2-6" fmla="*/ 1895315 h 1895315"/>
              <a:gd name="connsiteX3-7" fmla="*/ 2037030 w 2169814"/>
              <a:gd name="connsiteY3-8" fmla="*/ 1895315 h 1895315"/>
              <a:gd name="connsiteX4-9" fmla="*/ 2169814 w 2169814"/>
              <a:gd name="connsiteY4-10" fmla="*/ 1726317 h 1895315"/>
              <a:gd name="connsiteX5-11" fmla="*/ 1189022 w 2169814"/>
              <a:gd name="connsiteY5-12" fmla="*/ 30301 h 1895315"/>
              <a:gd name="connsiteX6-13" fmla="*/ 998899 w 2169814"/>
              <a:gd name="connsiteY6-14" fmla="*/ 21247 h 1895315"/>
              <a:gd name="connsiteX0-15" fmla="*/ 998899 w 2169814"/>
              <a:gd name="connsiteY0-16" fmla="*/ 26590 h 1900658"/>
              <a:gd name="connsiteX1-17" fmla="*/ 0 w 2169814"/>
              <a:gd name="connsiteY1-18" fmla="*/ 1746749 h 1900658"/>
              <a:gd name="connsiteX2-19" fmla="*/ 120713 w 2169814"/>
              <a:gd name="connsiteY2-20" fmla="*/ 1900658 h 1900658"/>
              <a:gd name="connsiteX3-21" fmla="*/ 2037030 w 2169814"/>
              <a:gd name="connsiteY3-22" fmla="*/ 1900658 h 1900658"/>
              <a:gd name="connsiteX4-23" fmla="*/ 2169814 w 2169814"/>
              <a:gd name="connsiteY4-24" fmla="*/ 1731660 h 1900658"/>
              <a:gd name="connsiteX5-25" fmla="*/ 1189022 w 2169814"/>
              <a:gd name="connsiteY5-26" fmla="*/ 35644 h 1900658"/>
              <a:gd name="connsiteX6-27" fmla="*/ 998899 w 2169814"/>
              <a:gd name="connsiteY6-28" fmla="*/ 26590 h 1900658"/>
              <a:gd name="connsiteX0-29" fmla="*/ 998899 w 2169814"/>
              <a:gd name="connsiteY0-30" fmla="*/ 38632 h 1912700"/>
              <a:gd name="connsiteX1-31" fmla="*/ 0 w 2169814"/>
              <a:gd name="connsiteY1-32" fmla="*/ 1758791 h 1912700"/>
              <a:gd name="connsiteX2-33" fmla="*/ 120713 w 2169814"/>
              <a:gd name="connsiteY2-34" fmla="*/ 1912700 h 1912700"/>
              <a:gd name="connsiteX3-35" fmla="*/ 2037030 w 2169814"/>
              <a:gd name="connsiteY3-36" fmla="*/ 1912700 h 1912700"/>
              <a:gd name="connsiteX4-37" fmla="*/ 2169814 w 2169814"/>
              <a:gd name="connsiteY4-38" fmla="*/ 1743702 h 1912700"/>
              <a:gd name="connsiteX5-39" fmla="*/ 1189022 w 2169814"/>
              <a:gd name="connsiteY5-40" fmla="*/ 47686 h 1912700"/>
              <a:gd name="connsiteX6-41" fmla="*/ 998899 w 2169814"/>
              <a:gd name="connsiteY6-42" fmla="*/ 38632 h 1912700"/>
              <a:gd name="connsiteX0-43" fmla="*/ 998899 w 2169814"/>
              <a:gd name="connsiteY0-44" fmla="*/ 57326 h 1931394"/>
              <a:gd name="connsiteX1-45" fmla="*/ 0 w 2169814"/>
              <a:gd name="connsiteY1-46" fmla="*/ 1777485 h 1931394"/>
              <a:gd name="connsiteX2-47" fmla="*/ 120713 w 2169814"/>
              <a:gd name="connsiteY2-48" fmla="*/ 1931394 h 1931394"/>
              <a:gd name="connsiteX3-49" fmla="*/ 2037030 w 2169814"/>
              <a:gd name="connsiteY3-50" fmla="*/ 1931394 h 1931394"/>
              <a:gd name="connsiteX4-51" fmla="*/ 2169814 w 2169814"/>
              <a:gd name="connsiteY4-52" fmla="*/ 1762396 h 1931394"/>
              <a:gd name="connsiteX5-53" fmla="*/ 1189022 w 2169814"/>
              <a:gd name="connsiteY5-54" fmla="*/ 66380 h 1931394"/>
              <a:gd name="connsiteX6-55" fmla="*/ 998899 w 2169814"/>
              <a:gd name="connsiteY6-56" fmla="*/ 57326 h 1931394"/>
              <a:gd name="connsiteX0-57" fmla="*/ 1011272 w 2182187"/>
              <a:gd name="connsiteY0-58" fmla="*/ 57326 h 1931394"/>
              <a:gd name="connsiteX1-59" fmla="*/ 12373 w 2182187"/>
              <a:gd name="connsiteY1-60" fmla="*/ 1777485 h 1931394"/>
              <a:gd name="connsiteX2-61" fmla="*/ 133086 w 2182187"/>
              <a:gd name="connsiteY2-62" fmla="*/ 1931394 h 1931394"/>
              <a:gd name="connsiteX3-63" fmla="*/ 2049403 w 2182187"/>
              <a:gd name="connsiteY3-64" fmla="*/ 1931394 h 1931394"/>
              <a:gd name="connsiteX4-65" fmla="*/ 2182187 w 2182187"/>
              <a:gd name="connsiteY4-66" fmla="*/ 1762396 h 1931394"/>
              <a:gd name="connsiteX5-67" fmla="*/ 1201395 w 2182187"/>
              <a:gd name="connsiteY5-68" fmla="*/ 66380 h 1931394"/>
              <a:gd name="connsiteX6-69" fmla="*/ 1011272 w 2182187"/>
              <a:gd name="connsiteY6-70" fmla="*/ 57326 h 1931394"/>
              <a:gd name="connsiteX0-71" fmla="*/ 1016062 w 2186977"/>
              <a:gd name="connsiteY0-72" fmla="*/ 57326 h 1931394"/>
              <a:gd name="connsiteX1-73" fmla="*/ 17163 w 2186977"/>
              <a:gd name="connsiteY1-74" fmla="*/ 1777485 h 1931394"/>
              <a:gd name="connsiteX2-75" fmla="*/ 137876 w 2186977"/>
              <a:gd name="connsiteY2-76" fmla="*/ 1931394 h 1931394"/>
              <a:gd name="connsiteX3-77" fmla="*/ 2054193 w 2186977"/>
              <a:gd name="connsiteY3-78" fmla="*/ 1931394 h 1931394"/>
              <a:gd name="connsiteX4-79" fmla="*/ 2186977 w 2186977"/>
              <a:gd name="connsiteY4-80" fmla="*/ 1762396 h 1931394"/>
              <a:gd name="connsiteX5-81" fmla="*/ 1206185 w 2186977"/>
              <a:gd name="connsiteY5-82" fmla="*/ 66380 h 1931394"/>
              <a:gd name="connsiteX6-83" fmla="*/ 1016062 w 2186977"/>
              <a:gd name="connsiteY6-84" fmla="*/ 57326 h 1931394"/>
              <a:gd name="connsiteX0-85" fmla="*/ 1016062 w 2186977"/>
              <a:gd name="connsiteY0-86" fmla="*/ 57326 h 1931400"/>
              <a:gd name="connsiteX1-87" fmla="*/ 17163 w 2186977"/>
              <a:gd name="connsiteY1-88" fmla="*/ 1777485 h 1931400"/>
              <a:gd name="connsiteX2-89" fmla="*/ 137876 w 2186977"/>
              <a:gd name="connsiteY2-90" fmla="*/ 1931394 h 1931400"/>
              <a:gd name="connsiteX3-91" fmla="*/ 2054193 w 2186977"/>
              <a:gd name="connsiteY3-92" fmla="*/ 1931394 h 1931400"/>
              <a:gd name="connsiteX4-93" fmla="*/ 2186977 w 2186977"/>
              <a:gd name="connsiteY4-94" fmla="*/ 1762396 h 1931400"/>
              <a:gd name="connsiteX5-95" fmla="*/ 1206185 w 2186977"/>
              <a:gd name="connsiteY5-96" fmla="*/ 66380 h 1931400"/>
              <a:gd name="connsiteX6-97" fmla="*/ 1016062 w 2186977"/>
              <a:gd name="connsiteY6-98" fmla="*/ 57326 h 1931400"/>
              <a:gd name="connsiteX0-99" fmla="*/ 1016062 w 2209375"/>
              <a:gd name="connsiteY0-100" fmla="*/ 57326 h 1931404"/>
              <a:gd name="connsiteX1-101" fmla="*/ 17163 w 2209375"/>
              <a:gd name="connsiteY1-102" fmla="*/ 1777485 h 1931404"/>
              <a:gd name="connsiteX2-103" fmla="*/ 137876 w 2209375"/>
              <a:gd name="connsiteY2-104" fmla="*/ 1931394 h 1931404"/>
              <a:gd name="connsiteX3-105" fmla="*/ 2054193 w 2209375"/>
              <a:gd name="connsiteY3-106" fmla="*/ 1931394 h 1931404"/>
              <a:gd name="connsiteX4-107" fmla="*/ 2186977 w 2209375"/>
              <a:gd name="connsiteY4-108" fmla="*/ 1762396 h 1931404"/>
              <a:gd name="connsiteX5-109" fmla="*/ 1206185 w 2209375"/>
              <a:gd name="connsiteY5-110" fmla="*/ 66380 h 1931404"/>
              <a:gd name="connsiteX6-111" fmla="*/ 1016062 w 2209375"/>
              <a:gd name="connsiteY6-112" fmla="*/ 57326 h 193140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2209375" h="1931404">
                <a:moveTo>
                  <a:pt x="1016062" y="57326"/>
                </a:moveTo>
                <a:lnTo>
                  <a:pt x="17163" y="1777485"/>
                </a:lnTo>
                <a:cubicBezTo>
                  <a:pt x="-36152" y="1868019"/>
                  <a:pt x="43317" y="1928376"/>
                  <a:pt x="137876" y="1931394"/>
                </a:cubicBezTo>
                <a:lnTo>
                  <a:pt x="2054193" y="1931394"/>
                </a:lnTo>
                <a:cubicBezTo>
                  <a:pt x="2176917" y="1932400"/>
                  <a:pt x="2248340" y="1860978"/>
                  <a:pt x="2186977" y="1762396"/>
                </a:cubicBezTo>
                <a:lnTo>
                  <a:pt x="1206185" y="66380"/>
                </a:lnTo>
                <a:cubicBezTo>
                  <a:pt x="1163936" y="-6048"/>
                  <a:pt x="1061330" y="-33209"/>
                  <a:pt x="1016062" y="57326"/>
                </a:cubicBezTo>
                <a:close/>
              </a:path>
            </a:pathLst>
          </a:custGeom>
          <a:solidFill>
            <a:srgbClr val="8A7D7A"/>
          </a:solidFill>
          <a:ln>
            <a:noFill/>
          </a:ln>
          <a:effectLst>
            <a:outerShdw blurRad="127000" dist="254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cs typeface="+mn-ea"/>
              <a:sym typeface="+mn-lt"/>
            </a:endParaRPr>
          </a:p>
        </p:txBody>
      </p:sp>
      <p:sp>
        <p:nvSpPr>
          <p:cNvPr id="31" name="任意多边形 30"/>
          <p:cNvSpPr/>
          <p:nvPr/>
        </p:nvSpPr>
        <p:spPr>
          <a:xfrm rot="10800000">
            <a:off x="1057316" y="2462646"/>
            <a:ext cx="2209375" cy="1931404"/>
          </a:xfrm>
          <a:custGeom>
            <a:avLst/>
            <a:gdLst>
              <a:gd name="connsiteX0" fmla="*/ 998899 w 2169814"/>
              <a:gd name="connsiteY0" fmla="*/ 0 h 1874068"/>
              <a:gd name="connsiteX1" fmla="*/ 0 w 2169814"/>
              <a:gd name="connsiteY1" fmla="*/ 1720159 h 1874068"/>
              <a:gd name="connsiteX2" fmla="*/ 120713 w 2169814"/>
              <a:gd name="connsiteY2" fmla="*/ 1874068 h 1874068"/>
              <a:gd name="connsiteX3" fmla="*/ 2037030 w 2169814"/>
              <a:gd name="connsiteY3" fmla="*/ 1874068 h 1874068"/>
              <a:gd name="connsiteX4" fmla="*/ 2169814 w 2169814"/>
              <a:gd name="connsiteY4" fmla="*/ 1705070 h 1874068"/>
              <a:gd name="connsiteX5" fmla="*/ 1189022 w 2169814"/>
              <a:gd name="connsiteY5" fmla="*/ 9054 h 1874068"/>
              <a:gd name="connsiteX6" fmla="*/ 998899 w 2169814"/>
              <a:gd name="connsiteY6" fmla="*/ 0 h 1874068"/>
              <a:gd name="connsiteX0-1" fmla="*/ 998899 w 2169814"/>
              <a:gd name="connsiteY0-2" fmla="*/ 21247 h 1895315"/>
              <a:gd name="connsiteX1-3" fmla="*/ 0 w 2169814"/>
              <a:gd name="connsiteY1-4" fmla="*/ 1741406 h 1895315"/>
              <a:gd name="connsiteX2-5" fmla="*/ 120713 w 2169814"/>
              <a:gd name="connsiteY2-6" fmla="*/ 1895315 h 1895315"/>
              <a:gd name="connsiteX3-7" fmla="*/ 2037030 w 2169814"/>
              <a:gd name="connsiteY3-8" fmla="*/ 1895315 h 1895315"/>
              <a:gd name="connsiteX4-9" fmla="*/ 2169814 w 2169814"/>
              <a:gd name="connsiteY4-10" fmla="*/ 1726317 h 1895315"/>
              <a:gd name="connsiteX5-11" fmla="*/ 1189022 w 2169814"/>
              <a:gd name="connsiteY5-12" fmla="*/ 30301 h 1895315"/>
              <a:gd name="connsiteX6-13" fmla="*/ 998899 w 2169814"/>
              <a:gd name="connsiteY6-14" fmla="*/ 21247 h 1895315"/>
              <a:gd name="connsiteX0-15" fmla="*/ 998899 w 2169814"/>
              <a:gd name="connsiteY0-16" fmla="*/ 26590 h 1900658"/>
              <a:gd name="connsiteX1-17" fmla="*/ 0 w 2169814"/>
              <a:gd name="connsiteY1-18" fmla="*/ 1746749 h 1900658"/>
              <a:gd name="connsiteX2-19" fmla="*/ 120713 w 2169814"/>
              <a:gd name="connsiteY2-20" fmla="*/ 1900658 h 1900658"/>
              <a:gd name="connsiteX3-21" fmla="*/ 2037030 w 2169814"/>
              <a:gd name="connsiteY3-22" fmla="*/ 1900658 h 1900658"/>
              <a:gd name="connsiteX4-23" fmla="*/ 2169814 w 2169814"/>
              <a:gd name="connsiteY4-24" fmla="*/ 1731660 h 1900658"/>
              <a:gd name="connsiteX5-25" fmla="*/ 1189022 w 2169814"/>
              <a:gd name="connsiteY5-26" fmla="*/ 35644 h 1900658"/>
              <a:gd name="connsiteX6-27" fmla="*/ 998899 w 2169814"/>
              <a:gd name="connsiteY6-28" fmla="*/ 26590 h 1900658"/>
              <a:gd name="connsiteX0-29" fmla="*/ 998899 w 2169814"/>
              <a:gd name="connsiteY0-30" fmla="*/ 38632 h 1912700"/>
              <a:gd name="connsiteX1-31" fmla="*/ 0 w 2169814"/>
              <a:gd name="connsiteY1-32" fmla="*/ 1758791 h 1912700"/>
              <a:gd name="connsiteX2-33" fmla="*/ 120713 w 2169814"/>
              <a:gd name="connsiteY2-34" fmla="*/ 1912700 h 1912700"/>
              <a:gd name="connsiteX3-35" fmla="*/ 2037030 w 2169814"/>
              <a:gd name="connsiteY3-36" fmla="*/ 1912700 h 1912700"/>
              <a:gd name="connsiteX4-37" fmla="*/ 2169814 w 2169814"/>
              <a:gd name="connsiteY4-38" fmla="*/ 1743702 h 1912700"/>
              <a:gd name="connsiteX5-39" fmla="*/ 1189022 w 2169814"/>
              <a:gd name="connsiteY5-40" fmla="*/ 47686 h 1912700"/>
              <a:gd name="connsiteX6-41" fmla="*/ 998899 w 2169814"/>
              <a:gd name="connsiteY6-42" fmla="*/ 38632 h 1912700"/>
              <a:gd name="connsiteX0-43" fmla="*/ 998899 w 2169814"/>
              <a:gd name="connsiteY0-44" fmla="*/ 57326 h 1931394"/>
              <a:gd name="connsiteX1-45" fmla="*/ 0 w 2169814"/>
              <a:gd name="connsiteY1-46" fmla="*/ 1777485 h 1931394"/>
              <a:gd name="connsiteX2-47" fmla="*/ 120713 w 2169814"/>
              <a:gd name="connsiteY2-48" fmla="*/ 1931394 h 1931394"/>
              <a:gd name="connsiteX3-49" fmla="*/ 2037030 w 2169814"/>
              <a:gd name="connsiteY3-50" fmla="*/ 1931394 h 1931394"/>
              <a:gd name="connsiteX4-51" fmla="*/ 2169814 w 2169814"/>
              <a:gd name="connsiteY4-52" fmla="*/ 1762396 h 1931394"/>
              <a:gd name="connsiteX5-53" fmla="*/ 1189022 w 2169814"/>
              <a:gd name="connsiteY5-54" fmla="*/ 66380 h 1931394"/>
              <a:gd name="connsiteX6-55" fmla="*/ 998899 w 2169814"/>
              <a:gd name="connsiteY6-56" fmla="*/ 57326 h 1931394"/>
              <a:gd name="connsiteX0-57" fmla="*/ 1011272 w 2182187"/>
              <a:gd name="connsiteY0-58" fmla="*/ 57326 h 1931394"/>
              <a:gd name="connsiteX1-59" fmla="*/ 12373 w 2182187"/>
              <a:gd name="connsiteY1-60" fmla="*/ 1777485 h 1931394"/>
              <a:gd name="connsiteX2-61" fmla="*/ 133086 w 2182187"/>
              <a:gd name="connsiteY2-62" fmla="*/ 1931394 h 1931394"/>
              <a:gd name="connsiteX3-63" fmla="*/ 2049403 w 2182187"/>
              <a:gd name="connsiteY3-64" fmla="*/ 1931394 h 1931394"/>
              <a:gd name="connsiteX4-65" fmla="*/ 2182187 w 2182187"/>
              <a:gd name="connsiteY4-66" fmla="*/ 1762396 h 1931394"/>
              <a:gd name="connsiteX5-67" fmla="*/ 1201395 w 2182187"/>
              <a:gd name="connsiteY5-68" fmla="*/ 66380 h 1931394"/>
              <a:gd name="connsiteX6-69" fmla="*/ 1011272 w 2182187"/>
              <a:gd name="connsiteY6-70" fmla="*/ 57326 h 1931394"/>
              <a:gd name="connsiteX0-71" fmla="*/ 1016062 w 2186977"/>
              <a:gd name="connsiteY0-72" fmla="*/ 57326 h 1931394"/>
              <a:gd name="connsiteX1-73" fmla="*/ 17163 w 2186977"/>
              <a:gd name="connsiteY1-74" fmla="*/ 1777485 h 1931394"/>
              <a:gd name="connsiteX2-75" fmla="*/ 137876 w 2186977"/>
              <a:gd name="connsiteY2-76" fmla="*/ 1931394 h 1931394"/>
              <a:gd name="connsiteX3-77" fmla="*/ 2054193 w 2186977"/>
              <a:gd name="connsiteY3-78" fmla="*/ 1931394 h 1931394"/>
              <a:gd name="connsiteX4-79" fmla="*/ 2186977 w 2186977"/>
              <a:gd name="connsiteY4-80" fmla="*/ 1762396 h 1931394"/>
              <a:gd name="connsiteX5-81" fmla="*/ 1206185 w 2186977"/>
              <a:gd name="connsiteY5-82" fmla="*/ 66380 h 1931394"/>
              <a:gd name="connsiteX6-83" fmla="*/ 1016062 w 2186977"/>
              <a:gd name="connsiteY6-84" fmla="*/ 57326 h 1931394"/>
              <a:gd name="connsiteX0-85" fmla="*/ 1016062 w 2186977"/>
              <a:gd name="connsiteY0-86" fmla="*/ 57326 h 1931400"/>
              <a:gd name="connsiteX1-87" fmla="*/ 17163 w 2186977"/>
              <a:gd name="connsiteY1-88" fmla="*/ 1777485 h 1931400"/>
              <a:gd name="connsiteX2-89" fmla="*/ 137876 w 2186977"/>
              <a:gd name="connsiteY2-90" fmla="*/ 1931394 h 1931400"/>
              <a:gd name="connsiteX3-91" fmla="*/ 2054193 w 2186977"/>
              <a:gd name="connsiteY3-92" fmla="*/ 1931394 h 1931400"/>
              <a:gd name="connsiteX4-93" fmla="*/ 2186977 w 2186977"/>
              <a:gd name="connsiteY4-94" fmla="*/ 1762396 h 1931400"/>
              <a:gd name="connsiteX5-95" fmla="*/ 1206185 w 2186977"/>
              <a:gd name="connsiteY5-96" fmla="*/ 66380 h 1931400"/>
              <a:gd name="connsiteX6-97" fmla="*/ 1016062 w 2186977"/>
              <a:gd name="connsiteY6-98" fmla="*/ 57326 h 1931400"/>
              <a:gd name="connsiteX0-99" fmla="*/ 1016062 w 2209375"/>
              <a:gd name="connsiteY0-100" fmla="*/ 57326 h 1931404"/>
              <a:gd name="connsiteX1-101" fmla="*/ 17163 w 2209375"/>
              <a:gd name="connsiteY1-102" fmla="*/ 1777485 h 1931404"/>
              <a:gd name="connsiteX2-103" fmla="*/ 137876 w 2209375"/>
              <a:gd name="connsiteY2-104" fmla="*/ 1931394 h 1931404"/>
              <a:gd name="connsiteX3-105" fmla="*/ 2054193 w 2209375"/>
              <a:gd name="connsiteY3-106" fmla="*/ 1931394 h 1931404"/>
              <a:gd name="connsiteX4-107" fmla="*/ 2186977 w 2209375"/>
              <a:gd name="connsiteY4-108" fmla="*/ 1762396 h 1931404"/>
              <a:gd name="connsiteX5-109" fmla="*/ 1206185 w 2209375"/>
              <a:gd name="connsiteY5-110" fmla="*/ 66380 h 1931404"/>
              <a:gd name="connsiteX6-111" fmla="*/ 1016062 w 2209375"/>
              <a:gd name="connsiteY6-112" fmla="*/ 57326 h 193140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2209375" h="1931404">
                <a:moveTo>
                  <a:pt x="1016062" y="57326"/>
                </a:moveTo>
                <a:lnTo>
                  <a:pt x="17163" y="1777485"/>
                </a:lnTo>
                <a:cubicBezTo>
                  <a:pt x="-36152" y="1868019"/>
                  <a:pt x="43317" y="1928376"/>
                  <a:pt x="137876" y="1931394"/>
                </a:cubicBezTo>
                <a:lnTo>
                  <a:pt x="2054193" y="1931394"/>
                </a:lnTo>
                <a:cubicBezTo>
                  <a:pt x="2176917" y="1932400"/>
                  <a:pt x="2248340" y="1860978"/>
                  <a:pt x="2186977" y="1762396"/>
                </a:cubicBezTo>
                <a:lnTo>
                  <a:pt x="1206185" y="66380"/>
                </a:lnTo>
                <a:cubicBezTo>
                  <a:pt x="1163936" y="-6048"/>
                  <a:pt x="1061330" y="-33209"/>
                  <a:pt x="1016062" y="57326"/>
                </a:cubicBezTo>
                <a:close/>
              </a:path>
            </a:pathLst>
          </a:custGeom>
          <a:solidFill>
            <a:srgbClr val="C1BAB8"/>
          </a:solidFill>
          <a:ln>
            <a:noFill/>
          </a:ln>
          <a:effectLst>
            <a:outerShdw blurRad="127000" dist="254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cs typeface="+mn-ea"/>
              <a:sym typeface="+mn-lt"/>
            </a:endParaRPr>
          </a:p>
        </p:txBody>
      </p:sp>
      <p:sp>
        <p:nvSpPr>
          <p:cNvPr id="32" name="任意多边形 31"/>
          <p:cNvSpPr/>
          <p:nvPr/>
        </p:nvSpPr>
        <p:spPr>
          <a:xfrm rot="10800000">
            <a:off x="6365620" y="2462646"/>
            <a:ext cx="2209375" cy="1931404"/>
          </a:xfrm>
          <a:custGeom>
            <a:avLst/>
            <a:gdLst>
              <a:gd name="connsiteX0" fmla="*/ 998899 w 2169814"/>
              <a:gd name="connsiteY0" fmla="*/ 0 h 1874068"/>
              <a:gd name="connsiteX1" fmla="*/ 0 w 2169814"/>
              <a:gd name="connsiteY1" fmla="*/ 1720159 h 1874068"/>
              <a:gd name="connsiteX2" fmla="*/ 120713 w 2169814"/>
              <a:gd name="connsiteY2" fmla="*/ 1874068 h 1874068"/>
              <a:gd name="connsiteX3" fmla="*/ 2037030 w 2169814"/>
              <a:gd name="connsiteY3" fmla="*/ 1874068 h 1874068"/>
              <a:gd name="connsiteX4" fmla="*/ 2169814 w 2169814"/>
              <a:gd name="connsiteY4" fmla="*/ 1705070 h 1874068"/>
              <a:gd name="connsiteX5" fmla="*/ 1189022 w 2169814"/>
              <a:gd name="connsiteY5" fmla="*/ 9054 h 1874068"/>
              <a:gd name="connsiteX6" fmla="*/ 998899 w 2169814"/>
              <a:gd name="connsiteY6" fmla="*/ 0 h 1874068"/>
              <a:gd name="connsiteX0-1" fmla="*/ 998899 w 2169814"/>
              <a:gd name="connsiteY0-2" fmla="*/ 21247 h 1895315"/>
              <a:gd name="connsiteX1-3" fmla="*/ 0 w 2169814"/>
              <a:gd name="connsiteY1-4" fmla="*/ 1741406 h 1895315"/>
              <a:gd name="connsiteX2-5" fmla="*/ 120713 w 2169814"/>
              <a:gd name="connsiteY2-6" fmla="*/ 1895315 h 1895315"/>
              <a:gd name="connsiteX3-7" fmla="*/ 2037030 w 2169814"/>
              <a:gd name="connsiteY3-8" fmla="*/ 1895315 h 1895315"/>
              <a:gd name="connsiteX4-9" fmla="*/ 2169814 w 2169814"/>
              <a:gd name="connsiteY4-10" fmla="*/ 1726317 h 1895315"/>
              <a:gd name="connsiteX5-11" fmla="*/ 1189022 w 2169814"/>
              <a:gd name="connsiteY5-12" fmla="*/ 30301 h 1895315"/>
              <a:gd name="connsiteX6-13" fmla="*/ 998899 w 2169814"/>
              <a:gd name="connsiteY6-14" fmla="*/ 21247 h 1895315"/>
              <a:gd name="connsiteX0-15" fmla="*/ 998899 w 2169814"/>
              <a:gd name="connsiteY0-16" fmla="*/ 26590 h 1900658"/>
              <a:gd name="connsiteX1-17" fmla="*/ 0 w 2169814"/>
              <a:gd name="connsiteY1-18" fmla="*/ 1746749 h 1900658"/>
              <a:gd name="connsiteX2-19" fmla="*/ 120713 w 2169814"/>
              <a:gd name="connsiteY2-20" fmla="*/ 1900658 h 1900658"/>
              <a:gd name="connsiteX3-21" fmla="*/ 2037030 w 2169814"/>
              <a:gd name="connsiteY3-22" fmla="*/ 1900658 h 1900658"/>
              <a:gd name="connsiteX4-23" fmla="*/ 2169814 w 2169814"/>
              <a:gd name="connsiteY4-24" fmla="*/ 1731660 h 1900658"/>
              <a:gd name="connsiteX5-25" fmla="*/ 1189022 w 2169814"/>
              <a:gd name="connsiteY5-26" fmla="*/ 35644 h 1900658"/>
              <a:gd name="connsiteX6-27" fmla="*/ 998899 w 2169814"/>
              <a:gd name="connsiteY6-28" fmla="*/ 26590 h 1900658"/>
              <a:gd name="connsiteX0-29" fmla="*/ 998899 w 2169814"/>
              <a:gd name="connsiteY0-30" fmla="*/ 38632 h 1912700"/>
              <a:gd name="connsiteX1-31" fmla="*/ 0 w 2169814"/>
              <a:gd name="connsiteY1-32" fmla="*/ 1758791 h 1912700"/>
              <a:gd name="connsiteX2-33" fmla="*/ 120713 w 2169814"/>
              <a:gd name="connsiteY2-34" fmla="*/ 1912700 h 1912700"/>
              <a:gd name="connsiteX3-35" fmla="*/ 2037030 w 2169814"/>
              <a:gd name="connsiteY3-36" fmla="*/ 1912700 h 1912700"/>
              <a:gd name="connsiteX4-37" fmla="*/ 2169814 w 2169814"/>
              <a:gd name="connsiteY4-38" fmla="*/ 1743702 h 1912700"/>
              <a:gd name="connsiteX5-39" fmla="*/ 1189022 w 2169814"/>
              <a:gd name="connsiteY5-40" fmla="*/ 47686 h 1912700"/>
              <a:gd name="connsiteX6-41" fmla="*/ 998899 w 2169814"/>
              <a:gd name="connsiteY6-42" fmla="*/ 38632 h 1912700"/>
              <a:gd name="connsiteX0-43" fmla="*/ 998899 w 2169814"/>
              <a:gd name="connsiteY0-44" fmla="*/ 57326 h 1931394"/>
              <a:gd name="connsiteX1-45" fmla="*/ 0 w 2169814"/>
              <a:gd name="connsiteY1-46" fmla="*/ 1777485 h 1931394"/>
              <a:gd name="connsiteX2-47" fmla="*/ 120713 w 2169814"/>
              <a:gd name="connsiteY2-48" fmla="*/ 1931394 h 1931394"/>
              <a:gd name="connsiteX3-49" fmla="*/ 2037030 w 2169814"/>
              <a:gd name="connsiteY3-50" fmla="*/ 1931394 h 1931394"/>
              <a:gd name="connsiteX4-51" fmla="*/ 2169814 w 2169814"/>
              <a:gd name="connsiteY4-52" fmla="*/ 1762396 h 1931394"/>
              <a:gd name="connsiteX5-53" fmla="*/ 1189022 w 2169814"/>
              <a:gd name="connsiteY5-54" fmla="*/ 66380 h 1931394"/>
              <a:gd name="connsiteX6-55" fmla="*/ 998899 w 2169814"/>
              <a:gd name="connsiteY6-56" fmla="*/ 57326 h 1931394"/>
              <a:gd name="connsiteX0-57" fmla="*/ 1011272 w 2182187"/>
              <a:gd name="connsiteY0-58" fmla="*/ 57326 h 1931394"/>
              <a:gd name="connsiteX1-59" fmla="*/ 12373 w 2182187"/>
              <a:gd name="connsiteY1-60" fmla="*/ 1777485 h 1931394"/>
              <a:gd name="connsiteX2-61" fmla="*/ 133086 w 2182187"/>
              <a:gd name="connsiteY2-62" fmla="*/ 1931394 h 1931394"/>
              <a:gd name="connsiteX3-63" fmla="*/ 2049403 w 2182187"/>
              <a:gd name="connsiteY3-64" fmla="*/ 1931394 h 1931394"/>
              <a:gd name="connsiteX4-65" fmla="*/ 2182187 w 2182187"/>
              <a:gd name="connsiteY4-66" fmla="*/ 1762396 h 1931394"/>
              <a:gd name="connsiteX5-67" fmla="*/ 1201395 w 2182187"/>
              <a:gd name="connsiteY5-68" fmla="*/ 66380 h 1931394"/>
              <a:gd name="connsiteX6-69" fmla="*/ 1011272 w 2182187"/>
              <a:gd name="connsiteY6-70" fmla="*/ 57326 h 1931394"/>
              <a:gd name="connsiteX0-71" fmla="*/ 1016062 w 2186977"/>
              <a:gd name="connsiteY0-72" fmla="*/ 57326 h 1931394"/>
              <a:gd name="connsiteX1-73" fmla="*/ 17163 w 2186977"/>
              <a:gd name="connsiteY1-74" fmla="*/ 1777485 h 1931394"/>
              <a:gd name="connsiteX2-75" fmla="*/ 137876 w 2186977"/>
              <a:gd name="connsiteY2-76" fmla="*/ 1931394 h 1931394"/>
              <a:gd name="connsiteX3-77" fmla="*/ 2054193 w 2186977"/>
              <a:gd name="connsiteY3-78" fmla="*/ 1931394 h 1931394"/>
              <a:gd name="connsiteX4-79" fmla="*/ 2186977 w 2186977"/>
              <a:gd name="connsiteY4-80" fmla="*/ 1762396 h 1931394"/>
              <a:gd name="connsiteX5-81" fmla="*/ 1206185 w 2186977"/>
              <a:gd name="connsiteY5-82" fmla="*/ 66380 h 1931394"/>
              <a:gd name="connsiteX6-83" fmla="*/ 1016062 w 2186977"/>
              <a:gd name="connsiteY6-84" fmla="*/ 57326 h 1931394"/>
              <a:gd name="connsiteX0-85" fmla="*/ 1016062 w 2186977"/>
              <a:gd name="connsiteY0-86" fmla="*/ 57326 h 1931400"/>
              <a:gd name="connsiteX1-87" fmla="*/ 17163 w 2186977"/>
              <a:gd name="connsiteY1-88" fmla="*/ 1777485 h 1931400"/>
              <a:gd name="connsiteX2-89" fmla="*/ 137876 w 2186977"/>
              <a:gd name="connsiteY2-90" fmla="*/ 1931394 h 1931400"/>
              <a:gd name="connsiteX3-91" fmla="*/ 2054193 w 2186977"/>
              <a:gd name="connsiteY3-92" fmla="*/ 1931394 h 1931400"/>
              <a:gd name="connsiteX4-93" fmla="*/ 2186977 w 2186977"/>
              <a:gd name="connsiteY4-94" fmla="*/ 1762396 h 1931400"/>
              <a:gd name="connsiteX5-95" fmla="*/ 1206185 w 2186977"/>
              <a:gd name="connsiteY5-96" fmla="*/ 66380 h 1931400"/>
              <a:gd name="connsiteX6-97" fmla="*/ 1016062 w 2186977"/>
              <a:gd name="connsiteY6-98" fmla="*/ 57326 h 1931400"/>
              <a:gd name="connsiteX0-99" fmla="*/ 1016062 w 2209375"/>
              <a:gd name="connsiteY0-100" fmla="*/ 57326 h 1931404"/>
              <a:gd name="connsiteX1-101" fmla="*/ 17163 w 2209375"/>
              <a:gd name="connsiteY1-102" fmla="*/ 1777485 h 1931404"/>
              <a:gd name="connsiteX2-103" fmla="*/ 137876 w 2209375"/>
              <a:gd name="connsiteY2-104" fmla="*/ 1931394 h 1931404"/>
              <a:gd name="connsiteX3-105" fmla="*/ 2054193 w 2209375"/>
              <a:gd name="connsiteY3-106" fmla="*/ 1931394 h 1931404"/>
              <a:gd name="connsiteX4-107" fmla="*/ 2186977 w 2209375"/>
              <a:gd name="connsiteY4-108" fmla="*/ 1762396 h 1931404"/>
              <a:gd name="connsiteX5-109" fmla="*/ 1206185 w 2209375"/>
              <a:gd name="connsiteY5-110" fmla="*/ 66380 h 1931404"/>
              <a:gd name="connsiteX6-111" fmla="*/ 1016062 w 2209375"/>
              <a:gd name="connsiteY6-112" fmla="*/ 57326 h 193140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2209375" h="1931404">
                <a:moveTo>
                  <a:pt x="1016062" y="57326"/>
                </a:moveTo>
                <a:lnTo>
                  <a:pt x="17163" y="1777485"/>
                </a:lnTo>
                <a:cubicBezTo>
                  <a:pt x="-36152" y="1868019"/>
                  <a:pt x="43317" y="1928376"/>
                  <a:pt x="137876" y="1931394"/>
                </a:cubicBezTo>
                <a:lnTo>
                  <a:pt x="2054193" y="1931394"/>
                </a:lnTo>
                <a:cubicBezTo>
                  <a:pt x="2176917" y="1932400"/>
                  <a:pt x="2248340" y="1860978"/>
                  <a:pt x="2186977" y="1762396"/>
                </a:cubicBezTo>
                <a:lnTo>
                  <a:pt x="1206185" y="66380"/>
                </a:lnTo>
                <a:cubicBezTo>
                  <a:pt x="1163936" y="-6048"/>
                  <a:pt x="1061330" y="-33209"/>
                  <a:pt x="1016062" y="57326"/>
                </a:cubicBezTo>
                <a:close/>
              </a:path>
            </a:pathLst>
          </a:custGeom>
          <a:solidFill>
            <a:srgbClr val="C1BAB8"/>
          </a:solidFill>
          <a:ln>
            <a:noFill/>
          </a:ln>
          <a:effectLst>
            <a:outerShdw blurRad="139700" dist="254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lumMod val="75000"/>
                  <a:lumOff val="25000"/>
                </a:schemeClr>
              </a:solidFill>
              <a:cs typeface="+mn-ea"/>
              <a:sym typeface="+mn-lt"/>
            </a:endParaRPr>
          </a:p>
        </p:txBody>
      </p:sp>
      <p:sp>
        <p:nvSpPr>
          <p:cNvPr id="33" name="任意多边形 32"/>
          <p:cNvSpPr/>
          <p:nvPr/>
        </p:nvSpPr>
        <p:spPr>
          <a:xfrm>
            <a:off x="4800600" y="1800356"/>
            <a:ext cx="0" cy="387626"/>
          </a:xfrm>
          <a:custGeom>
            <a:avLst/>
            <a:gdLst>
              <a:gd name="connsiteX0" fmla="*/ 0 w 0"/>
              <a:gd name="connsiteY0" fmla="*/ 387626 h 387626"/>
              <a:gd name="connsiteX1" fmla="*/ 0 w 0"/>
              <a:gd name="connsiteY1" fmla="*/ 0 h 387626"/>
            </a:gdLst>
            <a:ahLst/>
            <a:cxnLst>
              <a:cxn ang="0">
                <a:pos x="connsiteX0" y="connsiteY0"/>
              </a:cxn>
              <a:cxn ang="0">
                <a:pos x="connsiteX1" y="connsiteY1"/>
              </a:cxn>
            </a:cxnLst>
            <a:rect l="l" t="t" r="r" b="b"/>
            <a:pathLst>
              <a:path h="387626">
                <a:moveTo>
                  <a:pt x="0" y="387626"/>
                </a:moveTo>
                <a:lnTo>
                  <a:pt x="0" y="0"/>
                </a:lnTo>
              </a:path>
            </a:pathLst>
          </a:custGeom>
          <a:noFill/>
          <a:ln w="12700">
            <a:solidFill>
              <a:schemeClr val="tx1">
                <a:lumMod val="50000"/>
                <a:lumOff val="50000"/>
              </a:schemeClr>
            </a:solidFill>
            <a:prstDash val="dash"/>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cs typeface="+mn-ea"/>
              <a:sym typeface="+mn-lt"/>
            </a:endParaRPr>
          </a:p>
        </p:txBody>
      </p:sp>
      <p:sp>
        <p:nvSpPr>
          <p:cNvPr id="34" name="任意多边形 33"/>
          <p:cNvSpPr/>
          <p:nvPr/>
        </p:nvSpPr>
        <p:spPr>
          <a:xfrm>
            <a:off x="10121348" y="1800356"/>
            <a:ext cx="0" cy="387626"/>
          </a:xfrm>
          <a:custGeom>
            <a:avLst/>
            <a:gdLst>
              <a:gd name="connsiteX0" fmla="*/ 0 w 0"/>
              <a:gd name="connsiteY0" fmla="*/ 387626 h 387626"/>
              <a:gd name="connsiteX1" fmla="*/ 0 w 0"/>
              <a:gd name="connsiteY1" fmla="*/ 0 h 387626"/>
            </a:gdLst>
            <a:ahLst/>
            <a:cxnLst>
              <a:cxn ang="0">
                <a:pos x="connsiteX0" y="connsiteY0"/>
              </a:cxn>
              <a:cxn ang="0">
                <a:pos x="connsiteX1" y="connsiteY1"/>
              </a:cxn>
            </a:cxnLst>
            <a:rect l="l" t="t" r="r" b="b"/>
            <a:pathLst>
              <a:path h="387626">
                <a:moveTo>
                  <a:pt x="0" y="387626"/>
                </a:moveTo>
                <a:lnTo>
                  <a:pt x="0" y="0"/>
                </a:lnTo>
              </a:path>
            </a:pathLst>
          </a:custGeom>
          <a:noFill/>
          <a:ln w="12700">
            <a:solidFill>
              <a:schemeClr val="tx1">
                <a:lumMod val="50000"/>
                <a:lumOff val="50000"/>
              </a:schemeClr>
            </a:solidFill>
            <a:prstDash val="dash"/>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cs typeface="+mn-ea"/>
              <a:sym typeface="+mn-lt"/>
            </a:endParaRPr>
          </a:p>
        </p:txBody>
      </p:sp>
      <p:sp>
        <p:nvSpPr>
          <p:cNvPr id="35" name="任意多边形 34"/>
          <p:cNvSpPr/>
          <p:nvPr/>
        </p:nvSpPr>
        <p:spPr>
          <a:xfrm>
            <a:off x="2150165" y="4477295"/>
            <a:ext cx="0" cy="387626"/>
          </a:xfrm>
          <a:custGeom>
            <a:avLst/>
            <a:gdLst>
              <a:gd name="connsiteX0" fmla="*/ 0 w 0"/>
              <a:gd name="connsiteY0" fmla="*/ 387626 h 387626"/>
              <a:gd name="connsiteX1" fmla="*/ 0 w 0"/>
              <a:gd name="connsiteY1" fmla="*/ 0 h 387626"/>
            </a:gdLst>
            <a:ahLst/>
            <a:cxnLst>
              <a:cxn ang="0">
                <a:pos x="connsiteX0" y="connsiteY0"/>
              </a:cxn>
              <a:cxn ang="0">
                <a:pos x="connsiteX1" y="connsiteY1"/>
              </a:cxn>
            </a:cxnLst>
            <a:rect l="l" t="t" r="r" b="b"/>
            <a:pathLst>
              <a:path h="387626">
                <a:moveTo>
                  <a:pt x="0" y="387626"/>
                </a:moveTo>
                <a:lnTo>
                  <a:pt x="0" y="0"/>
                </a:lnTo>
              </a:path>
            </a:pathLst>
          </a:custGeom>
          <a:noFill/>
          <a:ln w="12700">
            <a:solidFill>
              <a:schemeClr val="tx1">
                <a:lumMod val="50000"/>
                <a:lumOff val="50000"/>
              </a:schemeClr>
            </a:solidFill>
            <a:prstDash val="dash"/>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cs typeface="+mn-ea"/>
              <a:sym typeface="+mn-lt"/>
            </a:endParaRPr>
          </a:p>
        </p:txBody>
      </p:sp>
      <p:sp>
        <p:nvSpPr>
          <p:cNvPr id="36" name="任意多边形 35"/>
          <p:cNvSpPr/>
          <p:nvPr/>
        </p:nvSpPr>
        <p:spPr>
          <a:xfrm>
            <a:off x="7470913" y="4477295"/>
            <a:ext cx="0" cy="387626"/>
          </a:xfrm>
          <a:custGeom>
            <a:avLst/>
            <a:gdLst>
              <a:gd name="connsiteX0" fmla="*/ 0 w 0"/>
              <a:gd name="connsiteY0" fmla="*/ 387626 h 387626"/>
              <a:gd name="connsiteX1" fmla="*/ 0 w 0"/>
              <a:gd name="connsiteY1" fmla="*/ 0 h 387626"/>
            </a:gdLst>
            <a:ahLst/>
            <a:cxnLst>
              <a:cxn ang="0">
                <a:pos x="connsiteX0" y="connsiteY0"/>
              </a:cxn>
              <a:cxn ang="0">
                <a:pos x="connsiteX1" y="connsiteY1"/>
              </a:cxn>
            </a:cxnLst>
            <a:rect l="l" t="t" r="r" b="b"/>
            <a:pathLst>
              <a:path h="387626">
                <a:moveTo>
                  <a:pt x="0" y="387626"/>
                </a:moveTo>
                <a:lnTo>
                  <a:pt x="0" y="0"/>
                </a:lnTo>
              </a:path>
            </a:pathLst>
          </a:custGeom>
          <a:noFill/>
          <a:ln w="12700">
            <a:solidFill>
              <a:schemeClr val="tx1">
                <a:lumMod val="50000"/>
                <a:lumOff val="50000"/>
              </a:schemeClr>
            </a:solidFill>
            <a:prstDash val="dash"/>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cs typeface="+mn-ea"/>
              <a:sym typeface="+mn-lt"/>
            </a:endParaRPr>
          </a:p>
        </p:txBody>
      </p:sp>
      <p:grpSp>
        <p:nvGrpSpPr>
          <p:cNvPr id="37" name="组合 36"/>
          <p:cNvGrpSpPr/>
          <p:nvPr/>
        </p:nvGrpSpPr>
        <p:grpSpPr>
          <a:xfrm>
            <a:off x="1362117" y="2250613"/>
            <a:ext cx="1644323" cy="1437443"/>
            <a:chOff x="1362117" y="2973729"/>
            <a:chExt cx="1644323" cy="1437443"/>
          </a:xfrm>
        </p:grpSpPr>
        <p:sp>
          <p:nvSpPr>
            <p:cNvPr id="38" name="任意多边形 37"/>
            <p:cNvSpPr/>
            <p:nvPr/>
          </p:nvSpPr>
          <p:spPr>
            <a:xfrm>
              <a:off x="1362117" y="2973729"/>
              <a:ext cx="1644323" cy="1437443"/>
            </a:xfrm>
            <a:custGeom>
              <a:avLst/>
              <a:gdLst>
                <a:gd name="connsiteX0" fmla="*/ 998899 w 2169814"/>
                <a:gd name="connsiteY0" fmla="*/ 0 h 1874068"/>
                <a:gd name="connsiteX1" fmla="*/ 0 w 2169814"/>
                <a:gd name="connsiteY1" fmla="*/ 1720159 h 1874068"/>
                <a:gd name="connsiteX2" fmla="*/ 120713 w 2169814"/>
                <a:gd name="connsiteY2" fmla="*/ 1874068 h 1874068"/>
                <a:gd name="connsiteX3" fmla="*/ 2037030 w 2169814"/>
                <a:gd name="connsiteY3" fmla="*/ 1874068 h 1874068"/>
                <a:gd name="connsiteX4" fmla="*/ 2169814 w 2169814"/>
                <a:gd name="connsiteY4" fmla="*/ 1705070 h 1874068"/>
                <a:gd name="connsiteX5" fmla="*/ 1189022 w 2169814"/>
                <a:gd name="connsiteY5" fmla="*/ 9054 h 1874068"/>
                <a:gd name="connsiteX6" fmla="*/ 998899 w 2169814"/>
                <a:gd name="connsiteY6" fmla="*/ 0 h 1874068"/>
                <a:gd name="connsiteX0-1" fmla="*/ 998899 w 2169814"/>
                <a:gd name="connsiteY0-2" fmla="*/ 21247 h 1895315"/>
                <a:gd name="connsiteX1-3" fmla="*/ 0 w 2169814"/>
                <a:gd name="connsiteY1-4" fmla="*/ 1741406 h 1895315"/>
                <a:gd name="connsiteX2-5" fmla="*/ 120713 w 2169814"/>
                <a:gd name="connsiteY2-6" fmla="*/ 1895315 h 1895315"/>
                <a:gd name="connsiteX3-7" fmla="*/ 2037030 w 2169814"/>
                <a:gd name="connsiteY3-8" fmla="*/ 1895315 h 1895315"/>
                <a:gd name="connsiteX4-9" fmla="*/ 2169814 w 2169814"/>
                <a:gd name="connsiteY4-10" fmla="*/ 1726317 h 1895315"/>
                <a:gd name="connsiteX5-11" fmla="*/ 1189022 w 2169814"/>
                <a:gd name="connsiteY5-12" fmla="*/ 30301 h 1895315"/>
                <a:gd name="connsiteX6-13" fmla="*/ 998899 w 2169814"/>
                <a:gd name="connsiteY6-14" fmla="*/ 21247 h 1895315"/>
                <a:gd name="connsiteX0-15" fmla="*/ 998899 w 2169814"/>
                <a:gd name="connsiteY0-16" fmla="*/ 26590 h 1900658"/>
                <a:gd name="connsiteX1-17" fmla="*/ 0 w 2169814"/>
                <a:gd name="connsiteY1-18" fmla="*/ 1746749 h 1900658"/>
                <a:gd name="connsiteX2-19" fmla="*/ 120713 w 2169814"/>
                <a:gd name="connsiteY2-20" fmla="*/ 1900658 h 1900658"/>
                <a:gd name="connsiteX3-21" fmla="*/ 2037030 w 2169814"/>
                <a:gd name="connsiteY3-22" fmla="*/ 1900658 h 1900658"/>
                <a:gd name="connsiteX4-23" fmla="*/ 2169814 w 2169814"/>
                <a:gd name="connsiteY4-24" fmla="*/ 1731660 h 1900658"/>
                <a:gd name="connsiteX5-25" fmla="*/ 1189022 w 2169814"/>
                <a:gd name="connsiteY5-26" fmla="*/ 35644 h 1900658"/>
                <a:gd name="connsiteX6-27" fmla="*/ 998899 w 2169814"/>
                <a:gd name="connsiteY6-28" fmla="*/ 26590 h 1900658"/>
                <a:gd name="connsiteX0-29" fmla="*/ 998899 w 2169814"/>
                <a:gd name="connsiteY0-30" fmla="*/ 38632 h 1912700"/>
                <a:gd name="connsiteX1-31" fmla="*/ 0 w 2169814"/>
                <a:gd name="connsiteY1-32" fmla="*/ 1758791 h 1912700"/>
                <a:gd name="connsiteX2-33" fmla="*/ 120713 w 2169814"/>
                <a:gd name="connsiteY2-34" fmla="*/ 1912700 h 1912700"/>
                <a:gd name="connsiteX3-35" fmla="*/ 2037030 w 2169814"/>
                <a:gd name="connsiteY3-36" fmla="*/ 1912700 h 1912700"/>
                <a:gd name="connsiteX4-37" fmla="*/ 2169814 w 2169814"/>
                <a:gd name="connsiteY4-38" fmla="*/ 1743702 h 1912700"/>
                <a:gd name="connsiteX5-39" fmla="*/ 1189022 w 2169814"/>
                <a:gd name="connsiteY5-40" fmla="*/ 47686 h 1912700"/>
                <a:gd name="connsiteX6-41" fmla="*/ 998899 w 2169814"/>
                <a:gd name="connsiteY6-42" fmla="*/ 38632 h 1912700"/>
                <a:gd name="connsiteX0-43" fmla="*/ 998899 w 2169814"/>
                <a:gd name="connsiteY0-44" fmla="*/ 57326 h 1931394"/>
                <a:gd name="connsiteX1-45" fmla="*/ 0 w 2169814"/>
                <a:gd name="connsiteY1-46" fmla="*/ 1777485 h 1931394"/>
                <a:gd name="connsiteX2-47" fmla="*/ 120713 w 2169814"/>
                <a:gd name="connsiteY2-48" fmla="*/ 1931394 h 1931394"/>
                <a:gd name="connsiteX3-49" fmla="*/ 2037030 w 2169814"/>
                <a:gd name="connsiteY3-50" fmla="*/ 1931394 h 1931394"/>
                <a:gd name="connsiteX4-51" fmla="*/ 2169814 w 2169814"/>
                <a:gd name="connsiteY4-52" fmla="*/ 1762396 h 1931394"/>
                <a:gd name="connsiteX5-53" fmla="*/ 1189022 w 2169814"/>
                <a:gd name="connsiteY5-54" fmla="*/ 66380 h 1931394"/>
                <a:gd name="connsiteX6-55" fmla="*/ 998899 w 2169814"/>
                <a:gd name="connsiteY6-56" fmla="*/ 57326 h 1931394"/>
                <a:gd name="connsiteX0-57" fmla="*/ 1011272 w 2182187"/>
                <a:gd name="connsiteY0-58" fmla="*/ 57326 h 1931394"/>
                <a:gd name="connsiteX1-59" fmla="*/ 12373 w 2182187"/>
                <a:gd name="connsiteY1-60" fmla="*/ 1777485 h 1931394"/>
                <a:gd name="connsiteX2-61" fmla="*/ 133086 w 2182187"/>
                <a:gd name="connsiteY2-62" fmla="*/ 1931394 h 1931394"/>
                <a:gd name="connsiteX3-63" fmla="*/ 2049403 w 2182187"/>
                <a:gd name="connsiteY3-64" fmla="*/ 1931394 h 1931394"/>
                <a:gd name="connsiteX4-65" fmla="*/ 2182187 w 2182187"/>
                <a:gd name="connsiteY4-66" fmla="*/ 1762396 h 1931394"/>
                <a:gd name="connsiteX5-67" fmla="*/ 1201395 w 2182187"/>
                <a:gd name="connsiteY5-68" fmla="*/ 66380 h 1931394"/>
                <a:gd name="connsiteX6-69" fmla="*/ 1011272 w 2182187"/>
                <a:gd name="connsiteY6-70" fmla="*/ 57326 h 1931394"/>
                <a:gd name="connsiteX0-71" fmla="*/ 1016062 w 2186977"/>
                <a:gd name="connsiteY0-72" fmla="*/ 57326 h 1931394"/>
                <a:gd name="connsiteX1-73" fmla="*/ 17163 w 2186977"/>
                <a:gd name="connsiteY1-74" fmla="*/ 1777485 h 1931394"/>
                <a:gd name="connsiteX2-75" fmla="*/ 137876 w 2186977"/>
                <a:gd name="connsiteY2-76" fmla="*/ 1931394 h 1931394"/>
                <a:gd name="connsiteX3-77" fmla="*/ 2054193 w 2186977"/>
                <a:gd name="connsiteY3-78" fmla="*/ 1931394 h 1931394"/>
                <a:gd name="connsiteX4-79" fmla="*/ 2186977 w 2186977"/>
                <a:gd name="connsiteY4-80" fmla="*/ 1762396 h 1931394"/>
                <a:gd name="connsiteX5-81" fmla="*/ 1206185 w 2186977"/>
                <a:gd name="connsiteY5-82" fmla="*/ 66380 h 1931394"/>
                <a:gd name="connsiteX6-83" fmla="*/ 1016062 w 2186977"/>
                <a:gd name="connsiteY6-84" fmla="*/ 57326 h 1931394"/>
                <a:gd name="connsiteX0-85" fmla="*/ 1016062 w 2186977"/>
                <a:gd name="connsiteY0-86" fmla="*/ 57326 h 1931400"/>
                <a:gd name="connsiteX1-87" fmla="*/ 17163 w 2186977"/>
                <a:gd name="connsiteY1-88" fmla="*/ 1777485 h 1931400"/>
                <a:gd name="connsiteX2-89" fmla="*/ 137876 w 2186977"/>
                <a:gd name="connsiteY2-90" fmla="*/ 1931394 h 1931400"/>
                <a:gd name="connsiteX3-91" fmla="*/ 2054193 w 2186977"/>
                <a:gd name="connsiteY3-92" fmla="*/ 1931394 h 1931400"/>
                <a:gd name="connsiteX4-93" fmla="*/ 2186977 w 2186977"/>
                <a:gd name="connsiteY4-94" fmla="*/ 1762396 h 1931400"/>
                <a:gd name="connsiteX5-95" fmla="*/ 1206185 w 2186977"/>
                <a:gd name="connsiteY5-96" fmla="*/ 66380 h 1931400"/>
                <a:gd name="connsiteX6-97" fmla="*/ 1016062 w 2186977"/>
                <a:gd name="connsiteY6-98" fmla="*/ 57326 h 1931400"/>
                <a:gd name="connsiteX0-99" fmla="*/ 1016062 w 2209375"/>
                <a:gd name="connsiteY0-100" fmla="*/ 57326 h 1931404"/>
                <a:gd name="connsiteX1-101" fmla="*/ 17163 w 2209375"/>
                <a:gd name="connsiteY1-102" fmla="*/ 1777485 h 1931404"/>
                <a:gd name="connsiteX2-103" fmla="*/ 137876 w 2209375"/>
                <a:gd name="connsiteY2-104" fmla="*/ 1931394 h 1931404"/>
                <a:gd name="connsiteX3-105" fmla="*/ 2054193 w 2209375"/>
                <a:gd name="connsiteY3-106" fmla="*/ 1931394 h 1931404"/>
                <a:gd name="connsiteX4-107" fmla="*/ 2186977 w 2209375"/>
                <a:gd name="connsiteY4-108" fmla="*/ 1762396 h 1931404"/>
                <a:gd name="connsiteX5-109" fmla="*/ 1206185 w 2209375"/>
                <a:gd name="connsiteY5-110" fmla="*/ 66380 h 1931404"/>
                <a:gd name="connsiteX6-111" fmla="*/ 1016062 w 2209375"/>
                <a:gd name="connsiteY6-112" fmla="*/ 57326 h 193140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2209375" h="1931404">
                  <a:moveTo>
                    <a:pt x="1016062" y="57326"/>
                  </a:moveTo>
                  <a:lnTo>
                    <a:pt x="17163" y="1777485"/>
                  </a:lnTo>
                  <a:cubicBezTo>
                    <a:pt x="-36152" y="1868019"/>
                    <a:pt x="43317" y="1928376"/>
                    <a:pt x="137876" y="1931394"/>
                  </a:cubicBezTo>
                  <a:lnTo>
                    <a:pt x="2054193" y="1931394"/>
                  </a:lnTo>
                  <a:cubicBezTo>
                    <a:pt x="2176917" y="1932400"/>
                    <a:pt x="2248340" y="1860978"/>
                    <a:pt x="2186977" y="1762396"/>
                  </a:cubicBezTo>
                  <a:lnTo>
                    <a:pt x="1206185" y="66380"/>
                  </a:lnTo>
                  <a:cubicBezTo>
                    <a:pt x="1163936" y="-6048"/>
                    <a:pt x="1061330" y="-33209"/>
                    <a:pt x="1016062" y="57326"/>
                  </a:cubicBezTo>
                  <a:close/>
                </a:path>
              </a:pathLst>
            </a:custGeom>
            <a:gradFill>
              <a:gsLst>
                <a:gs pos="0">
                  <a:srgbClr val="E2DDE1"/>
                </a:gs>
                <a:gs pos="76000">
                  <a:schemeClr val="bg1">
                    <a:lumMod val="95000"/>
                  </a:schemeClr>
                </a:gs>
              </a:gsLst>
              <a:lin ang="7800000" scaled="0"/>
            </a:gradFill>
            <a:ln w="15875">
              <a:gradFill>
                <a:gsLst>
                  <a:gs pos="0">
                    <a:schemeClr val="bg1">
                      <a:lumMod val="95000"/>
                    </a:schemeClr>
                  </a:gs>
                  <a:gs pos="100000">
                    <a:schemeClr val="bg1"/>
                  </a:gs>
                </a:gsLst>
                <a:lin ang="18600000" scaled="0"/>
              </a:gradFill>
            </a:ln>
            <a:effectLst>
              <a:outerShdw blurRad="76200" dist="38100" dir="8100000" algn="tr"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cs typeface="+mn-ea"/>
                <a:sym typeface="+mn-lt"/>
              </a:endParaRPr>
            </a:p>
          </p:txBody>
        </p:sp>
        <p:sp>
          <p:nvSpPr>
            <p:cNvPr id="39" name="Freeform 48"/>
            <p:cNvSpPr>
              <a:spLocks noEditPoints="1"/>
            </p:cNvSpPr>
            <p:nvPr/>
          </p:nvSpPr>
          <p:spPr bwMode="auto">
            <a:xfrm>
              <a:off x="1916150" y="3571652"/>
              <a:ext cx="491706" cy="470660"/>
            </a:xfrm>
            <a:custGeom>
              <a:avLst/>
              <a:gdLst>
                <a:gd name="T0" fmla="*/ 419 w 628"/>
                <a:gd name="T1" fmla="*/ 232 h 600"/>
                <a:gd name="T2" fmla="*/ 411 w 628"/>
                <a:gd name="T3" fmla="*/ 249 h 600"/>
                <a:gd name="T4" fmla="*/ 408 w 628"/>
                <a:gd name="T5" fmla="*/ 261 h 600"/>
                <a:gd name="T6" fmla="*/ 409 w 628"/>
                <a:gd name="T7" fmla="*/ 283 h 600"/>
                <a:gd name="T8" fmla="*/ 417 w 628"/>
                <a:gd name="T9" fmla="*/ 304 h 600"/>
                <a:gd name="T10" fmla="*/ 424 w 628"/>
                <a:gd name="T11" fmla="*/ 315 h 600"/>
                <a:gd name="T12" fmla="*/ 441 w 628"/>
                <a:gd name="T13" fmla="*/ 330 h 600"/>
                <a:gd name="T14" fmla="*/ 453 w 628"/>
                <a:gd name="T15" fmla="*/ 335 h 600"/>
                <a:gd name="T16" fmla="*/ 478 w 628"/>
                <a:gd name="T17" fmla="*/ 200 h 600"/>
                <a:gd name="T18" fmla="*/ 449 w 628"/>
                <a:gd name="T19" fmla="*/ 206 h 600"/>
                <a:gd name="T20" fmla="*/ 433 w 628"/>
                <a:gd name="T21" fmla="*/ 216 h 600"/>
                <a:gd name="T22" fmla="*/ 425 w 628"/>
                <a:gd name="T23" fmla="*/ 224 h 600"/>
                <a:gd name="T24" fmla="*/ 384 w 628"/>
                <a:gd name="T25" fmla="*/ 70 h 600"/>
                <a:gd name="T26" fmla="*/ 314 w 628"/>
                <a:gd name="T27" fmla="*/ 140 h 600"/>
                <a:gd name="T28" fmla="*/ 379 w 628"/>
                <a:gd name="T29" fmla="*/ 283 h 600"/>
                <a:gd name="T30" fmla="*/ 379 w 628"/>
                <a:gd name="T31" fmla="*/ 254 h 600"/>
                <a:gd name="T32" fmla="*/ 359 w 628"/>
                <a:gd name="T33" fmla="*/ 154 h 600"/>
                <a:gd name="T34" fmla="*/ 250 w 628"/>
                <a:gd name="T35" fmla="*/ 270 h 600"/>
                <a:gd name="T36" fmla="*/ 314 w 628"/>
                <a:gd name="T37" fmla="*/ 396 h 600"/>
                <a:gd name="T38" fmla="*/ 282 w 628"/>
                <a:gd name="T39" fmla="*/ 400 h 600"/>
                <a:gd name="T40" fmla="*/ 267 w 628"/>
                <a:gd name="T41" fmla="*/ 382 h 600"/>
                <a:gd name="T42" fmla="*/ 257 w 628"/>
                <a:gd name="T43" fmla="*/ 374 h 600"/>
                <a:gd name="T44" fmla="*/ 214 w 628"/>
                <a:gd name="T45" fmla="*/ 356 h 600"/>
                <a:gd name="T46" fmla="*/ 195 w 628"/>
                <a:gd name="T47" fmla="*/ 354 h 600"/>
                <a:gd name="T48" fmla="*/ 0 w 628"/>
                <a:gd name="T49" fmla="*/ 600 h 600"/>
                <a:gd name="T50" fmla="*/ 83 w 628"/>
                <a:gd name="T51" fmla="*/ 454 h 600"/>
                <a:gd name="T52" fmla="*/ 216 w 628"/>
                <a:gd name="T53" fmla="*/ 454 h 600"/>
                <a:gd name="T54" fmla="*/ 301 w 628"/>
                <a:gd name="T55" fmla="*/ 600 h 600"/>
                <a:gd name="T56" fmla="*/ 282 w 628"/>
                <a:gd name="T57" fmla="*/ 400 h 600"/>
                <a:gd name="T58" fmla="*/ 433 w 628"/>
                <a:gd name="T59" fmla="*/ 354 h 600"/>
                <a:gd name="T60" fmla="*/ 413 w 628"/>
                <a:gd name="T61" fmla="*/ 356 h 600"/>
                <a:gd name="T62" fmla="*/ 361 w 628"/>
                <a:gd name="T63" fmla="*/ 382 h 600"/>
                <a:gd name="T64" fmla="*/ 353 w 628"/>
                <a:gd name="T65" fmla="*/ 391 h 600"/>
                <a:gd name="T66" fmla="*/ 389 w 628"/>
                <a:gd name="T67" fmla="*/ 600 h 600"/>
                <a:gd name="T68" fmla="*/ 410 w 628"/>
                <a:gd name="T69" fmla="*/ 600 h 600"/>
                <a:gd name="T70" fmla="*/ 564 w 628"/>
                <a:gd name="T71" fmla="*/ 454 h 600"/>
                <a:gd name="T72" fmla="*/ 628 w 628"/>
                <a:gd name="T73" fmla="*/ 460 h 600"/>
                <a:gd name="T74" fmla="*/ 151 w 628"/>
                <a:gd name="T75" fmla="*/ 340 h 600"/>
                <a:gd name="T76" fmla="*/ 186 w 628"/>
                <a:gd name="T77" fmla="*/ 330 h 600"/>
                <a:gd name="T78" fmla="*/ 196 w 628"/>
                <a:gd name="T79" fmla="*/ 323 h 600"/>
                <a:gd name="T80" fmla="*/ 216 w 628"/>
                <a:gd name="T81" fmla="*/ 295 h 600"/>
                <a:gd name="T82" fmla="*/ 219 w 628"/>
                <a:gd name="T83" fmla="*/ 281 h 600"/>
                <a:gd name="T84" fmla="*/ 219 w 628"/>
                <a:gd name="T85" fmla="*/ 258 h 600"/>
                <a:gd name="T86" fmla="*/ 214 w 628"/>
                <a:gd name="T87" fmla="*/ 241 h 600"/>
                <a:gd name="T88" fmla="*/ 208 w 628"/>
                <a:gd name="T89" fmla="*/ 231 h 600"/>
                <a:gd name="T90" fmla="*/ 195 w 628"/>
                <a:gd name="T91" fmla="*/ 217 h 600"/>
                <a:gd name="T92" fmla="*/ 186 w 628"/>
                <a:gd name="T93" fmla="*/ 210 h 600"/>
                <a:gd name="T94" fmla="*/ 151 w 628"/>
                <a:gd name="T95" fmla="*/ 200 h 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28" h="600">
                  <a:moveTo>
                    <a:pt x="425" y="224"/>
                  </a:moveTo>
                  <a:cubicBezTo>
                    <a:pt x="423" y="226"/>
                    <a:pt x="421" y="229"/>
                    <a:pt x="420" y="231"/>
                  </a:cubicBezTo>
                  <a:cubicBezTo>
                    <a:pt x="419" y="231"/>
                    <a:pt x="419" y="232"/>
                    <a:pt x="419" y="232"/>
                  </a:cubicBezTo>
                  <a:cubicBezTo>
                    <a:pt x="418" y="234"/>
                    <a:pt x="416" y="236"/>
                    <a:pt x="415" y="239"/>
                  </a:cubicBezTo>
                  <a:cubicBezTo>
                    <a:pt x="415" y="240"/>
                    <a:pt x="414" y="240"/>
                    <a:pt x="414" y="241"/>
                  </a:cubicBezTo>
                  <a:cubicBezTo>
                    <a:pt x="413" y="244"/>
                    <a:pt x="412" y="246"/>
                    <a:pt x="411" y="249"/>
                  </a:cubicBezTo>
                  <a:cubicBezTo>
                    <a:pt x="411" y="249"/>
                    <a:pt x="411" y="250"/>
                    <a:pt x="411" y="250"/>
                  </a:cubicBezTo>
                  <a:cubicBezTo>
                    <a:pt x="410" y="253"/>
                    <a:pt x="409" y="255"/>
                    <a:pt x="409" y="258"/>
                  </a:cubicBezTo>
                  <a:cubicBezTo>
                    <a:pt x="409" y="259"/>
                    <a:pt x="409" y="260"/>
                    <a:pt x="408" y="261"/>
                  </a:cubicBezTo>
                  <a:cubicBezTo>
                    <a:pt x="408" y="264"/>
                    <a:pt x="408" y="267"/>
                    <a:pt x="408" y="270"/>
                  </a:cubicBezTo>
                  <a:cubicBezTo>
                    <a:pt x="408" y="274"/>
                    <a:pt x="408" y="278"/>
                    <a:pt x="409" y="281"/>
                  </a:cubicBezTo>
                  <a:cubicBezTo>
                    <a:pt x="409" y="282"/>
                    <a:pt x="409" y="283"/>
                    <a:pt x="409" y="283"/>
                  </a:cubicBezTo>
                  <a:cubicBezTo>
                    <a:pt x="410" y="287"/>
                    <a:pt x="411" y="290"/>
                    <a:pt x="412" y="293"/>
                  </a:cubicBezTo>
                  <a:cubicBezTo>
                    <a:pt x="412" y="294"/>
                    <a:pt x="412" y="294"/>
                    <a:pt x="412" y="295"/>
                  </a:cubicBezTo>
                  <a:cubicBezTo>
                    <a:pt x="414" y="298"/>
                    <a:pt x="415" y="301"/>
                    <a:pt x="417" y="304"/>
                  </a:cubicBezTo>
                  <a:cubicBezTo>
                    <a:pt x="417" y="305"/>
                    <a:pt x="417" y="305"/>
                    <a:pt x="418" y="306"/>
                  </a:cubicBezTo>
                  <a:cubicBezTo>
                    <a:pt x="420" y="309"/>
                    <a:pt x="422" y="312"/>
                    <a:pt x="424" y="315"/>
                  </a:cubicBezTo>
                  <a:cubicBezTo>
                    <a:pt x="424" y="315"/>
                    <a:pt x="424" y="315"/>
                    <a:pt x="424" y="315"/>
                  </a:cubicBezTo>
                  <a:cubicBezTo>
                    <a:pt x="427" y="318"/>
                    <a:pt x="429" y="320"/>
                    <a:pt x="432" y="323"/>
                  </a:cubicBezTo>
                  <a:cubicBezTo>
                    <a:pt x="432" y="323"/>
                    <a:pt x="432" y="323"/>
                    <a:pt x="432" y="323"/>
                  </a:cubicBezTo>
                  <a:cubicBezTo>
                    <a:pt x="435" y="326"/>
                    <a:pt x="438" y="328"/>
                    <a:pt x="441" y="330"/>
                  </a:cubicBezTo>
                  <a:cubicBezTo>
                    <a:pt x="442" y="330"/>
                    <a:pt x="442" y="330"/>
                    <a:pt x="442" y="330"/>
                  </a:cubicBezTo>
                  <a:cubicBezTo>
                    <a:pt x="446" y="332"/>
                    <a:pt x="449" y="334"/>
                    <a:pt x="452" y="335"/>
                  </a:cubicBezTo>
                  <a:cubicBezTo>
                    <a:pt x="453" y="335"/>
                    <a:pt x="453" y="335"/>
                    <a:pt x="453" y="335"/>
                  </a:cubicBezTo>
                  <a:cubicBezTo>
                    <a:pt x="461" y="338"/>
                    <a:pt x="469" y="340"/>
                    <a:pt x="478" y="340"/>
                  </a:cubicBezTo>
                  <a:cubicBezTo>
                    <a:pt x="516" y="340"/>
                    <a:pt x="547" y="309"/>
                    <a:pt x="547" y="270"/>
                  </a:cubicBezTo>
                  <a:cubicBezTo>
                    <a:pt x="547" y="231"/>
                    <a:pt x="516" y="200"/>
                    <a:pt x="478" y="200"/>
                  </a:cubicBezTo>
                  <a:cubicBezTo>
                    <a:pt x="468" y="200"/>
                    <a:pt x="458" y="202"/>
                    <a:pt x="450" y="206"/>
                  </a:cubicBezTo>
                  <a:cubicBezTo>
                    <a:pt x="450" y="206"/>
                    <a:pt x="450" y="206"/>
                    <a:pt x="450" y="206"/>
                  </a:cubicBezTo>
                  <a:cubicBezTo>
                    <a:pt x="449" y="206"/>
                    <a:pt x="449" y="206"/>
                    <a:pt x="449" y="206"/>
                  </a:cubicBezTo>
                  <a:cubicBezTo>
                    <a:pt x="446" y="208"/>
                    <a:pt x="444" y="209"/>
                    <a:pt x="442" y="210"/>
                  </a:cubicBezTo>
                  <a:cubicBezTo>
                    <a:pt x="441" y="210"/>
                    <a:pt x="441" y="211"/>
                    <a:pt x="440" y="211"/>
                  </a:cubicBezTo>
                  <a:cubicBezTo>
                    <a:pt x="438" y="213"/>
                    <a:pt x="435" y="215"/>
                    <a:pt x="433" y="216"/>
                  </a:cubicBezTo>
                  <a:cubicBezTo>
                    <a:pt x="433" y="217"/>
                    <a:pt x="432" y="217"/>
                    <a:pt x="432" y="217"/>
                  </a:cubicBezTo>
                  <a:cubicBezTo>
                    <a:pt x="430" y="219"/>
                    <a:pt x="428" y="221"/>
                    <a:pt x="426" y="223"/>
                  </a:cubicBezTo>
                  <a:cubicBezTo>
                    <a:pt x="426" y="223"/>
                    <a:pt x="425" y="224"/>
                    <a:pt x="425" y="224"/>
                  </a:cubicBezTo>
                  <a:close/>
                  <a:moveTo>
                    <a:pt x="314" y="140"/>
                  </a:moveTo>
                  <a:lnTo>
                    <a:pt x="314" y="140"/>
                  </a:lnTo>
                  <a:cubicBezTo>
                    <a:pt x="353" y="140"/>
                    <a:pt x="384" y="108"/>
                    <a:pt x="384" y="70"/>
                  </a:cubicBezTo>
                  <a:cubicBezTo>
                    <a:pt x="384" y="31"/>
                    <a:pt x="353" y="0"/>
                    <a:pt x="314" y="0"/>
                  </a:cubicBezTo>
                  <a:cubicBezTo>
                    <a:pt x="275" y="0"/>
                    <a:pt x="244" y="31"/>
                    <a:pt x="244" y="70"/>
                  </a:cubicBezTo>
                  <a:cubicBezTo>
                    <a:pt x="244" y="108"/>
                    <a:pt x="275" y="140"/>
                    <a:pt x="314" y="140"/>
                  </a:cubicBezTo>
                  <a:close/>
                  <a:moveTo>
                    <a:pt x="379" y="336"/>
                  </a:moveTo>
                  <a:lnTo>
                    <a:pt x="379" y="336"/>
                  </a:lnTo>
                  <a:lnTo>
                    <a:pt x="379" y="283"/>
                  </a:lnTo>
                  <a:cubicBezTo>
                    <a:pt x="379" y="279"/>
                    <a:pt x="378" y="274"/>
                    <a:pt x="378" y="270"/>
                  </a:cubicBezTo>
                  <a:cubicBezTo>
                    <a:pt x="378" y="266"/>
                    <a:pt x="379" y="262"/>
                    <a:pt x="379" y="257"/>
                  </a:cubicBezTo>
                  <a:lnTo>
                    <a:pt x="379" y="254"/>
                  </a:lnTo>
                  <a:lnTo>
                    <a:pt x="380" y="254"/>
                  </a:lnTo>
                  <a:cubicBezTo>
                    <a:pt x="385" y="223"/>
                    <a:pt x="404" y="197"/>
                    <a:pt x="431" y="183"/>
                  </a:cubicBezTo>
                  <a:cubicBezTo>
                    <a:pt x="412" y="165"/>
                    <a:pt x="387" y="154"/>
                    <a:pt x="359" y="154"/>
                  </a:cubicBezTo>
                  <a:lnTo>
                    <a:pt x="269" y="154"/>
                  </a:lnTo>
                  <a:cubicBezTo>
                    <a:pt x="241" y="154"/>
                    <a:pt x="216" y="165"/>
                    <a:pt x="197" y="183"/>
                  </a:cubicBezTo>
                  <a:cubicBezTo>
                    <a:pt x="228" y="199"/>
                    <a:pt x="250" y="232"/>
                    <a:pt x="250" y="270"/>
                  </a:cubicBezTo>
                  <a:cubicBezTo>
                    <a:pt x="250" y="278"/>
                    <a:pt x="249" y="285"/>
                    <a:pt x="247" y="293"/>
                  </a:cubicBezTo>
                  <a:lnTo>
                    <a:pt x="247" y="335"/>
                  </a:lnTo>
                  <a:cubicBezTo>
                    <a:pt x="276" y="347"/>
                    <a:pt x="299" y="369"/>
                    <a:pt x="314" y="396"/>
                  </a:cubicBezTo>
                  <a:cubicBezTo>
                    <a:pt x="328" y="369"/>
                    <a:pt x="352" y="348"/>
                    <a:pt x="379" y="336"/>
                  </a:cubicBezTo>
                  <a:close/>
                  <a:moveTo>
                    <a:pt x="282" y="400"/>
                  </a:moveTo>
                  <a:lnTo>
                    <a:pt x="282" y="400"/>
                  </a:lnTo>
                  <a:cubicBezTo>
                    <a:pt x="280" y="397"/>
                    <a:pt x="278" y="394"/>
                    <a:pt x="275" y="391"/>
                  </a:cubicBezTo>
                  <a:cubicBezTo>
                    <a:pt x="275" y="390"/>
                    <a:pt x="274" y="390"/>
                    <a:pt x="274" y="390"/>
                  </a:cubicBezTo>
                  <a:cubicBezTo>
                    <a:pt x="272" y="387"/>
                    <a:pt x="270" y="385"/>
                    <a:pt x="267" y="382"/>
                  </a:cubicBezTo>
                  <a:cubicBezTo>
                    <a:pt x="267" y="382"/>
                    <a:pt x="266" y="382"/>
                    <a:pt x="266" y="381"/>
                  </a:cubicBezTo>
                  <a:cubicBezTo>
                    <a:pt x="263" y="379"/>
                    <a:pt x="261" y="377"/>
                    <a:pt x="258" y="375"/>
                  </a:cubicBezTo>
                  <a:cubicBezTo>
                    <a:pt x="257" y="374"/>
                    <a:pt x="257" y="374"/>
                    <a:pt x="257" y="374"/>
                  </a:cubicBezTo>
                  <a:cubicBezTo>
                    <a:pt x="247" y="367"/>
                    <a:pt x="237" y="362"/>
                    <a:pt x="225" y="359"/>
                  </a:cubicBezTo>
                  <a:cubicBezTo>
                    <a:pt x="223" y="358"/>
                    <a:pt x="220" y="357"/>
                    <a:pt x="218" y="357"/>
                  </a:cubicBezTo>
                  <a:cubicBezTo>
                    <a:pt x="217" y="356"/>
                    <a:pt x="215" y="356"/>
                    <a:pt x="214" y="356"/>
                  </a:cubicBezTo>
                  <a:cubicBezTo>
                    <a:pt x="212" y="356"/>
                    <a:pt x="210" y="355"/>
                    <a:pt x="208" y="355"/>
                  </a:cubicBezTo>
                  <a:cubicBezTo>
                    <a:pt x="207" y="355"/>
                    <a:pt x="206" y="355"/>
                    <a:pt x="205" y="355"/>
                  </a:cubicBezTo>
                  <a:cubicBezTo>
                    <a:pt x="202" y="354"/>
                    <a:pt x="199" y="354"/>
                    <a:pt x="195" y="354"/>
                  </a:cubicBezTo>
                  <a:lnTo>
                    <a:pt x="105" y="354"/>
                  </a:lnTo>
                  <a:cubicBezTo>
                    <a:pt x="47" y="354"/>
                    <a:pt x="0" y="401"/>
                    <a:pt x="0" y="460"/>
                  </a:cubicBezTo>
                  <a:lnTo>
                    <a:pt x="0" y="600"/>
                  </a:lnTo>
                  <a:lnTo>
                    <a:pt x="62" y="600"/>
                  </a:lnTo>
                  <a:lnTo>
                    <a:pt x="62" y="454"/>
                  </a:lnTo>
                  <a:lnTo>
                    <a:pt x="83" y="454"/>
                  </a:lnTo>
                  <a:lnTo>
                    <a:pt x="83" y="600"/>
                  </a:lnTo>
                  <a:lnTo>
                    <a:pt x="216" y="600"/>
                  </a:lnTo>
                  <a:lnTo>
                    <a:pt x="216" y="454"/>
                  </a:lnTo>
                  <a:lnTo>
                    <a:pt x="237" y="454"/>
                  </a:lnTo>
                  <a:lnTo>
                    <a:pt x="237" y="600"/>
                  </a:lnTo>
                  <a:lnTo>
                    <a:pt x="301" y="600"/>
                  </a:lnTo>
                  <a:lnTo>
                    <a:pt x="301" y="460"/>
                  </a:lnTo>
                  <a:cubicBezTo>
                    <a:pt x="301" y="437"/>
                    <a:pt x="294" y="417"/>
                    <a:pt x="282" y="400"/>
                  </a:cubicBezTo>
                  <a:cubicBezTo>
                    <a:pt x="282" y="400"/>
                    <a:pt x="282" y="400"/>
                    <a:pt x="282" y="400"/>
                  </a:cubicBezTo>
                  <a:close/>
                  <a:moveTo>
                    <a:pt x="523" y="354"/>
                  </a:moveTo>
                  <a:lnTo>
                    <a:pt x="523" y="354"/>
                  </a:lnTo>
                  <a:lnTo>
                    <a:pt x="433" y="354"/>
                  </a:lnTo>
                  <a:cubicBezTo>
                    <a:pt x="429" y="354"/>
                    <a:pt x="426" y="354"/>
                    <a:pt x="423" y="355"/>
                  </a:cubicBezTo>
                  <a:cubicBezTo>
                    <a:pt x="422" y="355"/>
                    <a:pt x="421" y="355"/>
                    <a:pt x="420" y="355"/>
                  </a:cubicBezTo>
                  <a:cubicBezTo>
                    <a:pt x="418" y="355"/>
                    <a:pt x="415" y="356"/>
                    <a:pt x="413" y="356"/>
                  </a:cubicBezTo>
                  <a:cubicBezTo>
                    <a:pt x="412" y="356"/>
                    <a:pt x="411" y="356"/>
                    <a:pt x="410" y="357"/>
                  </a:cubicBezTo>
                  <a:cubicBezTo>
                    <a:pt x="408" y="357"/>
                    <a:pt x="405" y="358"/>
                    <a:pt x="403" y="358"/>
                  </a:cubicBezTo>
                  <a:cubicBezTo>
                    <a:pt x="387" y="363"/>
                    <a:pt x="373" y="371"/>
                    <a:pt x="361" y="382"/>
                  </a:cubicBezTo>
                  <a:cubicBezTo>
                    <a:pt x="361" y="382"/>
                    <a:pt x="361" y="382"/>
                    <a:pt x="361" y="383"/>
                  </a:cubicBezTo>
                  <a:cubicBezTo>
                    <a:pt x="358" y="385"/>
                    <a:pt x="356" y="388"/>
                    <a:pt x="353" y="390"/>
                  </a:cubicBezTo>
                  <a:cubicBezTo>
                    <a:pt x="353" y="390"/>
                    <a:pt x="353" y="391"/>
                    <a:pt x="353" y="391"/>
                  </a:cubicBezTo>
                  <a:cubicBezTo>
                    <a:pt x="337" y="409"/>
                    <a:pt x="327" y="433"/>
                    <a:pt x="327" y="460"/>
                  </a:cubicBezTo>
                  <a:lnTo>
                    <a:pt x="327" y="600"/>
                  </a:lnTo>
                  <a:lnTo>
                    <a:pt x="389" y="600"/>
                  </a:lnTo>
                  <a:lnTo>
                    <a:pt x="389" y="454"/>
                  </a:lnTo>
                  <a:lnTo>
                    <a:pt x="410" y="454"/>
                  </a:lnTo>
                  <a:lnTo>
                    <a:pt x="410" y="600"/>
                  </a:lnTo>
                  <a:lnTo>
                    <a:pt x="543" y="600"/>
                  </a:lnTo>
                  <a:lnTo>
                    <a:pt x="543" y="454"/>
                  </a:lnTo>
                  <a:lnTo>
                    <a:pt x="564" y="454"/>
                  </a:lnTo>
                  <a:lnTo>
                    <a:pt x="564" y="600"/>
                  </a:lnTo>
                  <a:lnTo>
                    <a:pt x="628" y="600"/>
                  </a:lnTo>
                  <a:lnTo>
                    <a:pt x="628" y="460"/>
                  </a:lnTo>
                  <a:cubicBezTo>
                    <a:pt x="628" y="401"/>
                    <a:pt x="581" y="354"/>
                    <a:pt x="523" y="354"/>
                  </a:cubicBezTo>
                  <a:close/>
                  <a:moveTo>
                    <a:pt x="151" y="340"/>
                  </a:moveTo>
                  <a:lnTo>
                    <a:pt x="151" y="340"/>
                  </a:lnTo>
                  <a:cubicBezTo>
                    <a:pt x="159" y="340"/>
                    <a:pt x="167" y="338"/>
                    <a:pt x="175" y="335"/>
                  </a:cubicBezTo>
                  <a:cubicBezTo>
                    <a:pt x="175" y="335"/>
                    <a:pt x="175" y="335"/>
                    <a:pt x="176" y="335"/>
                  </a:cubicBezTo>
                  <a:cubicBezTo>
                    <a:pt x="179" y="334"/>
                    <a:pt x="183" y="332"/>
                    <a:pt x="186" y="330"/>
                  </a:cubicBezTo>
                  <a:cubicBezTo>
                    <a:pt x="186" y="330"/>
                    <a:pt x="186" y="330"/>
                    <a:pt x="186" y="330"/>
                  </a:cubicBezTo>
                  <a:cubicBezTo>
                    <a:pt x="190" y="328"/>
                    <a:pt x="193" y="326"/>
                    <a:pt x="196" y="323"/>
                  </a:cubicBezTo>
                  <a:cubicBezTo>
                    <a:pt x="196" y="323"/>
                    <a:pt x="196" y="323"/>
                    <a:pt x="196" y="323"/>
                  </a:cubicBezTo>
                  <a:cubicBezTo>
                    <a:pt x="202" y="318"/>
                    <a:pt x="206" y="312"/>
                    <a:pt x="210" y="306"/>
                  </a:cubicBezTo>
                  <a:cubicBezTo>
                    <a:pt x="211" y="305"/>
                    <a:pt x="211" y="305"/>
                    <a:pt x="211" y="304"/>
                  </a:cubicBezTo>
                  <a:cubicBezTo>
                    <a:pt x="213" y="301"/>
                    <a:pt x="214" y="298"/>
                    <a:pt x="216" y="295"/>
                  </a:cubicBezTo>
                  <a:cubicBezTo>
                    <a:pt x="216" y="294"/>
                    <a:pt x="216" y="294"/>
                    <a:pt x="216" y="293"/>
                  </a:cubicBezTo>
                  <a:cubicBezTo>
                    <a:pt x="217" y="290"/>
                    <a:pt x="218" y="287"/>
                    <a:pt x="219" y="283"/>
                  </a:cubicBezTo>
                  <a:cubicBezTo>
                    <a:pt x="219" y="282"/>
                    <a:pt x="219" y="282"/>
                    <a:pt x="219" y="281"/>
                  </a:cubicBezTo>
                  <a:cubicBezTo>
                    <a:pt x="220" y="278"/>
                    <a:pt x="220" y="274"/>
                    <a:pt x="220" y="270"/>
                  </a:cubicBezTo>
                  <a:cubicBezTo>
                    <a:pt x="220" y="267"/>
                    <a:pt x="220" y="264"/>
                    <a:pt x="220" y="261"/>
                  </a:cubicBezTo>
                  <a:cubicBezTo>
                    <a:pt x="219" y="260"/>
                    <a:pt x="219" y="259"/>
                    <a:pt x="219" y="258"/>
                  </a:cubicBezTo>
                  <a:cubicBezTo>
                    <a:pt x="219" y="255"/>
                    <a:pt x="218" y="252"/>
                    <a:pt x="217" y="250"/>
                  </a:cubicBezTo>
                  <a:cubicBezTo>
                    <a:pt x="217" y="249"/>
                    <a:pt x="217" y="249"/>
                    <a:pt x="217" y="249"/>
                  </a:cubicBezTo>
                  <a:cubicBezTo>
                    <a:pt x="216" y="246"/>
                    <a:pt x="215" y="244"/>
                    <a:pt x="214" y="241"/>
                  </a:cubicBezTo>
                  <a:cubicBezTo>
                    <a:pt x="214" y="240"/>
                    <a:pt x="213" y="240"/>
                    <a:pt x="213" y="239"/>
                  </a:cubicBezTo>
                  <a:cubicBezTo>
                    <a:pt x="212" y="236"/>
                    <a:pt x="210" y="234"/>
                    <a:pt x="209" y="231"/>
                  </a:cubicBezTo>
                  <a:lnTo>
                    <a:pt x="208" y="231"/>
                  </a:lnTo>
                  <a:cubicBezTo>
                    <a:pt x="207" y="229"/>
                    <a:pt x="205" y="226"/>
                    <a:pt x="203" y="224"/>
                  </a:cubicBezTo>
                  <a:cubicBezTo>
                    <a:pt x="203" y="224"/>
                    <a:pt x="202" y="223"/>
                    <a:pt x="202" y="223"/>
                  </a:cubicBezTo>
                  <a:cubicBezTo>
                    <a:pt x="200" y="221"/>
                    <a:pt x="198" y="219"/>
                    <a:pt x="195" y="217"/>
                  </a:cubicBezTo>
                  <a:cubicBezTo>
                    <a:pt x="195" y="217"/>
                    <a:pt x="195" y="217"/>
                    <a:pt x="195" y="216"/>
                  </a:cubicBezTo>
                  <a:cubicBezTo>
                    <a:pt x="193" y="215"/>
                    <a:pt x="190" y="213"/>
                    <a:pt x="188" y="211"/>
                  </a:cubicBezTo>
                  <a:cubicBezTo>
                    <a:pt x="187" y="211"/>
                    <a:pt x="187" y="210"/>
                    <a:pt x="186" y="210"/>
                  </a:cubicBezTo>
                  <a:cubicBezTo>
                    <a:pt x="184" y="209"/>
                    <a:pt x="181" y="207"/>
                    <a:pt x="179" y="206"/>
                  </a:cubicBezTo>
                  <a:cubicBezTo>
                    <a:pt x="179" y="206"/>
                    <a:pt x="178" y="206"/>
                    <a:pt x="178" y="206"/>
                  </a:cubicBezTo>
                  <a:cubicBezTo>
                    <a:pt x="170" y="202"/>
                    <a:pt x="160" y="200"/>
                    <a:pt x="151" y="200"/>
                  </a:cubicBezTo>
                  <a:cubicBezTo>
                    <a:pt x="112" y="200"/>
                    <a:pt x="81" y="231"/>
                    <a:pt x="81" y="270"/>
                  </a:cubicBezTo>
                  <a:cubicBezTo>
                    <a:pt x="81" y="309"/>
                    <a:pt x="112" y="340"/>
                    <a:pt x="151" y="340"/>
                  </a:cubicBezTo>
                  <a:close/>
                </a:path>
              </a:pathLst>
            </a:custGeom>
            <a:solidFill>
              <a:srgbClr val="C1BAB8"/>
            </a:solidFill>
            <a:ln>
              <a:noFill/>
            </a:ln>
          </p:spPr>
          <p:txBody>
            <a:bodyPr vert="horz" wrap="square" lIns="91440" tIns="45720" rIns="91440" bIns="45720" numCol="1" anchor="t" anchorCtr="0" compatLnSpc="1"/>
            <a:lstStyle/>
            <a:p>
              <a:endParaRPr lang="zh-CN" altLang="en-US" dirty="0">
                <a:solidFill>
                  <a:schemeClr val="tx1">
                    <a:lumMod val="75000"/>
                    <a:lumOff val="25000"/>
                  </a:schemeClr>
                </a:solidFill>
                <a:cs typeface="+mn-ea"/>
                <a:sym typeface="+mn-lt"/>
              </a:endParaRPr>
            </a:p>
          </p:txBody>
        </p:sp>
      </p:grpSp>
      <p:grpSp>
        <p:nvGrpSpPr>
          <p:cNvPr id="40" name="组合 39"/>
          <p:cNvGrpSpPr/>
          <p:nvPr/>
        </p:nvGrpSpPr>
        <p:grpSpPr>
          <a:xfrm>
            <a:off x="3971719" y="2956607"/>
            <a:ext cx="1644323" cy="1437443"/>
            <a:chOff x="3971719" y="3679723"/>
            <a:chExt cx="1644323" cy="1437443"/>
          </a:xfrm>
        </p:grpSpPr>
        <p:sp>
          <p:nvSpPr>
            <p:cNvPr id="41" name="任意多边形 40"/>
            <p:cNvSpPr/>
            <p:nvPr/>
          </p:nvSpPr>
          <p:spPr>
            <a:xfrm rot="10800000">
              <a:off x="3971719" y="3679723"/>
              <a:ext cx="1644323" cy="1437443"/>
            </a:xfrm>
            <a:custGeom>
              <a:avLst/>
              <a:gdLst>
                <a:gd name="connsiteX0" fmla="*/ 998899 w 2169814"/>
                <a:gd name="connsiteY0" fmla="*/ 0 h 1874068"/>
                <a:gd name="connsiteX1" fmla="*/ 0 w 2169814"/>
                <a:gd name="connsiteY1" fmla="*/ 1720159 h 1874068"/>
                <a:gd name="connsiteX2" fmla="*/ 120713 w 2169814"/>
                <a:gd name="connsiteY2" fmla="*/ 1874068 h 1874068"/>
                <a:gd name="connsiteX3" fmla="*/ 2037030 w 2169814"/>
                <a:gd name="connsiteY3" fmla="*/ 1874068 h 1874068"/>
                <a:gd name="connsiteX4" fmla="*/ 2169814 w 2169814"/>
                <a:gd name="connsiteY4" fmla="*/ 1705070 h 1874068"/>
                <a:gd name="connsiteX5" fmla="*/ 1189022 w 2169814"/>
                <a:gd name="connsiteY5" fmla="*/ 9054 h 1874068"/>
                <a:gd name="connsiteX6" fmla="*/ 998899 w 2169814"/>
                <a:gd name="connsiteY6" fmla="*/ 0 h 1874068"/>
                <a:gd name="connsiteX0-1" fmla="*/ 998899 w 2169814"/>
                <a:gd name="connsiteY0-2" fmla="*/ 21247 h 1895315"/>
                <a:gd name="connsiteX1-3" fmla="*/ 0 w 2169814"/>
                <a:gd name="connsiteY1-4" fmla="*/ 1741406 h 1895315"/>
                <a:gd name="connsiteX2-5" fmla="*/ 120713 w 2169814"/>
                <a:gd name="connsiteY2-6" fmla="*/ 1895315 h 1895315"/>
                <a:gd name="connsiteX3-7" fmla="*/ 2037030 w 2169814"/>
                <a:gd name="connsiteY3-8" fmla="*/ 1895315 h 1895315"/>
                <a:gd name="connsiteX4-9" fmla="*/ 2169814 w 2169814"/>
                <a:gd name="connsiteY4-10" fmla="*/ 1726317 h 1895315"/>
                <a:gd name="connsiteX5-11" fmla="*/ 1189022 w 2169814"/>
                <a:gd name="connsiteY5-12" fmla="*/ 30301 h 1895315"/>
                <a:gd name="connsiteX6-13" fmla="*/ 998899 w 2169814"/>
                <a:gd name="connsiteY6-14" fmla="*/ 21247 h 1895315"/>
                <a:gd name="connsiteX0-15" fmla="*/ 998899 w 2169814"/>
                <a:gd name="connsiteY0-16" fmla="*/ 26590 h 1900658"/>
                <a:gd name="connsiteX1-17" fmla="*/ 0 w 2169814"/>
                <a:gd name="connsiteY1-18" fmla="*/ 1746749 h 1900658"/>
                <a:gd name="connsiteX2-19" fmla="*/ 120713 w 2169814"/>
                <a:gd name="connsiteY2-20" fmla="*/ 1900658 h 1900658"/>
                <a:gd name="connsiteX3-21" fmla="*/ 2037030 w 2169814"/>
                <a:gd name="connsiteY3-22" fmla="*/ 1900658 h 1900658"/>
                <a:gd name="connsiteX4-23" fmla="*/ 2169814 w 2169814"/>
                <a:gd name="connsiteY4-24" fmla="*/ 1731660 h 1900658"/>
                <a:gd name="connsiteX5-25" fmla="*/ 1189022 w 2169814"/>
                <a:gd name="connsiteY5-26" fmla="*/ 35644 h 1900658"/>
                <a:gd name="connsiteX6-27" fmla="*/ 998899 w 2169814"/>
                <a:gd name="connsiteY6-28" fmla="*/ 26590 h 1900658"/>
                <a:gd name="connsiteX0-29" fmla="*/ 998899 w 2169814"/>
                <a:gd name="connsiteY0-30" fmla="*/ 38632 h 1912700"/>
                <a:gd name="connsiteX1-31" fmla="*/ 0 w 2169814"/>
                <a:gd name="connsiteY1-32" fmla="*/ 1758791 h 1912700"/>
                <a:gd name="connsiteX2-33" fmla="*/ 120713 w 2169814"/>
                <a:gd name="connsiteY2-34" fmla="*/ 1912700 h 1912700"/>
                <a:gd name="connsiteX3-35" fmla="*/ 2037030 w 2169814"/>
                <a:gd name="connsiteY3-36" fmla="*/ 1912700 h 1912700"/>
                <a:gd name="connsiteX4-37" fmla="*/ 2169814 w 2169814"/>
                <a:gd name="connsiteY4-38" fmla="*/ 1743702 h 1912700"/>
                <a:gd name="connsiteX5-39" fmla="*/ 1189022 w 2169814"/>
                <a:gd name="connsiteY5-40" fmla="*/ 47686 h 1912700"/>
                <a:gd name="connsiteX6-41" fmla="*/ 998899 w 2169814"/>
                <a:gd name="connsiteY6-42" fmla="*/ 38632 h 1912700"/>
                <a:gd name="connsiteX0-43" fmla="*/ 998899 w 2169814"/>
                <a:gd name="connsiteY0-44" fmla="*/ 57326 h 1931394"/>
                <a:gd name="connsiteX1-45" fmla="*/ 0 w 2169814"/>
                <a:gd name="connsiteY1-46" fmla="*/ 1777485 h 1931394"/>
                <a:gd name="connsiteX2-47" fmla="*/ 120713 w 2169814"/>
                <a:gd name="connsiteY2-48" fmla="*/ 1931394 h 1931394"/>
                <a:gd name="connsiteX3-49" fmla="*/ 2037030 w 2169814"/>
                <a:gd name="connsiteY3-50" fmla="*/ 1931394 h 1931394"/>
                <a:gd name="connsiteX4-51" fmla="*/ 2169814 w 2169814"/>
                <a:gd name="connsiteY4-52" fmla="*/ 1762396 h 1931394"/>
                <a:gd name="connsiteX5-53" fmla="*/ 1189022 w 2169814"/>
                <a:gd name="connsiteY5-54" fmla="*/ 66380 h 1931394"/>
                <a:gd name="connsiteX6-55" fmla="*/ 998899 w 2169814"/>
                <a:gd name="connsiteY6-56" fmla="*/ 57326 h 1931394"/>
                <a:gd name="connsiteX0-57" fmla="*/ 1011272 w 2182187"/>
                <a:gd name="connsiteY0-58" fmla="*/ 57326 h 1931394"/>
                <a:gd name="connsiteX1-59" fmla="*/ 12373 w 2182187"/>
                <a:gd name="connsiteY1-60" fmla="*/ 1777485 h 1931394"/>
                <a:gd name="connsiteX2-61" fmla="*/ 133086 w 2182187"/>
                <a:gd name="connsiteY2-62" fmla="*/ 1931394 h 1931394"/>
                <a:gd name="connsiteX3-63" fmla="*/ 2049403 w 2182187"/>
                <a:gd name="connsiteY3-64" fmla="*/ 1931394 h 1931394"/>
                <a:gd name="connsiteX4-65" fmla="*/ 2182187 w 2182187"/>
                <a:gd name="connsiteY4-66" fmla="*/ 1762396 h 1931394"/>
                <a:gd name="connsiteX5-67" fmla="*/ 1201395 w 2182187"/>
                <a:gd name="connsiteY5-68" fmla="*/ 66380 h 1931394"/>
                <a:gd name="connsiteX6-69" fmla="*/ 1011272 w 2182187"/>
                <a:gd name="connsiteY6-70" fmla="*/ 57326 h 1931394"/>
                <a:gd name="connsiteX0-71" fmla="*/ 1016062 w 2186977"/>
                <a:gd name="connsiteY0-72" fmla="*/ 57326 h 1931394"/>
                <a:gd name="connsiteX1-73" fmla="*/ 17163 w 2186977"/>
                <a:gd name="connsiteY1-74" fmla="*/ 1777485 h 1931394"/>
                <a:gd name="connsiteX2-75" fmla="*/ 137876 w 2186977"/>
                <a:gd name="connsiteY2-76" fmla="*/ 1931394 h 1931394"/>
                <a:gd name="connsiteX3-77" fmla="*/ 2054193 w 2186977"/>
                <a:gd name="connsiteY3-78" fmla="*/ 1931394 h 1931394"/>
                <a:gd name="connsiteX4-79" fmla="*/ 2186977 w 2186977"/>
                <a:gd name="connsiteY4-80" fmla="*/ 1762396 h 1931394"/>
                <a:gd name="connsiteX5-81" fmla="*/ 1206185 w 2186977"/>
                <a:gd name="connsiteY5-82" fmla="*/ 66380 h 1931394"/>
                <a:gd name="connsiteX6-83" fmla="*/ 1016062 w 2186977"/>
                <a:gd name="connsiteY6-84" fmla="*/ 57326 h 1931394"/>
                <a:gd name="connsiteX0-85" fmla="*/ 1016062 w 2186977"/>
                <a:gd name="connsiteY0-86" fmla="*/ 57326 h 1931400"/>
                <a:gd name="connsiteX1-87" fmla="*/ 17163 w 2186977"/>
                <a:gd name="connsiteY1-88" fmla="*/ 1777485 h 1931400"/>
                <a:gd name="connsiteX2-89" fmla="*/ 137876 w 2186977"/>
                <a:gd name="connsiteY2-90" fmla="*/ 1931394 h 1931400"/>
                <a:gd name="connsiteX3-91" fmla="*/ 2054193 w 2186977"/>
                <a:gd name="connsiteY3-92" fmla="*/ 1931394 h 1931400"/>
                <a:gd name="connsiteX4-93" fmla="*/ 2186977 w 2186977"/>
                <a:gd name="connsiteY4-94" fmla="*/ 1762396 h 1931400"/>
                <a:gd name="connsiteX5-95" fmla="*/ 1206185 w 2186977"/>
                <a:gd name="connsiteY5-96" fmla="*/ 66380 h 1931400"/>
                <a:gd name="connsiteX6-97" fmla="*/ 1016062 w 2186977"/>
                <a:gd name="connsiteY6-98" fmla="*/ 57326 h 1931400"/>
                <a:gd name="connsiteX0-99" fmla="*/ 1016062 w 2209375"/>
                <a:gd name="connsiteY0-100" fmla="*/ 57326 h 1931404"/>
                <a:gd name="connsiteX1-101" fmla="*/ 17163 w 2209375"/>
                <a:gd name="connsiteY1-102" fmla="*/ 1777485 h 1931404"/>
                <a:gd name="connsiteX2-103" fmla="*/ 137876 w 2209375"/>
                <a:gd name="connsiteY2-104" fmla="*/ 1931394 h 1931404"/>
                <a:gd name="connsiteX3-105" fmla="*/ 2054193 w 2209375"/>
                <a:gd name="connsiteY3-106" fmla="*/ 1931394 h 1931404"/>
                <a:gd name="connsiteX4-107" fmla="*/ 2186977 w 2209375"/>
                <a:gd name="connsiteY4-108" fmla="*/ 1762396 h 1931404"/>
                <a:gd name="connsiteX5-109" fmla="*/ 1206185 w 2209375"/>
                <a:gd name="connsiteY5-110" fmla="*/ 66380 h 1931404"/>
                <a:gd name="connsiteX6-111" fmla="*/ 1016062 w 2209375"/>
                <a:gd name="connsiteY6-112" fmla="*/ 57326 h 193140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2209375" h="1931404">
                  <a:moveTo>
                    <a:pt x="1016062" y="57326"/>
                  </a:moveTo>
                  <a:lnTo>
                    <a:pt x="17163" y="1777485"/>
                  </a:lnTo>
                  <a:cubicBezTo>
                    <a:pt x="-36152" y="1868019"/>
                    <a:pt x="43317" y="1928376"/>
                    <a:pt x="137876" y="1931394"/>
                  </a:cubicBezTo>
                  <a:lnTo>
                    <a:pt x="2054193" y="1931394"/>
                  </a:lnTo>
                  <a:cubicBezTo>
                    <a:pt x="2176917" y="1932400"/>
                    <a:pt x="2248340" y="1860978"/>
                    <a:pt x="2186977" y="1762396"/>
                  </a:cubicBezTo>
                  <a:lnTo>
                    <a:pt x="1206185" y="66380"/>
                  </a:lnTo>
                  <a:cubicBezTo>
                    <a:pt x="1163936" y="-6048"/>
                    <a:pt x="1061330" y="-33209"/>
                    <a:pt x="1016062" y="57326"/>
                  </a:cubicBezTo>
                  <a:close/>
                </a:path>
              </a:pathLst>
            </a:custGeom>
            <a:gradFill>
              <a:gsLst>
                <a:gs pos="0">
                  <a:srgbClr val="E2DDE1"/>
                </a:gs>
                <a:gs pos="76000">
                  <a:schemeClr val="bg1">
                    <a:lumMod val="95000"/>
                  </a:schemeClr>
                </a:gs>
              </a:gsLst>
              <a:lin ang="7800000" scaled="0"/>
            </a:gradFill>
            <a:ln w="15875">
              <a:gradFill>
                <a:gsLst>
                  <a:gs pos="0">
                    <a:schemeClr val="bg1">
                      <a:lumMod val="95000"/>
                    </a:schemeClr>
                  </a:gs>
                  <a:gs pos="100000">
                    <a:schemeClr val="bg1"/>
                  </a:gs>
                </a:gsLst>
                <a:lin ang="18600000" scaled="0"/>
              </a:gradFill>
            </a:ln>
            <a:effectLst>
              <a:outerShdw blurRad="76200" dist="38100" dir="8100000" algn="tr"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cs typeface="+mn-ea"/>
                <a:sym typeface="+mn-lt"/>
              </a:endParaRPr>
            </a:p>
          </p:txBody>
        </p:sp>
        <p:sp>
          <p:nvSpPr>
            <p:cNvPr id="42" name="Freeform 26"/>
            <p:cNvSpPr>
              <a:spLocks noEditPoints="1"/>
            </p:cNvSpPr>
            <p:nvPr/>
          </p:nvSpPr>
          <p:spPr bwMode="auto">
            <a:xfrm>
              <a:off x="4567160" y="3973100"/>
              <a:ext cx="453440" cy="476399"/>
            </a:xfrm>
            <a:custGeom>
              <a:avLst/>
              <a:gdLst>
                <a:gd name="T0" fmla="*/ 139 w 577"/>
                <a:gd name="T1" fmla="*/ 87 h 609"/>
                <a:gd name="T2" fmla="*/ 27 w 577"/>
                <a:gd name="T3" fmla="*/ 87 h 609"/>
                <a:gd name="T4" fmla="*/ 27 w 577"/>
                <a:gd name="T5" fmla="*/ 48 h 609"/>
                <a:gd name="T6" fmla="*/ 139 w 577"/>
                <a:gd name="T7" fmla="*/ 48 h 609"/>
                <a:gd name="T8" fmla="*/ 139 w 577"/>
                <a:gd name="T9" fmla="*/ 87 h 609"/>
                <a:gd name="T10" fmla="*/ 139 w 577"/>
                <a:gd name="T11" fmla="*/ 179 h 609"/>
                <a:gd name="T12" fmla="*/ 27 w 577"/>
                <a:gd name="T13" fmla="*/ 179 h 609"/>
                <a:gd name="T14" fmla="*/ 27 w 577"/>
                <a:gd name="T15" fmla="*/ 140 h 609"/>
                <a:gd name="T16" fmla="*/ 139 w 577"/>
                <a:gd name="T17" fmla="*/ 140 h 609"/>
                <a:gd name="T18" fmla="*/ 139 w 577"/>
                <a:gd name="T19" fmla="*/ 179 h 609"/>
                <a:gd name="T20" fmla="*/ 139 w 577"/>
                <a:gd name="T21" fmla="*/ 271 h 609"/>
                <a:gd name="T22" fmla="*/ 27 w 577"/>
                <a:gd name="T23" fmla="*/ 271 h 609"/>
                <a:gd name="T24" fmla="*/ 27 w 577"/>
                <a:gd name="T25" fmla="*/ 232 h 609"/>
                <a:gd name="T26" fmla="*/ 139 w 577"/>
                <a:gd name="T27" fmla="*/ 232 h 609"/>
                <a:gd name="T28" fmla="*/ 139 w 577"/>
                <a:gd name="T29" fmla="*/ 271 h 609"/>
                <a:gd name="T30" fmla="*/ 0 w 577"/>
                <a:gd name="T31" fmla="*/ 609 h 609"/>
                <a:gd name="T32" fmla="*/ 166 w 577"/>
                <a:gd name="T33" fmla="*/ 609 h 609"/>
                <a:gd name="T34" fmla="*/ 166 w 577"/>
                <a:gd name="T35" fmla="*/ 0 h 609"/>
                <a:gd name="T36" fmla="*/ 0 w 577"/>
                <a:gd name="T37" fmla="*/ 0 h 609"/>
                <a:gd name="T38" fmla="*/ 0 w 577"/>
                <a:gd name="T39" fmla="*/ 609 h 609"/>
                <a:gd name="T40" fmla="*/ 344 w 577"/>
                <a:gd name="T41" fmla="*/ 87 h 609"/>
                <a:gd name="T42" fmla="*/ 232 w 577"/>
                <a:gd name="T43" fmla="*/ 87 h 609"/>
                <a:gd name="T44" fmla="*/ 232 w 577"/>
                <a:gd name="T45" fmla="*/ 48 h 609"/>
                <a:gd name="T46" fmla="*/ 344 w 577"/>
                <a:gd name="T47" fmla="*/ 48 h 609"/>
                <a:gd name="T48" fmla="*/ 344 w 577"/>
                <a:gd name="T49" fmla="*/ 87 h 609"/>
                <a:gd name="T50" fmla="*/ 344 w 577"/>
                <a:gd name="T51" fmla="*/ 179 h 609"/>
                <a:gd name="T52" fmla="*/ 232 w 577"/>
                <a:gd name="T53" fmla="*/ 179 h 609"/>
                <a:gd name="T54" fmla="*/ 232 w 577"/>
                <a:gd name="T55" fmla="*/ 140 h 609"/>
                <a:gd name="T56" fmla="*/ 344 w 577"/>
                <a:gd name="T57" fmla="*/ 140 h 609"/>
                <a:gd name="T58" fmla="*/ 344 w 577"/>
                <a:gd name="T59" fmla="*/ 179 h 609"/>
                <a:gd name="T60" fmla="*/ 344 w 577"/>
                <a:gd name="T61" fmla="*/ 271 h 609"/>
                <a:gd name="T62" fmla="*/ 232 w 577"/>
                <a:gd name="T63" fmla="*/ 271 h 609"/>
                <a:gd name="T64" fmla="*/ 232 w 577"/>
                <a:gd name="T65" fmla="*/ 232 h 609"/>
                <a:gd name="T66" fmla="*/ 344 w 577"/>
                <a:gd name="T67" fmla="*/ 232 h 609"/>
                <a:gd name="T68" fmla="*/ 344 w 577"/>
                <a:gd name="T69" fmla="*/ 271 h 609"/>
                <a:gd name="T70" fmla="*/ 205 w 577"/>
                <a:gd name="T71" fmla="*/ 609 h 609"/>
                <a:gd name="T72" fmla="*/ 371 w 577"/>
                <a:gd name="T73" fmla="*/ 609 h 609"/>
                <a:gd name="T74" fmla="*/ 371 w 577"/>
                <a:gd name="T75" fmla="*/ 0 h 609"/>
                <a:gd name="T76" fmla="*/ 205 w 577"/>
                <a:gd name="T77" fmla="*/ 0 h 609"/>
                <a:gd name="T78" fmla="*/ 205 w 577"/>
                <a:gd name="T79" fmla="*/ 609 h 609"/>
                <a:gd name="T80" fmla="*/ 549 w 577"/>
                <a:gd name="T81" fmla="*/ 87 h 609"/>
                <a:gd name="T82" fmla="*/ 437 w 577"/>
                <a:gd name="T83" fmla="*/ 87 h 609"/>
                <a:gd name="T84" fmla="*/ 437 w 577"/>
                <a:gd name="T85" fmla="*/ 48 h 609"/>
                <a:gd name="T86" fmla="*/ 549 w 577"/>
                <a:gd name="T87" fmla="*/ 48 h 609"/>
                <a:gd name="T88" fmla="*/ 549 w 577"/>
                <a:gd name="T89" fmla="*/ 87 h 609"/>
                <a:gd name="T90" fmla="*/ 549 w 577"/>
                <a:gd name="T91" fmla="*/ 179 h 609"/>
                <a:gd name="T92" fmla="*/ 437 w 577"/>
                <a:gd name="T93" fmla="*/ 179 h 609"/>
                <a:gd name="T94" fmla="*/ 437 w 577"/>
                <a:gd name="T95" fmla="*/ 140 h 609"/>
                <a:gd name="T96" fmla="*/ 549 w 577"/>
                <a:gd name="T97" fmla="*/ 140 h 609"/>
                <a:gd name="T98" fmla="*/ 549 w 577"/>
                <a:gd name="T99" fmla="*/ 179 h 609"/>
                <a:gd name="T100" fmla="*/ 549 w 577"/>
                <a:gd name="T101" fmla="*/ 271 h 609"/>
                <a:gd name="T102" fmla="*/ 437 w 577"/>
                <a:gd name="T103" fmla="*/ 271 h 609"/>
                <a:gd name="T104" fmla="*/ 437 w 577"/>
                <a:gd name="T105" fmla="*/ 232 h 609"/>
                <a:gd name="T106" fmla="*/ 549 w 577"/>
                <a:gd name="T107" fmla="*/ 232 h 609"/>
                <a:gd name="T108" fmla="*/ 549 w 577"/>
                <a:gd name="T109" fmla="*/ 271 h 609"/>
                <a:gd name="T110" fmla="*/ 410 w 577"/>
                <a:gd name="T111" fmla="*/ 609 h 609"/>
                <a:gd name="T112" fmla="*/ 577 w 577"/>
                <a:gd name="T113" fmla="*/ 609 h 609"/>
                <a:gd name="T114" fmla="*/ 577 w 577"/>
                <a:gd name="T115" fmla="*/ 0 h 609"/>
                <a:gd name="T116" fmla="*/ 410 w 577"/>
                <a:gd name="T117" fmla="*/ 0 h 609"/>
                <a:gd name="T118" fmla="*/ 410 w 577"/>
                <a:gd name="T119" fmla="*/ 609 h 6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77" h="609">
                  <a:moveTo>
                    <a:pt x="139" y="87"/>
                  </a:moveTo>
                  <a:lnTo>
                    <a:pt x="27" y="87"/>
                  </a:lnTo>
                  <a:lnTo>
                    <a:pt x="27" y="48"/>
                  </a:lnTo>
                  <a:lnTo>
                    <a:pt x="139" y="48"/>
                  </a:lnTo>
                  <a:lnTo>
                    <a:pt x="139" y="87"/>
                  </a:lnTo>
                  <a:close/>
                  <a:moveTo>
                    <a:pt x="139" y="179"/>
                  </a:moveTo>
                  <a:lnTo>
                    <a:pt x="27" y="179"/>
                  </a:lnTo>
                  <a:lnTo>
                    <a:pt x="27" y="140"/>
                  </a:lnTo>
                  <a:lnTo>
                    <a:pt x="139" y="140"/>
                  </a:lnTo>
                  <a:lnTo>
                    <a:pt x="139" y="179"/>
                  </a:lnTo>
                  <a:close/>
                  <a:moveTo>
                    <a:pt x="139" y="271"/>
                  </a:moveTo>
                  <a:lnTo>
                    <a:pt x="27" y="271"/>
                  </a:lnTo>
                  <a:lnTo>
                    <a:pt x="27" y="232"/>
                  </a:lnTo>
                  <a:lnTo>
                    <a:pt x="139" y="232"/>
                  </a:lnTo>
                  <a:lnTo>
                    <a:pt x="139" y="271"/>
                  </a:lnTo>
                  <a:close/>
                  <a:moveTo>
                    <a:pt x="0" y="609"/>
                  </a:moveTo>
                  <a:lnTo>
                    <a:pt x="166" y="609"/>
                  </a:lnTo>
                  <a:lnTo>
                    <a:pt x="166" y="0"/>
                  </a:lnTo>
                  <a:lnTo>
                    <a:pt x="0" y="0"/>
                  </a:lnTo>
                  <a:lnTo>
                    <a:pt x="0" y="609"/>
                  </a:lnTo>
                  <a:close/>
                  <a:moveTo>
                    <a:pt x="344" y="87"/>
                  </a:moveTo>
                  <a:lnTo>
                    <a:pt x="232" y="87"/>
                  </a:lnTo>
                  <a:lnTo>
                    <a:pt x="232" y="48"/>
                  </a:lnTo>
                  <a:lnTo>
                    <a:pt x="344" y="48"/>
                  </a:lnTo>
                  <a:lnTo>
                    <a:pt x="344" y="87"/>
                  </a:lnTo>
                  <a:close/>
                  <a:moveTo>
                    <a:pt x="344" y="179"/>
                  </a:moveTo>
                  <a:lnTo>
                    <a:pt x="232" y="179"/>
                  </a:lnTo>
                  <a:lnTo>
                    <a:pt x="232" y="140"/>
                  </a:lnTo>
                  <a:lnTo>
                    <a:pt x="344" y="140"/>
                  </a:lnTo>
                  <a:lnTo>
                    <a:pt x="344" y="179"/>
                  </a:lnTo>
                  <a:close/>
                  <a:moveTo>
                    <a:pt x="344" y="271"/>
                  </a:moveTo>
                  <a:lnTo>
                    <a:pt x="232" y="271"/>
                  </a:lnTo>
                  <a:lnTo>
                    <a:pt x="232" y="232"/>
                  </a:lnTo>
                  <a:lnTo>
                    <a:pt x="344" y="232"/>
                  </a:lnTo>
                  <a:lnTo>
                    <a:pt x="344" y="271"/>
                  </a:lnTo>
                  <a:close/>
                  <a:moveTo>
                    <a:pt x="205" y="609"/>
                  </a:moveTo>
                  <a:lnTo>
                    <a:pt x="371" y="609"/>
                  </a:lnTo>
                  <a:lnTo>
                    <a:pt x="371" y="0"/>
                  </a:lnTo>
                  <a:lnTo>
                    <a:pt x="205" y="0"/>
                  </a:lnTo>
                  <a:lnTo>
                    <a:pt x="205" y="609"/>
                  </a:lnTo>
                  <a:close/>
                  <a:moveTo>
                    <a:pt x="549" y="87"/>
                  </a:moveTo>
                  <a:lnTo>
                    <a:pt x="437" y="87"/>
                  </a:lnTo>
                  <a:lnTo>
                    <a:pt x="437" y="48"/>
                  </a:lnTo>
                  <a:lnTo>
                    <a:pt x="549" y="48"/>
                  </a:lnTo>
                  <a:lnTo>
                    <a:pt x="549" y="87"/>
                  </a:lnTo>
                  <a:close/>
                  <a:moveTo>
                    <a:pt x="549" y="179"/>
                  </a:moveTo>
                  <a:lnTo>
                    <a:pt x="437" y="179"/>
                  </a:lnTo>
                  <a:lnTo>
                    <a:pt x="437" y="140"/>
                  </a:lnTo>
                  <a:lnTo>
                    <a:pt x="549" y="140"/>
                  </a:lnTo>
                  <a:lnTo>
                    <a:pt x="549" y="179"/>
                  </a:lnTo>
                  <a:close/>
                  <a:moveTo>
                    <a:pt x="549" y="271"/>
                  </a:moveTo>
                  <a:lnTo>
                    <a:pt x="437" y="271"/>
                  </a:lnTo>
                  <a:lnTo>
                    <a:pt x="437" y="232"/>
                  </a:lnTo>
                  <a:lnTo>
                    <a:pt x="549" y="232"/>
                  </a:lnTo>
                  <a:lnTo>
                    <a:pt x="549" y="271"/>
                  </a:lnTo>
                  <a:close/>
                  <a:moveTo>
                    <a:pt x="410" y="609"/>
                  </a:moveTo>
                  <a:lnTo>
                    <a:pt x="577" y="609"/>
                  </a:lnTo>
                  <a:lnTo>
                    <a:pt x="577" y="0"/>
                  </a:lnTo>
                  <a:lnTo>
                    <a:pt x="410" y="0"/>
                  </a:lnTo>
                  <a:lnTo>
                    <a:pt x="410" y="609"/>
                  </a:lnTo>
                  <a:close/>
                </a:path>
              </a:pathLst>
            </a:custGeom>
            <a:solidFill>
              <a:srgbClr val="8A7D7A"/>
            </a:solidFill>
            <a:ln>
              <a:noFill/>
            </a:ln>
          </p:spPr>
          <p:txBody>
            <a:bodyPr vert="horz" wrap="square" lIns="91440" tIns="45720" rIns="91440" bIns="45720" numCol="1" anchor="t" anchorCtr="0" compatLnSpc="1"/>
            <a:lstStyle/>
            <a:p>
              <a:endParaRPr lang="zh-CN" altLang="en-US" dirty="0">
                <a:solidFill>
                  <a:schemeClr val="tx1">
                    <a:lumMod val="75000"/>
                    <a:lumOff val="25000"/>
                  </a:schemeClr>
                </a:solidFill>
                <a:cs typeface="+mn-ea"/>
                <a:sym typeface="+mn-lt"/>
              </a:endParaRPr>
            </a:p>
          </p:txBody>
        </p:sp>
      </p:grpSp>
      <p:grpSp>
        <p:nvGrpSpPr>
          <p:cNvPr id="43" name="组合 42"/>
          <p:cNvGrpSpPr/>
          <p:nvPr/>
        </p:nvGrpSpPr>
        <p:grpSpPr>
          <a:xfrm>
            <a:off x="6670421" y="2250613"/>
            <a:ext cx="1644323" cy="1437443"/>
            <a:chOff x="6670421" y="2973729"/>
            <a:chExt cx="1644323" cy="1437443"/>
          </a:xfrm>
        </p:grpSpPr>
        <p:sp>
          <p:nvSpPr>
            <p:cNvPr id="44" name="任意多边形 43"/>
            <p:cNvSpPr/>
            <p:nvPr/>
          </p:nvSpPr>
          <p:spPr>
            <a:xfrm>
              <a:off x="6670421" y="2973729"/>
              <a:ext cx="1644323" cy="1437443"/>
            </a:xfrm>
            <a:custGeom>
              <a:avLst/>
              <a:gdLst>
                <a:gd name="connsiteX0" fmla="*/ 998899 w 2169814"/>
                <a:gd name="connsiteY0" fmla="*/ 0 h 1874068"/>
                <a:gd name="connsiteX1" fmla="*/ 0 w 2169814"/>
                <a:gd name="connsiteY1" fmla="*/ 1720159 h 1874068"/>
                <a:gd name="connsiteX2" fmla="*/ 120713 w 2169814"/>
                <a:gd name="connsiteY2" fmla="*/ 1874068 h 1874068"/>
                <a:gd name="connsiteX3" fmla="*/ 2037030 w 2169814"/>
                <a:gd name="connsiteY3" fmla="*/ 1874068 h 1874068"/>
                <a:gd name="connsiteX4" fmla="*/ 2169814 w 2169814"/>
                <a:gd name="connsiteY4" fmla="*/ 1705070 h 1874068"/>
                <a:gd name="connsiteX5" fmla="*/ 1189022 w 2169814"/>
                <a:gd name="connsiteY5" fmla="*/ 9054 h 1874068"/>
                <a:gd name="connsiteX6" fmla="*/ 998899 w 2169814"/>
                <a:gd name="connsiteY6" fmla="*/ 0 h 1874068"/>
                <a:gd name="connsiteX0-1" fmla="*/ 998899 w 2169814"/>
                <a:gd name="connsiteY0-2" fmla="*/ 21247 h 1895315"/>
                <a:gd name="connsiteX1-3" fmla="*/ 0 w 2169814"/>
                <a:gd name="connsiteY1-4" fmla="*/ 1741406 h 1895315"/>
                <a:gd name="connsiteX2-5" fmla="*/ 120713 w 2169814"/>
                <a:gd name="connsiteY2-6" fmla="*/ 1895315 h 1895315"/>
                <a:gd name="connsiteX3-7" fmla="*/ 2037030 w 2169814"/>
                <a:gd name="connsiteY3-8" fmla="*/ 1895315 h 1895315"/>
                <a:gd name="connsiteX4-9" fmla="*/ 2169814 w 2169814"/>
                <a:gd name="connsiteY4-10" fmla="*/ 1726317 h 1895315"/>
                <a:gd name="connsiteX5-11" fmla="*/ 1189022 w 2169814"/>
                <a:gd name="connsiteY5-12" fmla="*/ 30301 h 1895315"/>
                <a:gd name="connsiteX6-13" fmla="*/ 998899 w 2169814"/>
                <a:gd name="connsiteY6-14" fmla="*/ 21247 h 1895315"/>
                <a:gd name="connsiteX0-15" fmla="*/ 998899 w 2169814"/>
                <a:gd name="connsiteY0-16" fmla="*/ 26590 h 1900658"/>
                <a:gd name="connsiteX1-17" fmla="*/ 0 w 2169814"/>
                <a:gd name="connsiteY1-18" fmla="*/ 1746749 h 1900658"/>
                <a:gd name="connsiteX2-19" fmla="*/ 120713 w 2169814"/>
                <a:gd name="connsiteY2-20" fmla="*/ 1900658 h 1900658"/>
                <a:gd name="connsiteX3-21" fmla="*/ 2037030 w 2169814"/>
                <a:gd name="connsiteY3-22" fmla="*/ 1900658 h 1900658"/>
                <a:gd name="connsiteX4-23" fmla="*/ 2169814 w 2169814"/>
                <a:gd name="connsiteY4-24" fmla="*/ 1731660 h 1900658"/>
                <a:gd name="connsiteX5-25" fmla="*/ 1189022 w 2169814"/>
                <a:gd name="connsiteY5-26" fmla="*/ 35644 h 1900658"/>
                <a:gd name="connsiteX6-27" fmla="*/ 998899 w 2169814"/>
                <a:gd name="connsiteY6-28" fmla="*/ 26590 h 1900658"/>
                <a:gd name="connsiteX0-29" fmla="*/ 998899 w 2169814"/>
                <a:gd name="connsiteY0-30" fmla="*/ 38632 h 1912700"/>
                <a:gd name="connsiteX1-31" fmla="*/ 0 w 2169814"/>
                <a:gd name="connsiteY1-32" fmla="*/ 1758791 h 1912700"/>
                <a:gd name="connsiteX2-33" fmla="*/ 120713 w 2169814"/>
                <a:gd name="connsiteY2-34" fmla="*/ 1912700 h 1912700"/>
                <a:gd name="connsiteX3-35" fmla="*/ 2037030 w 2169814"/>
                <a:gd name="connsiteY3-36" fmla="*/ 1912700 h 1912700"/>
                <a:gd name="connsiteX4-37" fmla="*/ 2169814 w 2169814"/>
                <a:gd name="connsiteY4-38" fmla="*/ 1743702 h 1912700"/>
                <a:gd name="connsiteX5-39" fmla="*/ 1189022 w 2169814"/>
                <a:gd name="connsiteY5-40" fmla="*/ 47686 h 1912700"/>
                <a:gd name="connsiteX6-41" fmla="*/ 998899 w 2169814"/>
                <a:gd name="connsiteY6-42" fmla="*/ 38632 h 1912700"/>
                <a:gd name="connsiteX0-43" fmla="*/ 998899 w 2169814"/>
                <a:gd name="connsiteY0-44" fmla="*/ 57326 h 1931394"/>
                <a:gd name="connsiteX1-45" fmla="*/ 0 w 2169814"/>
                <a:gd name="connsiteY1-46" fmla="*/ 1777485 h 1931394"/>
                <a:gd name="connsiteX2-47" fmla="*/ 120713 w 2169814"/>
                <a:gd name="connsiteY2-48" fmla="*/ 1931394 h 1931394"/>
                <a:gd name="connsiteX3-49" fmla="*/ 2037030 w 2169814"/>
                <a:gd name="connsiteY3-50" fmla="*/ 1931394 h 1931394"/>
                <a:gd name="connsiteX4-51" fmla="*/ 2169814 w 2169814"/>
                <a:gd name="connsiteY4-52" fmla="*/ 1762396 h 1931394"/>
                <a:gd name="connsiteX5-53" fmla="*/ 1189022 w 2169814"/>
                <a:gd name="connsiteY5-54" fmla="*/ 66380 h 1931394"/>
                <a:gd name="connsiteX6-55" fmla="*/ 998899 w 2169814"/>
                <a:gd name="connsiteY6-56" fmla="*/ 57326 h 1931394"/>
                <a:gd name="connsiteX0-57" fmla="*/ 1011272 w 2182187"/>
                <a:gd name="connsiteY0-58" fmla="*/ 57326 h 1931394"/>
                <a:gd name="connsiteX1-59" fmla="*/ 12373 w 2182187"/>
                <a:gd name="connsiteY1-60" fmla="*/ 1777485 h 1931394"/>
                <a:gd name="connsiteX2-61" fmla="*/ 133086 w 2182187"/>
                <a:gd name="connsiteY2-62" fmla="*/ 1931394 h 1931394"/>
                <a:gd name="connsiteX3-63" fmla="*/ 2049403 w 2182187"/>
                <a:gd name="connsiteY3-64" fmla="*/ 1931394 h 1931394"/>
                <a:gd name="connsiteX4-65" fmla="*/ 2182187 w 2182187"/>
                <a:gd name="connsiteY4-66" fmla="*/ 1762396 h 1931394"/>
                <a:gd name="connsiteX5-67" fmla="*/ 1201395 w 2182187"/>
                <a:gd name="connsiteY5-68" fmla="*/ 66380 h 1931394"/>
                <a:gd name="connsiteX6-69" fmla="*/ 1011272 w 2182187"/>
                <a:gd name="connsiteY6-70" fmla="*/ 57326 h 1931394"/>
                <a:gd name="connsiteX0-71" fmla="*/ 1016062 w 2186977"/>
                <a:gd name="connsiteY0-72" fmla="*/ 57326 h 1931394"/>
                <a:gd name="connsiteX1-73" fmla="*/ 17163 w 2186977"/>
                <a:gd name="connsiteY1-74" fmla="*/ 1777485 h 1931394"/>
                <a:gd name="connsiteX2-75" fmla="*/ 137876 w 2186977"/>
                <a:gd name="connsiteY2-76" fmla="*/ 1931394 h 1931394"/>
                <a:gd name="connsiteX3-77" fmla="*/ 2054193 w 2186977"/>
                <a:gd name="connsiteY3-78" fmla="*/ 1931394 h 1931394"/>
                <a:gd name="connsiteX4-79" fmla="*/ 2186977 w 2186977"/>
                <a:gd name="connsiteY4-80" fmla="*/ 1762396 h 1931394"/>
                <a:gd name="connsiteX5-81" fmla="*/ 1206185 w 2186977"/>
                <a:gd name="connsiteY5-82" fmla="*/ 66380 h 1931394"/>
                <a:gd name="connsiteX6-83" fmla="*/ 1016062 w 2186977"/>
                <a:gd name="connsiteY6-84" fmla="*/ 57326 h 1931394"/>
                <a:gd name="connsiteX0-85" fmla="*/ 1016062 w 2186977"/>
                <a:gd name="connsiteY0-86" fmla="*/ 57326 h 1931400"/>
                <a:gd name="connsiteX1-87" fmla="*/ 17163 w 2186977"/>
                <a:gd name="connsiteY1-88" fmla="*/ 1777485 h 1931400"/>
                <a:gd name="connsiteX2-89" fmla="*/ 137876 w 2186977"/>
                <a:gd name="connsiteY2-90" fmla="*/ 1931394 h 1931400"/>
                <a:gd name="connsiteX3-91" fmla="*/ 2054193 w 2186977"/>
                <a:gd name="connsiteY3-92" fmla="*/ 1931394 h 1931400"/>
                <a:gd name="connsiteX4-93" fmla="*/ 2186977 w 2186977"/>
                <a:gd name="connsiteY4-94" fmla="*/ 1762396 h 1931400"/>
                <a:gd name="connsiteX5-95" fmla="*/ 1206185 w 2186977"/>
                <a:gd name="connsiteY5-96" fmla="*/ 66380 h 1931400"/>
                <a:gd name="connsiteX6-97" fmla="*/ 1016062 w 2186977"/>
                <a:gd name="connsiteY6-98" fmla="*/ 57326 h 1931400"/>
                <a:gd name="connsiteX0-99" fmla="*/ 1016062 w 2209375"/>
                <a:gd name="connsiteY0-100" fmla="*/ 57326 h 1931404"/>
                <a:gd name="connsiteX1-101" fmla="*/ 17163 w 2209375"/>
                <a:gd name="connsiteY1-102" fmla="*/ 1777485 h 1931404"/>
                <a:gd name="connsiteX2-103" fmla="*/ 137876 w 2209375"/>
                <a:gd name="connsiteY2-104" fmla="*/ 1931394 h 1931404"/>
                <a:gd name="connsiteX3-105" fmla="*/ 2054193 w 2209375"/>
                <a:gd name="connsiteY3-106" fmla="*/ 1931394 h 1931404"/>
                <a:gd name="connsiteX4-107" fmla="*/ 2186977 w 2209375"/>
                <a:gd name="connsiteY4-108" fmla="*/ 1762396 h 1931404"/>
                <a:gd name="connsiteX5-109" fmla="*/ 1206185 w 2209375"/>
                <a:gd name="connsiteY5-110" fmla="*/ 66380 h 1931404"/>
                <a:gd name="connsiteX6-111" fmla="*/ 1016062 w 2209375"/>
                <a:gd name="connsiteY6-112" fmla="*/ 57326 h 193140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2209375" h="1931404">
                  <a:moveTo>
                    <a:pt x="1016062" y="57326"/>
                  </a:moveTo>
                  <a:lnTo>
                    <a:pt x="17163" y="1777485"/>
                  </a:lnTo>
                  <a:cubicBezTo>
                    <a:pt x="-36152" y="1868019"/>
                    <a:pt x="43317" y="1928376"/>
                    <a:pt x="137876" y="1931394"/>
                  </a:cubicBezTo>
                  <a:lnTo>
                    <a:pt x="2054193" y="1931394"/>
                  </a:lnTo>
                  <a:cubicBezTo>
                    <a:pt x="2176917" y="1932400"/>
                    <a:pt x="2248340" y="1860978"/>
                    <a:pt x="2186977" y="1762396"/>
                  </a:cubicBezTo>
                  <a:lnTo>
                    <a:pt x="1206185" y="66380"/>
                  </a:lnTo>
                  <a:cubicBezTo>
                    <a:pt x="1163936" y="-6048"/>
                    <a:pt x="1061330" y="-33209"/>
                    <a:pt x="1016062" y="57326"/>
                  </a:cubicBezTo>
                  <a:close/>
                </a:path>
              </a:pathLst>
            </a:custGeom>
            <a:gradFill>
              <a:gsLst>
                <a:gs pos="0">
                  <a:srgbClr val="E2DDE1"/>
                </a:gs>
                <a:gs pos="76000">
                  <a:schemeClr val="bg1">
                    <a:lumMod val="95000"/>
                  </a:schemeClr>
                </a:gs>
              </a:gsLst>
              <a:lin ang="7800000" scaled="0"/>
            </a:gradFill>
            <a:ln w="15875">
              <a:gradFill>
                <a:gsLst>
                  <a:gs pos="0">
                    <a:schemeClr val="bg1">
                      <a:lumMod val="95000"/>
                    </a:schemeClr>
                  </a:gs>
                  <a:gs pos="100000">
                    <a:schemeClr val="bg1"/>
                  </a:gs>
                </a:gsLst>
                <a:lin ang="18600000" scaled="0"/>
              </a:gradFill>
            </a:ln>
            <a:effectLst>
              <a:outerShdw blurRad="76200" dist="38100" dir="8100000" algn="tr"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lumMod val="75000"/>
                    <a:lumOff val="25000"/>
                  </a:schemeClr>
                </a:solidFill>
                <a:cs typeface="+mn-ea"/>
                <a:sym typeface="+mn-lt"/>
              </a:endParaRPr>
            </a:p>
          </p:txBody>
        </p:sp>
        <p:sp>
          <p:nvSpPr>
            <p:cNvPr id="45" name="Freeform 16"/>
            <p:cNvSpPr>
              <a:spLocks noEditPoints="1"/>
            </p:cNvSpPr>
            <p:nvPr/>
          </p:nvSpPr>
          <p:spPr bwMode="auto">
            <a:xfrm>
              <a:off x="7158389" y="3717200"/>
              <a:ext cx="557341" cy="444461"/>
            </a:xfrm>
            <a:custGeom>
              <a:avLst/>
              <a:gdLst>
                <a:gd name="T0" fmla="*/ 1238 w 1238"/>
                <a:gd name="T1" fmla="*/ 579 h 986"/>
                <a:gd name="T2" fmla="*/ 424 w 1238"/>
                <a:gd name="T3" fmla="*/ 579 h 986"/>
                <a:gd name="T4" fmla="*/ 443 w 1238"/>
                <a:gd name="T5" fmla="*/ 209 h 986"/>
                <a:gd name="T6" fmla="*/ 357 w 1238"/>
                <a:gd name="T7" fmla="*/ 223 h 986"/>
                <a:gd name="T8" fmla="*/ 329 w 1238"/>
                <a:gd name="T9" fmla="*/ 254 h 986"/>
                <a:gd name="T10" fmla="*/ 441 w 1238"/>
                <a:gd name="T11" fmla="*/ 316 h 986"/>
                <a:gd name="T12" fmla="*/ 311 w 1238"/>
                <a:gd name="T13" fmla="*/ 0 h 986"/>
                <a:gd name="T14" fmla="*/ 311 w 1238"/>
                <a:gd name="T15" fmla="*/ 620 h 986"/>
                <a:gd name="T16" fmla="*/ 367 w 1238"/>
                <a:gd name="T17" fmla="*/ 550 h 986"/>
                <a:gd name="T18" fmla="*/ 329 w 1238"/>
                <a:gd name="T19" fmla="*/ 473 h 986"/>
                <a:gd name="T20" fmla="*/ 295 w 1238"/>
                <a:gd name="T21" fmla="*/ 516 h 986"/>
                <a:gd name="T22" fmla="*/ 168 w 1238"/>
                <a:gd name="T23" fmla="*/ 370 h 986"/>
                <a:gd name="T24" fmla="*/ 295 w 1238"/>
                <a:gd name="T25" fmla="*/ 410 h 986"/>
                <a:gd name="T26" fmla="*/ 229 w 1238"/>
                <a:gd name="T27" fmla="*/ 307 h 986"/>
                <a:gd name="T28" fmla="*/ 295 w 1238"/>
                <a:gd name="T29" fmla="*/ 127 h 986"/>
                <a:gd name="T30" fmla="*/ 329 w 1238"/>
                <a:gd name="T31" fmla="*/ 104 h 986"/>
                <a:gd name="T32" fmla="*/ 443 w 1238"/>
                <a:gd name="T33" fmla="*/ 209 h 986"/>
                <a:gd name="T34" fmla="*/ 295 w 1238"/>
                <a:gd name="T35" fmla="*/ 186 h 986"/>
                <a:gd name="T36" fmla="*/ 295 w 1238"/>
                <a:gd name="T37" fmla="*/ 245 h 986"/>
                <a:gd name="T38" fmla="*/ 329 w 1238"/>
                <a:gd name="T39" fmla="*/ 413 h 986"/>
                <a:gd name="T40" fmla="*/ 357 w 1238"/>
                <a:gd name="T41" fmla="*/ 398 h 986"/>
                <a:gd name="T42" fmla="*/ 359 w 1238"/>
                <a:gd name="T43" fmla="*/ 356 h 986"/>
                <a:gd name="T44" fmla="*/ 329 w 1238"/>
                <a:gd name="T45" fmla="*/ 413 h 986"/>
                <a:gd name="T46" fmla="*/ 854 w 1238"/>
                <a:gd name="T47" fmla="*/ 713 h 986"/>
                <a:gd name="T48" fmla="*/ 904 w 1238"/>
                <a:gd name="T49" fmla="*/ 665 h 986"/>
                <a:gd name="T50" fmla="*/ 854 w 1238"/>
                <a:gd name="T51" fmla="*/ 617 h 986"/>
                <a:gd name="T52" fmla="*/ 810 w 1238"/>
                <a:gd name="T53" fmla="*/ 416 h 986"/>
                <a:gd name="T54" fmla="*/ 784 w 1238"/>
                <a:gd name="T55" fmla="*/ 477 h 986"/>
                <a:gd name="T56" fmla="*/ 810 w 1238"/>
                <a:gd name="T57" fmla="*/ 416 h 986"/>
                <a:gd name="T58" fmla="*/ 1004 w 1238"/>
                <a:gd name="T59" fmla="*/ 447 h 986"/>
                <a:gd name="T60" fmla="*/ 854 w 1238"/>
                <a:gd name="T61" fmla="*/ 418 h 986"/>
                <a:gd name="T62" fmla="*/ 977 w 1238"/>
                <a:gd name="T63" fmla="*/ 557 h 986"/>
                <a:gd name="T64" fmla="*/ 854 w 1238"/>
                <a:gd name="T65" fmla="*/ 792 h 986"/>
                <a:gd name="T66" fmla="*/ 810 w 1238"/>
                <a:gd name="T67" fmla="*/ 849 h 986"/>
                <a:gd name="T68" fmla="*/ 643 w 1238"/>
                <a:gd name="T69" fmla="*/ 658 h 986"/>
                <a:gd name="T70" fmla="*/ 810 w 1238"/>
                <a:gd name="T71" fmla="*/ 710 h 986"/>
                <a:gd name="T72" fmla="*/ 724 w 1238"/>
                <a:gd name="T73" fmla="*/ 575 h 986"/>
                <a:gd name="T74" fmla="*/ 810 w 1238"/>
                <a:gd name="T75" fmla="*/ 339 h 986"/>
                <a:gd name="T76" fmla="*/ 854 w 1238"/>
                <a:gd name="T77" fmla="*/ 309 h 986"/>
                <a:gd name="T78" fmla="*/ 1004 w 1238"/>
                <a:gd name="T79" fmla="*/ 447 h 9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38" h="986">
                  <a:moveTo>
                    <a:pt x="831" y="172"/>
                  </a:moveTo>
                  <a:cubicBezTo>
                    <a:pt x="1055" y="172"/>
                    <a:pt x="1238" y="354"/>
                    <a:pt x="1238" y="579"/>
                  </a:cubicBezTo>
                  <a:cubicBezTo>
                    <a:pt x="1238" y="804"/>
                    <a:pt x="1055" y="986"/>
                    <a:pt x="831" y="986"/>
                  </a:cubicBezTo>
                  <a:cubicBezTo>
                    <a:pt x="606" y="986"/>
                    <a:pt x="424" y="804"/>
                    <a:pt x="424" y="579"/>
                  </a:cubicBezTo>
                  <a:cubicBezTo>
                    <a:pt x="424" y="354"/>
                    <a:pt x="606" y="172"/>
                    <a:pt x="831" y="172"/>
                  </a:cubicBezTo>
                  <a:close/>
                  <a:moveTo>
                    <a:pt x="443" y="209"/>
                  </a:moveTo>
                  <a:lnTo>
                    <a:pt x="443" y="209"/>
                  </a:lnTo>
                  <a:lnTo>
                    <a:pt x="357" y="223"/>
                  </a:lnTo>
                  <a:cubicBezTo>
                    <a:pt x="350" y="204"/>
                    <a:pt x="346" y="197"/>
                    <a:pt x="329" y="187"/>
                  </a:cubicBezTo>
                  <a:lnTo>
                    <a:pt x="329" y="254"/>
                  </a:lnTo>
                  <a:cubicBezTo>
                    <a:pt x="375" y="266"/>
                    <a:pt x="406" y="279"/>
                    <a:pt x="422" y="293"/>
                  </a:cubicBezTo>
                  <a:cubicBezTo>
                    <a:pt x="430" y="300"/>
                    <a:pt x="436" y="308"/>
                    <a:pt x="441" y="316"/>
                  </a:cubicBezTo>
                  <a:cubicBezTo>
                    <a:pt x="480" y="260"/>
                    <a:pt x="533" y="215"/>
                    <a:pt x="594" y="185"/>
                  </a:cubicBezTo>
                  <a:cubicBezTo>
                    <a:pt x="546" y="76"/>
                    <a:pt x="437" y="0"/>
                    <a:pt x="311" y="0"/>
                  </a:cubicBezTo>
                  <a:cubicBezTo>
                    <a:pt x="139" y="0"/>
                    <a:pt x="0" y="139"/>
                    <a:pt x="0" y="310"/>
                  </a:cubicBezTo>
                  <a:cubicBezTo>
                    <a:pt x="0" y="481"/>
                    <a:pt x="139" y="620"/>
                    <a:pt x="311" y="620"/>
                  </a:cubicBezTo>
                  <a:cubicBezTo>
                    <a:pt x="331" y="620"/>
                    <a:pt x="352" y="618"/>
                    <a:pt x="372" y="614"/>
                  </a:cubicBezTo>
                  <a:cubicBezTo>
                    <a:pt x="368" y="593"/>
                    <a:pt x="367" y="572"/>
                    <a:pt x="367" y="550"/>
                  </a:cubicBezTo>
                  <a:cubicBezTo>
                    <a:pt x="367" y="521"/>
                    <a:pt x="370" y="493"/>
                    <a:pt x="376" y="465"/>
                  </a:cubicBezTo>
                  <a:cubicBezTo>
                    <a:pt x="361" y="470"/>
                    <a:pt x="345" y="472"/>
                    <a:pt x="329" y="473"/>
                  </a:cubicBezTo>
                  <a:lnTo>
                    <a:pt x="329" y="516"/>
                  </a:lnTo>
                  <a:lnTo>
                    <a:pt x="295" y="516"/>
                  </a:lnTo>
                  <a:lnTo>
                    <a:pt x="295" y="473"/>
                  </a:lnTo>
                  <a:cubicBezTo>
                    <a:pt x="226" y="467"/>
                    <a:pt x="180" y="440"/>
                    <a:pt x="168" y="370"/>
                  </a:cubicBezTo>
                  <a:lnTo>
                    <a:pt x="261" y="359"/>
                  </a:lnTo>
                  <a:cubicBezTo>
                    <a:pt x="265" y="385"/>
                    <a:pt x="271" y="398"/>
                    <a:pt x="295" y="410"/>
                  </a:cubicBezTo>
                  <a:lnTo>
                    <a:pt x="295" y="329"/>
                  </a:lnTo>
                  <a:cubicBezTo>
                    <a:pt x="264" y="320"/>
                    <a:pt x="242" y="313"/>
                    <a:pt x="229" y="307"/>
                  </a:cubicBezTo>
                  <a:cubicBezTo>
                    <a:pt x="173" y="279"/>
                    <a:pt x="166" y="200"/>
                    <a:pt x="210" y="157"/>
                  </a:cubicBezTo>
                  <a:cubicBezTo>
                    <a:pt x="229" y="139"/>
                    <a:pt x="257" y="129"/>
                    <a:pt x="295" y="127"/>
                  </a:cubicBezTo>
                  <a:lnTo>
                    <a:pt x="295" y="104"/>
                  </a:lnTo>
                  <a:lnTo>
                    <a:pt x="329" y="104"/>
                  </a:lnTo>
                  <a:lnTo>
                    <a:pt x="329" y="127"/>
                  </a:lnTo>
                  <a:cubicBezTo>
                    <a:pt x="384" y="130"/>
                    <a:pt x="430" y="151"/>
                    <a:pt x="443" y="209"/>
                  </a:cubicBezTo>
                  <a:close/>
                  <a:moveTo>
                    <a:pt x="295" y="186"/>
                  </a:moveTo>
                  <a:lnTo>
                    <a:pt x="295" y="186"/>
                  </a:lnTo>
                  <a:cubicBezTo>
                    <a:pt x="274" y="193"/>
                    <a:pt x="259" y="212"/>
                    <a:pt x="275" y="233"/>
                  </a:cubicBezTo>
                  <a:cubicBezTo>
                    <a:pt x="279" y="238"/>
                    <a:pt x="285" y="242"/>
                    <a:pt x="295" y="245"/>
                  </a:cubicBezTo>
                  <a:lnTo>
                    <a:pt x="295" y="186"/>
                  </a:lnTo>
                  <a:close/>
                  <a:moveTo>
                    <a:pt x="329" y="413"/>
                  </a:moveTo>
                  <a:lnTo>
                    <a:pt x="329" y="413"/>
                  </a:lnTo>
                  <a:cubicBezTo>
                    <a:pt x="342" y="410"/>
                    <a:pt x="351" y="405"/>
                    <a:pt x="357" y="398"/>
                  </a:cubicBezTo>
                  <a:cubicBezTo>
                    <a:pt x="363" y="392"/>
                    <a:pt x="366" y="384"/>
                    <a:pt x="366" y="376"/>
                  </a:cubicBezTo>
                  <a:cubicBezTo>
                    <a:pt x="366" y="368"/>
                    <a:pt x="364" y="362"/>
                    <a:pt x="359" y="356"/>
                  </a:cubicBezTo>
                  <a:cubicBezTo>
                    <a:pt x="354" y="350"/>
                    <a:pt x="344" y="344"/>
                    <a:pt x="329" y="339"/>
                  </a:cubicBezTo>
                  <a:lnTo>
                    <a:pt x="329" y="413"/>
                  </a:lnTo>
                  <a:close/>
                  <a:moveTo>
                    <a:pt x="854" y="713"/>
                  </a:moveTo>
                  <a:lnTo>
                    <a:pt x="854" y="713"/>
                  </a:lnTo>
                  <a:cubicBezTo>
                    <a:pt x="871" y="710"/>
                    <a:pt x="884" y="703"/>
                    <a:pt x="892" y="695"/>
                  </a:cubicBezTo>
                  <a:cubicBezTo>
                    <a:pt x="900" y="686"/>
                    <a:pt x="904" y="676"/>
                    <a:pt x="904" y="665"/>
                  </a:cubicBezTo>
                  <a:cubicBezTo>
                    <a:pt x="904" y="656"/>
                    <a:pt x="901" y="647"/>
                    <a:pt x="894" y="639"/>
                  </a:cubicBezTo>
                  <a:cubicBezTo>
                    <a:pt x="887" y="631"/>
                    <a:pt x="874" y="624"/>
                    <a:pt x="854" y="617"/>
                  </a:cubicBezTo>
                  <a:lnTo>
                    <a:pt x="854" y="713"/>
                  </a:lnTo>
                  <a:close/>
                  <a:moveTo>
                    <a:pt x="810" y="416"/>
                  </a:moveTo>
                  <a:lnTo>
                    <a:pt x="810" y="416"/>
                  </a:lnTo>
                  <a:cubicBezTo>
                    <a:pt x="783" y="426"/>
                    <a:pt x="763" y="451"/>
                    <a:pt x="784" y="477"/>
                  </a:cubicBezTo>
                  <a:cubicBezTo>
                    <a:pt x="789" y="484"/>
                    <a:pt x="798" y="489"/>
                    <a:pt x="810" y="494"/>
                  </a:cubicBezTo>
                  <a:lnTo>
                    <a:pt x="810" y="416"/>
                  </a:lnTo>
                  <a:close/>
                  <a:moveTo>
                    <a:pt x="1004" y="447"/>
                  </a:moveTo>
                  <a:lnTo>
                    <a:pt x="1004" y="447"/>
                  </a:lnTo>
                  <a:lnTo>
                    <a:pt x="892" y="464"/>
                  </a:lnTo>
                  <a:cubicBezTo>
                    <a:pt x="883" y="440"/>
                    <a:pt x="877" y="430"/>
                    <a:pt x="854" y="418"/>
                  </a:cubicBezTo>
                  <a:lnTo>
                    <a:pt x="854" y="505"/>
                  </a:lnTo>
                  <a:cubicBezTo>
                    <a:pt x="916" y="521"/>
                    <a:pt x="956" y="539"/>
                    <a:pt x="977" y="557"/>
                  </a:cubicBezTo>
                  <a:cubicBezTo>
                    <a:pt x="1043" y="616"/>
                    <a:pt x="1024" y="719"/>
                    <a:pt x="953" y="765"/>
                  </a:cubicBezTo>
                  <a:cubicBezTo>
                    <a:pt x="925" y="783"/>
                    <a:pt x="892" y="791"/>
                    <a:pt x="854" y="792"/>
                  </a:cubicBezTo>
                  <a:lnTo>
                    <a:pt x="854" y="849"/>
                  </a:lnTo>
                  <a:lnTo>
                    <a:pt x="810" y="849"/>
                  </a:lnTo>
                  <a:lnTo>
                    <a:pt x="810" y="792"/>
                  </a:lnTo>
                  <a:cubicBezTo>
                    <a:pt x="720" y="784"/>
                    <a:pt x="660" y="750"/>
                    <a:pt x="643" y="658"/>
                  </a:cubicBezTo>
                  <a:lnTo>
                    <a:pt x="765" y="644"/>
                  </a:lnTo>
                  <a:cubicBezTo>
                    <a:pt x="772" y="677"/>
                    <a:pt x="779" y="695"/>
                    <a:pt x="810" y="710"/>
                  </a:cubicBezTo>
                  <a:lnTo>
                    <a:pt x="810" y="604"/>
                  </a:lnTo>
                  <a:cubicBezTo>
                    <a:pt x="770" y="593"/>
                    <a:pt x="741" y="583"/>
                    <a:pt x="724" y="575"/>
                  </a:cubicBezTo>
                  <a:cubicBezTo>
                    <a:pt x="650" y="539"/>
                    <a:pt x="641" y="434"/>
                    <a:pt x="699" y="379"/>
                  </a:cubicBezTo>
                  <a:cubicBezTo>
                    <a:pt x="724" y="355"/>
                    <a:pt x="761" y="341"/>
                    <a:pt x="810" y="339"/>
                  </a:cubicBezTo>
                  <a:lnTo>
                    <a:pt x="810" y="309"/>
                  </a:lnTo>
                  <a:lnTo>
                    <a:pt x="854" y="309"/>
                  </a:lnTo>
                  <a:lnTo>
                    <a:pt x="854" y="339"/>
                  </a:lnTo>
                  <a:cubicBezTo>
                    <a:pt x="927" y="343"/>
                    <a:pt x="987" y="370"/>
                    <a:pt x="1004" y="447"/>
                  </a:cubicBezTo>
                  <a:close/>
                </a:path>
              </a:pathLst>
            </a:custGeom>
            <a:solidFill>
              <a:srgbClr val="C1BAB8"/>
            </a:solidFill>
            <a:ln>
              <a:noFill/>
            </a:ln>
          </p:spPr>
          <p:txBody>
            <a:bodyPr vert="horz" wrap="square" lIns="91440" tIns="45720" rIns="91440" bIns="45720" numCol="1" anchor="t" anchorCtr="0" compatLnSpc="1"/>
            <a:lstStyle/>
            <a:p>
              <a:endParaRPr lang="zh-CN" altLang="en-US">
                <a:solidFill>
                  <a:schemeClr val="tx1">
                    <a:lumMod val="75000"/>
                    <a:lumOff val="25000"/>
                  </a:schemeClr>
                </a:solidFill>
                <a:cs typeface="+mn-ea"/>
                <a:sym typeface="+mn-lt"/>
              </a:endParaRPr>
            </a:p>
          </p:txBody>
        </p:sp>
      </p:grpSp>
      <p:grpSp>
        <p:nvGrpSpPr>
          <p:cNvPr id="46" name="组合 45"/>
          <p:cNvGrpSpPr/>
          <p:nvPr/>
        </p:nvGrpSpPr>
        <p:grpSpPr>
          <a:xfrm>
            <a:off x="9280022" y="2956607"/>
            <a:ext cx="1644323" cy="1437443"/>
            <a:chOff x="9280022" y="3679723"/>
            <a:chExt cx="1644323" cy="1437443"/>
          </a:xfrm>
        </p:grpSpPr>
        <p:sp>
          <p:nvSpPr>
            <p:cNvPr id="47" name="任意多边形 46"/>
            <p:cNvSpPr/>
            <p:nvPr/>
          </p:nvSpPr>
          <p:spPr>
            <a:xfrm rot="10800000">
              <a:off x="9280022" y="3679723"/>
              <a:ext cx="1644323" cy="1437443"/>
            </a:xfrm>
            <a:custGeom>
              <a:avLst/>
              <a:gdLst>
                <a:gd name="connsiteX0" fmla="*/ 998899 w 2169814"/>
                <a:gd name="connsiteY0" fmla="*/ 0 h 1874068"/>
                <a:gd name="connsiteX1" fmla="*/ 0 w 2169814"/>
                <a:gd name="connsiteY1" fmla="*/ 1720159 h 1874068"/>
                <a:gd name="connsiteX2" fmla="*/ 120713 w 2169814"/>
                <a:gd name="connsiteY2" fmla="*/ 1874068 h 1874068"/>
                <a:gd name="connsiteX3" fmla="*/ 2037030 w 2169814"/>
                <a:gd name="connsiteY3" fmla="*/ 1874068 h 1874068"/>
                <a:gd name="connsiteX4" fmla="*/ 2169814 w 2169814"/>
                <a:gd name="connsiteY4" fmla="*/ 1705070 h 1874068"/>
                <a:gd name="connsiteX5" fmla="*/ 1189022 w 2169814"/>
                <a:gd name="connsiteY5" fmla="*/ 9054 h 1874068"/>
                <a:gd name="connsiteX6" fmla="*/ 998899 w 2169814"/>
                <a:gd name="connsiteY6" fmla="*/ 0 h 1874068"/>
                <a:gd name="connsiteX0-1" fmla="*/ 998899 w 2169814"/>
                <a:gd name="connsiteY0-2" fmla="*/ 21247 h 1895315"/>
                <a:gd name="connsiteX1-3" fmla="*/ 0 w 2169814"/>
                <a:gd name="connsiteY1-4" fmla="*/ 1741406 h 1895315"/>
                <a:gd name="connsiteX2-5" fmla="*/ 120713 w 2169814"/>
                <a:gd name="connsiteY2-6" fmla="*/ 1895315 h 1895315"/>
                <a:gd name="connsiteX3-7" fmla="*/ 2037030 w 2169814"/>
                <a:gd name="connsiteY3-8" fmla="*/ 1895315 h 1895315"/>
                <a:gd name="connsiteX4-9" fmla="*/ 2169814 w 2169814"/>
                <a:gd name="connsiteY4-10" fmla="*/ 1726317 h 1895315"/>
                <a:gd name="connsiteX5-11" fmla="*/ 1189022 w 2169814"/>
                <a:gd name="connsiteY5-12" fmla="*/ 30301 h 1895315"/>
                <a:gd name="connsiteX6-13" fmla="*/ 998899 w 2169814"/>
                <a:gd name="connsiteY6-14" fmla="*/ 21247 h 1895315"/>
                <a:gd name="connsiteX0-15" fmla="*/ 998899 w 2169814"/>
                <a:gd name="connsiteY0-16" fmla="*/ 26590 h 1900658"/>
                <a:gd name="connsiteX1-17" fmla="*/ 0 w 2169814"/>
                <a:gd name="connsiteY1-18" fmla="*/ 1746749 h 1900658"/>
                <a:gd name="connsiteX2-19" fmla="*/ 120713 w 2169814"/>
                <a:gd name="connsiteY2-20" fmla="*/ 1900658 h 1900658"/>
                <a:gd name="connsiteX3-21" fmla="*/ 2037030 w 2169814"/>
                <a:gd name="connsiteY3-22" fmla="*/ 1900658 h 1900658"/>
                <a:gd name="connsiteX4-23" fmla="*/ 2169814 w 2169814"/>
                <a:gd name="connsiteY4-24" fmla="*/ 1731660 h 1900658"/>
                <a:gd name="connsiteX5-25" fmla="*/ 1189022 w 2169814"/>
                <a:gd name="connsiteY5-26" fmla="*/ 35644 h 1900658"/>
                <a:gd name="connsiteX6-27" fmla="*/ 998899 w 2169814"/>
                <a:gd name="connsiteY6-28" fmla="*/ 26590 h 1900658"/>
                <a:gd name="connsiteX0-29" fmla="*/ 998899 w 2169814"/>
                <a:gd name="connsiteY0-30" fmla="*/ 38632 h 1912700"/>
                <a:gd name="connsiteX1-31" fmla="*/ 0 w 2169814"/>
                <a:gd name="connsiteY1-32" fmla="*/ 1758791 h 1912700"/>
                <a:gd name="connsiteX2-33" fmla="*/ 120713 w 2169814"/>
                <a:gd name="connsiteY2-34" fmla="*/ 1912700 h 1912700"/>
                <a:gd name="connsiteX3-35" fmla="*/ 2037030 w 2169814"/>
                <a:gd name="connsiteY3-36" fmla="*/ 1912700 h 1912700"/>
                <a:gd name="connsiteX4-37" fmla="*/ 2169814 w 2169814"/>
                <a:gd name="connsiteY4-38" fmla="*/ 1743702 h 1912700"/>
                <a:gd name="connsiteX5-39" fmla="*/ 1189022 w 2169814"/>
                <a:gd name="connsiteY5-40" fmla="*/ 47686 h 1912700"/>
                <a:gd name="connsiteX6-41" fmla="*/ 998899 w 2169814"/>
                <a:gd name="connsiteY6-42" fmla="*/ 38632 h 1912700"/>
                <a:gd name="connsiteX0-43" fmla="*/ 998899 w 2169814"/>
                <a:gd name="connsiteY0-44" fmla="*/ 57326 h 1931394"/>
                <a:gd name="connsiteX1-45" fmla="*/ 0 w 2169814"/>
                <a:gd name="connsiteY1-46" fmla="*/ 1777485 h 1931394"/>
                <a:gd name="connsiteX2-47" fmla="*/ 120713 w 2169814"/>
                <a:gd name="connsiteY2-48" fmla="*/ 1931394 h 1931394"/>
                <a:gd name="connsiteX3-49" fmla="*/ 2037030 w 2169814"/>
                <a:gd name="connsiteY3-50" fmla="*/ 1931394 h 1931394"/>
                <a:gd name="connsiteX4-51" fmla="*/ 2169814 w 2169814"/>
                <a:gd name="connsiteY4-52" fmla="*/ 1762396 h 1931394"/>
                <a:gd name="connsiteX5-53" fmla="*/ 1189022 w 2169814"/>
                <a:gd name="connsiteY5-54" fmla="*/ 66380 h 1931394"/>
                <a:gd name="connsiteX6-55" fmla="*/ 998899 w 2169814"/>
                <a:gd name="connsiteY6-56" fmla="*/ 57326 h 1931394"/>
                <a:gd name="connsiteX0-57" fmla="*/ 1011272 w 2182187"/>
                <a:gd name="connsiteY0-58" fmla="*/ 57326 h 1931394"/>
                <a:gd name="connsiteX1-59" fmla="*/ 12373 w 2182187"/>
                <a:gd name="connsiteY1-60" fmla="*/ 1777485 h 1931394"/>
                <a:gd name="connsiteX2-61" fmla="*/ 133086 w 2182187"/>
                <a:gd name="connsiteY2-62" fmla="*/ 1931394 h 1931394"/>
                <a:gd name="connsiteX3-63" fmla="*/ 2049403 w 2182187"/>
                <a:gd name="connsiteY3-64" fmla="*/ 1931394 h 1931394"/>
                <a:gd name="connsiteX4-65" fmla="*/ 2182187 w 2182187"/>
                <a:gd name="connsiteY4-66" fmla="*/ 1762396 h 1931394"/>
                <a:gd name="connsiteX5-67" fmla="*/ 1201395 w 2182187"/>
                <a:gd name="connsiteY5-68" fmla="*/ 66380 h 1931394"/>
                <a:gd name="connsiteX6-69" fmla="*/ 1011272 w 2182187"/>
                <a:gd name="connsiteY6-70" fmla="*/ 57326 h 1931394"/>
                <a:gd name="connsiteX0-71" fmla="*/ 1016062 w 2186977"/>
                <a:gd name="connsiteY0-72" fmla="*/ 57326 h 1931394"/>
                <a:gd name="connsiteX1-73" fmla="*/ 17163 w 2186977"/>
                <a:gd name="connsiteY1-74" fmla="*/ 1777485 h 1931394"/>
                <a:gd name="connsiteX2-75" fmla="*/ 137876 w 2186977"/>
                <a:gd name="connsiteY2-76" fmla="*/ 1931394 h 1931394"/>
                <a:gd name="connsiteX3-77" fmla="*/ 2054193 w 2186977"/>
                <a:gd name="connsiteY3-78" fmla="*/ 1931394 h 1931394"/>
                <a:gd name="connsiteX4-79" fmla="*/ 2186977 w 2186977"/>
                <a:gd name="connsiteY4-80" fmla="*/ 1762396 h 1931394"/>
                <a:gd name="connsiteX5-81" fmla="*/ 1206185 w 2186977"/>
                <a:gd name="connsiteY5-82" fmla="*/ 66380 h 1931394"/>
                <a:gd name="connsiteX6-83" fmla="*/ 1016062 w 2186977"/>
                <a:gd name="connsiteY6-84" fmla="*/ 57326 h 1931394"/>
                <a:gd name="connsiteX0-85" fmla="*/ 1016062 w 2186977"/>
                <a:gd name="connsiteY0-86" fmla="*/ 57326 h 1931400"/>
                <a:gd name="connsiteX1-87" fmla="*/ 17163 w 2186977"/>
                <a:gd name="connsiteY1-88" fmla="*/ 1777485 h 1931400"/>
                <a:gd name="connsiteX2-89" fmla="*/ 137876 w 2186977"/>
                <a:gd name="connsiteY2-90" fmla="*/ 1931394 h 1931400"/>
                <a:gd name="connsiteX3-91" fmla="*/ 2054193 w 2186977"/>
                <a:gd name="connsiteY3-92" fmla="*/ 1931394 h 1931400"/>
                <a:gd name="connsiteX4-93" fmla="*/ 2186977 w 2186977"/>
                <a:gd name="connsiteY4-94" fmla="*/ 1762396 h 1931400"/>
                <a:gd name="connsiteX5-95" fmla="*/ 1206185 w 2186977"/>
                <a:gd name="connsiteY5-96" fmla="*/ 66380 h 1931400"/>
                <a:gd name="connsiteX6-97" fmla="*/ 1016062 w 2186977"/>
                <a:gd name="connsiteY6-98" fmla="*/ 57326 h 1931400"/>
                <a:gd name="connsiteX0-99" fmla="*/ 1016062 w 2209375"/>
                <a:gd name="connsiteY0-100" fmla="*/ 57326 h 1931404"/>
                <a:gd name="connsiteX1-101" fmla="*/ 17163 w 2209375"/>
                <a:gd name="connsiteY1-102" fmla="*/ 1777485 h 1931404"/>
                <a:gd name="connsiteX2-103" fmla="*/ 137876 w 2209375"/>
                <a:gd name="connsiteY2-104" fmla="*/ 1931394 h 1931404"/>
                <a:gd name="connsiteX3-105" fmla="*/ 2054193 w 2209375"/>
                <a:gd name="connsiteY3-106" fmla="*/ 1931394 h 1931404"/>
                <a:gd name="connsiteX4-107" fmla="*/ 2186977 w 2209375"/>
                <a:gd name="connsiteY4-108" fmla="*/ 1762396 h 1931404"/>
                <a:gd name="connsiteX5-109" fmla="*/ 1206185 w 2209375"/>
                <a:gd name="connsiteY5-110" fmla="*/ 66380 h 1931404"/>
                <a:gd name="connsiteX6-111" fmla="*/ 1016062 w 2209375"/>
                <a:gd name="connsiteY6-112" fmla="*/ 57326 h 193140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2209375" h="1931404">
                  <a:moveTo>
                    <a:pt x="1016062" y="57326"/>
                  </a:moveTo>
                  <a:lnTo>
                    <a:pt x="17163" y="1777485"/>
                  </a:lnTo>
                  <a:cubicBezTo>
                    <a:pt x="-36152" y="1868019"/>
                    <a:pt x="43317" y="1928376"/>
                    <a:pt x="137876" y="1931394"/>
                  </a:cubicBezTo>
                  <a:lnTo>
                    <a:pt x="2054193" y="1931394"/>
                  </a:lnTo>
                  <a:cubicBezTo>
                    <a:pt x="2176917" y="1932400"/>
                    <a:pt x="2248340" y="1860978"/>
                    <a:pt x="2186977" y="1762396"/>
                  </a:cubicBezTo>
                  <a:lnTo>
                    <a:pt x="1206185" y="66380"/>
                  </a:lnTo>
                  <a:cubicBezTo>
                    <a:pt x="1163936" y="-6048"/>
                    <a:pt x="1061330" y="-33209"/>
                    <a:pt x="1016062" y="57326"/>
                  </a:cubicBezTo>
                  <a:close/>
                </a:path>
              </a:pathLst>
            </a:custGeom>
            <a:gradFill>
              <a:gsLst>
                <a:gs pos="0">
                  <a:srgbClr val="E2DDE1"/>
                </a:gs>
                <a:gs pos="76000">
                  <a:schemeClr val="bg1">
                    <a:lumMod val="95000"/>
                  </a:schemeClr>
                </a:gs>
              </a:gsLst>
              <a:lin ang="7800000" scaled="0"/>
            </a:gradFill>
            <a:ln w="15875">
              <a:gradFill>
                <a:gsLst>
                  <a:gs pos="0">
                    <a:schemeClr val="bg1">
                      <a:lumMod val="95000"/>
                    </a:schemeClr>
                  </a:gs>
                  <a:gs pos="100000">
                    <a:schemeClr val="bg1"/>
                  </a:gs>
                </a:gsLst>
                <a:lin ang="18600000" scaled="0"/>
              </a:gradFill>
            </a:ln>
            <a:effectLst>
              <a:outerShdw blurRad="76200" dist="38100" dir="8100000" algn="tr"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cs typeface="+mn-ea"/>
                <a:sym typeface="+mn-lt"/>
              </a:endParaRPr>
            </a:p>
          </p:txBody>
        </p:sp>
        <p:sp>
          <p:nvSpPr>
            <p:cNvPr id="48" name="Freeform 36"/>
            <p:cNvSpPr>
              <a:spLocks noEditPoints="1"/>
            </p:cNvSpPr>
            <p:nvPr/>
          </p:nvSpPr>
          <p:spPr bwMode="auto">
            <a:xfrm>
              <a:off x="9844319" y="3939431"/>
              <a:ext cx="480226" cy="474487"/>
            </a:xfrm>
            <a:custGeom>
              <a:avLst/>
              <a:gdLst>
                <a:gd name="T0" fmla="*/ 553 w 612"/>
                <a:gd name="T1" fmla="*/ 521 h 605"/>
                <a:gd name="T2" fmla="*/ 490 w 612"/>
                <a:gd name="T3" fmla="*/ 521 h 605"/>
                <a:gd name="T4" fmla="*/ 590 w 612"/>
                <a:gd name="T5" fmla="*/ 58 h 605"/>
                <a:gd name="T6" fmla="*/ 508 w 612"/>
                <a:gd name="T7" fmla="*/ 0 h 605"/>
                <a:gd name="T8" fmla="*/ 288 w 612"/>
                <a:gd name="T9" fmla="*/ 196 h 605"/>
                <a:gd name="T10" fmla="*/ 256 w 612"/>
                <a:gd name="T11" fmla="*/ 241 h 605"/>
                <a:gd name="T12" fmla="*/ 229 w 612"/>
                <a:gd name="T13" fmla="*/ 254 h 605"/>
                <a:gd name="T14" fmla="*/ 232 w 612"/>
                <a:gd name="T15" fmla="*/ 338 h 605"/>
                <a:gd name="T16" fmla="*/ 55 w 612"/>
                <a:gd name="T17" fmla="*/ 492 h 605"/>
                <a:gd name="T18" fmla="*/ 35 w 612"/>
                <a:gd name="T19" fmla="*/ 605 h 605"/>
                <a:gd name="T20" fmla="*/ 127 w 612"/>
                <a:gd name="T21" fmla="*/ 513 h 605"/>
                <a:gd name="T22" fmla="*/ 271 w 612"/>
                <a:gd name="T23" fmla="*/ 377 h 605"/>
                <a:gd name="T24" fmla="*/ 352 w 612"/>
                <a:gd name="T25" fmla="*/ 377 h 605"/>
                <a:gd name="T26" fmla="*/ 375 w 612"/>
                <a:gd name="T27" fmla="*/ 326 h 605"/>
                <a:gd name="T28" fmla="*/ 410 w 612"/>
                <a:gd name="T29" fmla="*/ 319 h 605"/>
                <a:gd name="T30" fmla="*/ 590 w 612"/>
                <a:gd name="T31" fmla="*/ 58 h 605"/>
                <a:gd name="T32" fmla="*/ 239 w 612"/>
                <a:gd name="T33" fmla="*/ 197 h 605"/>
                <a:gd name="T34" fmla="*/ 246 w 612"/>
                <a:gd name="T35" fmla="*/ 190 h 605"/>
                <a:gd name="T36" fmla="*/ 266 w 612"/>
                <a:gd name="T37" fmla="*/ 171 h 605"/>
                <a:gd name="T38" fmla="*/ 131 w 612"/>
                <a:gd name="T39" fmla="*/ 1 h 605"/>
                <a:gd name="T40" fmla="*/ 171 w 612"/>
                <a:gd name="T41" fmla="*/ 97 h 605"/>
                <a:gd name="T42" fmla="*/ 13 w 612"/>
                <a:gd name="T43" fmla="*/ 118 h 605"/>
                <a:gd name="T44" fmla="*/ 141 w 612"/>
                <a:gd name="T45" fmla="*/ 272 h 605"/>
                <a:gd name="T46" fmla="*/ 185 w 612"/>
                <a:gd name="T47" fmla="*/ 263 h 605"/>
                <a:gd name="T48" fmla="*/ 221 w 612"/>
                <a:gd name="T49" fmla="*/ 215 h 605"/>
                <a:gd name="T50" fmla="*/ 409 w 612"/>
                <a:gd name="T51" fmla="*/ 368 h 605"/>
                <a:gd name="T52" fmla="*/ 376 w 612"/>
                <a:gd name="T53" fmla="*/ 401 h 605"/>
                <a:gd name="T54" fmla="*/ 451 w 612"/>
                <a:gd name="T55" fmla="*/ 529 h 605"/>
                <a:gd name="T56" fmla="*/ 529 w 612"/>
                <a:gd name="T57" fmla="*/ 605 h 605"/>
                <a:gd name="T58" fmla="*/ 597 w 612"/>
                <a:gd name="T59" fmla="*/ 502 h 605"/>
                <a:gd name="T60" fmla="*/ 427 w 612"/>
                <a:gd name="T61" fmla="*/ 350 h 605"/>
                <a:gd name="T62" fmla="*/ 401 w 612"/>
                <a:gd name="T63" fmla="*/ 352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12" h="605">
                  <a:moveTo>
                    <a:pt x="522" y="490"/>
                  </a:moveTo>
                  <a:cubicBezTo>
                    <a:pt x="539" y="490"/>
                    <a:pt x="553" y="504"/>
                    <a:pt x="553" y="521"/>
                  </a:cubicBezTo>
                  <a:cubicBezTo>
                    <a:pt x="553" y="539"/>
                    <a:pt x="539" y="553"/>
                    <a:pt x="522" y="553"/>
                  </a:cubicBezTo>
                  <a:cubicBezTo>
                    <a:pt x="504" y="553"/>
                    <a:pt x="490" y="539"/>
                    <a:pt x="490" y="521"/>
                  </a:cubicBezTo>
                  <a:cubicBezTo>
                    <a:pt x="490" y="504"/>
                    <a:pt x="504" y="490"/>
                    <a:pt x="522" y="490"/>
                  </a:cubicBezTo>
                  <a:close/>
                  <a:moveTo>
                    <a:pt x="590" y="58"/>
                  </a:moveTo>
                  <a:lnTo>
                    <a:pt x="548" y="17"/>
                  </a:lnTo>
                  <a:cubicBezTo>
                    <a:pt x="537" y="5"/>
                    <a:pt x="522" y="0"/>
                    <a:pt x="508" y="0"/>
                  </a:cubicBezTo>
                  <a:cubicBezTo>
                    <a:pt x="493" y="0"/>
                    <a:pt x="478" y="5"/>
                    <a:pt x="467" y="17"/>
                  </a:cubicBezTo>
                  <a:lnTo>
                    <a:pt x="288" y="196"/>
                  </a:lnTo>
                  <a:cubicBezTo>
                    <a:pt x="293" y="207"/>
                    <a:pt x="289" y="223"/>
                    <a:pt x="281" y="231"/>
                  </a:cubicBezTo>
                  <a:cubicBezTo>
                    <a:pt x="275" y="237"/>
                    <a:pt x="265" y="241"/>
                    <a:pt x="256" y="241"/>
                  </a:cubicBezTo>
                  <a:cubicBezTo>
                    <a:pt x="252" y="241"/>
                    <a:pt x="249" y="240"/>
                    <a:pt x="245" y="239"/>
                  </a:cubicBezTo>
                  <a:lnTo>
                    <a:pt x="229" y="254"/>
                  </a:lnTo>
                  <a:cubicBezTo>
                    <a:pt x="207" y="277"/>
                    <a:pt x="207" y="313"/>
                    <a:pt x="229" y="335"/>
                  </a:cubicBezTo>
                  <a:lnTo>
                    <a:pt x="232" y="338"/>
                  </a:lnTo>
                  <a:lnTo>
                    <a:pt x="92" y="478"/>
                  </a:lnTo>
                  <a:lnTo>
                    <a:pt x="55" y="492"/>
                  </a:lnTo>
                  <a:lnTo>
                    <a:pt x="0" y="570"/>
                  </a:lnTo>
                  <a:lnTo>
                    <a:pt x="35" y="605"/>
                  </a:lnTo>
                  <a:lnTo>
                    <a:pt x="113" y="551"/>
                  </a:lnTo>
                  <a:lnTo>
                    <a:pt x="127" y="513"/>
                  </a:lnTo>
                  <a:lnTo>
                    <a:pt x="267" y="373"/>
                  </a:lnTo>
                  <a:lnTo>
                    <a:pt x="271" y="377"/>
                  </a:lnTo>
                  <a:cubicBezTo>
                    <a:pt x="283" y="388"/>
                    <a:pt x="297" y="394"/>
                    <a:pt x="312" y="394"/>
                  </a:cubicBezTo>
                  <a:cubicBezTo>
                    <a:pt x="326" y="394"/>
                    <a:pt x="341" y="388"/>
                    <a:pt x="352" y="377"/>
                  </a:cubicBezTo>
                  <a:lnTo>
                    <a:pt x="368" y="361"/>
                  </a:lnTo>
                  <a:cubicBezTo>
                    <a:pt x="363" y="351"/>
                    <a:pt x="367" y="335"/>
                    <a:pt x="375" y="326"/>
                  </a:cubicBezTo>
                  <a:cubicBezTo>
                    <a:pt x="381" y="320"/>
                    <a:pt x="391" y="317"/>
                    <a:pt x="399" y="317"/>
                  </a:cubicBezTo>
                  <a:cubicBezTo>
                    <a:pt x="403" y="317"/>
                    <a:pt x="407" y="317"/>
                    <a:pt x="410" y="319"/>
                  </a:cubicBezTo>
                  <a:lnTo>
                    <a:pt x="590" y="139"/>
                  </a:lnTo>
                  <a:cubicBezTo>
                    <a:pt x="612" y="117"/>
                    <a:pt x="612" y="81"/>
                    <a:pt x="590" y="58"/>
                  </a:cubicBezTo>
                  <a:close/>
                  <a:moveTo>
                    <a:pt x="221" y="215"/>
                  </a:moveTo>
                  <a:lnTo>
                    <a:pt x="239" y="197"/>
                  </a:lnTo>
                  <a:lnTo>
                    <a:pt x="255" y="206"/>
                  </a:lnTo>
                  <a:lnTo>
                    <a:pt x="246" y="190"/>
                  </a:lnTo>
                  <a:lnTo>
                    <a:pt x="264" y="172"/>
                  </a:lnTo>
                  <a:lnTo>
                    <a:pt x="266" y="171"/>
                  </a:lnTo>
                  <a:cubicBezTo>
                    <a:pt x="270" y="160"/>
                    <a:pt x="272" y="151"/>
                    <a:pt x="272" y="141"/>
                  </a:cubicBezTo>
                  <a:cubicBezTo>
                    <a:pt x="272" y="69"/>
                    <a:pt x="203" y="0"/>
                    <a:pt x="131" y="1"/>
                  </a:cubicBezTo>
                  <a:cubicBezTo>
                    <a:pt x="131" y="1"/>
                    <a:pt x="123" y="9"/>
                    <a:pt x="118" y="13"/>
                  </a:cubicBezTo>
                  <a:cubicBezTo>
                    <a:pt x="176" y="71"/>
                    <a:pt x="171" y="61"/>
                    <a:pt x="171" y="97"/>
                  </a:cubicBezTo>
                  <a:cubicBezTo>
                    <a:pt x="171" y="126"/>
                    <a:pt x="125" y="171"/>
                    <a:pt x="97" y="171"/>
                  </a:cubicBezTo>
                  <a:cubicBezTo>
                    <a:pt x="61" y="171"/>
                    <a:pt x="72" y="177"/>
                    <a:pt x="13" y="118"/>
                  </a:cubicBezTo>
                  <a:cubicBezTo>
                    <a:pt x="9" y="123"/>
                    <a:pt x="1" y="131"/>
                    <a:pt x="1" y="131"/>
                  </a:cubicBezTo>
                  <a:cubicBezTo>
                    <a:pt x="2" y="203"/>
                    <a:pt x="70" y="272"/>
                    <a:pt x="141" y="272"/>
                  </a:cubicBezTo>
                  <a:cubicBezTo>
                    <a:pt x="154" y="272"/>
                    <a:pt x="168" y="267"/>
                    <a:pt x="182" y="261"/>
                  </a:cubicBezTo>
                  <a:lnTo>
                    <a:pt x="185" y="263"/>
                  </a:lnTo>
                  <a:cubicBezTo>
                    <a:pt x="189" y="251"/>
                    <a:pt x="196" y="240"/>
                    <a:pt x="206" y="230"/>
                  </a:cubicBezTo>
                  <a:lnTo>
                    <a:pt x="221" y="215"/>
                  </a:lnTo>
                  <a:close/>
                  <a:moveTo>
                    <a:pt x="401" y="352"/>
                  </a:moveTo>
                  <a:lnTo>
                    <a:pt x="409" y="368"/>
                  </a:lnTo>
                  <a:lnTo>
                    <a:pt x="392" y="385"/>
                  </a:lnTo>
                  <a:lnTo>
                    <a:pt x="376" y="401"/>
                  </a:lnTo>
                  <a:cubicBezTo>
                    <a:pt x="367" y="410"/>
                    <a:pt x="356" y="417"/>
                    <a:pt x="343" y="422"/>
                  </a:cubicBezTo>
                  <a:lnTo>
                    <a:pt x="451" y="529"/>
                  </a:lnTo>
                  <a:lnTo>
                    <a:pt x="502" y="597"/>
                  </a:lnTo>
                  <a:lnTo>
                    <a:pt x="529" y="605"/>
                  </a:lnTo>
                  <a:lnTo>
                    <a:pt x="604" y="529"/>
                  </a:lnTo>
                  <a:lnTo>
                    <a:pt x="597" y="502"/>
                  </a:lnTo>
                  <a:lnTo>
                    <a:pt x="529" y="451"/>
                  </a:lnTo>
                  <a:lnTo>
                    <a:pt x="427" y="350"/>
                  </a:lnTo>
                  <a:lnTo>
                    <a:pt x="417" y="360"/>
                  </a:lnTo>
                  <a:lnTo>
                    <a:pt x="401" y="352"/>
                  </a:lnTo>
                  <a:close/>
                </a:path>
              </a:pathLst>
            </a:custGeom>
            <a:solidFill>
              <a:srgbClr val="8A7D7A"/>
            </a:solidFill>
            <a:ln>
              <a:noFill/>
            </a:ln>
          </p:spPr>
          <p:txBody>
            <a:bodyPr vert="horz" wrap="square" lIns="91440" tIns="45720" rIns="91440" bIns="45720" numCol="1" anchor="t" anchorCtr="0" compatLnSpc="1"/>
            <a:lstStyle/>
            <a:p>
              <a:endParaRPr lang="zh-CN" altLang="en-US">
                <a:solidFill>
                  <a:schemeClr val="tx1">
                    <a:lumMod val="75000"/>
                    <a:lumOff val="25000"/>
                  </a:schemeClr>
                </a:solidFill>
                <a:cs typeface="+mn-ea"/>
                <a:sym typeface="+mn-lt"/>
              </a:endParaRPr>
            </a:p>
          </p:txBody>
        </p:sp>
      </p:grpSp>
      <p:sp>
        <p:nvSpPr>
          <p:cNvPr id="49" name="文本框 48" descr="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
          <p:cNvSpPr txBox="1"/>
          <p:nvPr/>
        </p:nvSpPr>
        <p:spPr>
          <a:xfrm>
            <a:off x="1003477" y="5079775"/>
            <a:ext cx="2738239" cy="1261884"/>
          </a:xfrm>
          <a:prstGeom prst="rect">
            <a:avLst/>
          </a:prstGeom>
          <a:noFill/>
          <a:effectLst/>
        </p:spPr>
        <p:txBody>
          <a:bodyPr wrap="square" rtlCol="0">
            <a:spAutoFit/>
          </a:bodyPr>
          <a:lstStyle/>
          <a:p>
            <a:r>
              <a:rPr lang="zh-CN" altLang="en-US" sz="2000" dirty="0">
                <a:solidFill>
                  <a:schemeClr val="tx1">
                    <a:lumMod val="75000"/>
                    <a:lumOff val="25000"/>
                  </a:schemeClr>
                </a:solidFill>
                <a:cs typeface="+mn-ea"/>
                <a:sym typeface="+mn-lt"/>
              </a:rPr>
              <a:t>单击此处输入标题</a:t>
            </a:r>
            <a:endParaRPr lang="en-US" altLang="zh-CN" sz="2000" dirty="0">
              <a:solidFill>
                <a:schemeClr val="tx1">
                  <a:lumMod val="75000"/>
                  <a:lumOff val="25000"/>
                </a:schemeClr>
              </a:solidFill>
              <a:cs typeface="+mn-ea"/>
              <a:sym typeface="+mn-lt"/>
            </a:endParaRPr>
          </a:p>
          <a:p>
            <a:r>
              <a:rPr lang="zh-CN" altLang="en-US" sz="1200" dirty="0">
                <a:solidFill>
                  <a:schemeClr val="tx1">
                    <a:lumMod val="75000"/>
                    <a:lumOff val="25000"/>
                  </a:schemeClr>
                </a:solidFill>
                <a:cs typeface="+mn-ea"/>
                <a:sym typeface="+mn-lt"/>
              </a:rPr>
              <a:t>请在这里输入您的主要叙述内容</a:t>
            </a:r>
            <a:endParaRPr lang="en-US" altLang="zh-CN" sz="1200" dirty="0">
              <a:solidFill>
                <a:schemeClr val="tx1">
                  <a:lumMod val="75000"/>
                  <a:lumOff val="25000"/>
                </a:schemeClr>
              </a:solidFill>
              <a:cs typeface="+mn-ea"/>
              <a:sym typeface="+mn-lt"/>
            </a:endParaRPr>
          </a:p>
          <a:p>
            <a:r>
              <a:rPr lang="zh-CN" altLang="en-US" sz="1200" dirty="0">
                <a:solidFill>
                  <a:schemeClr val="tx1">
                    <a:lumMod val="75000"/>
                    <a:lumOff val="25000"/>
                  </a:schemeClr>
                </a:solidFill>
                <a:cs typeface="+mn-ea"/>
                <a:sym typeface="+mn-lt"/>
              </a:rPr>
              <a:t>请在这里输入您的主要叙述内容</a:t>
            </a:r>
            <a:endParaRPr lang="en-US" altLang="zh-CN" sz="1200" dirty="0">
              <a:solidFill>
                <a:schemeClr val="tx1">
                  <a:lumMod val="75000"/>
                  <a:lumOff val="25000"/>
                </a:schemeClr>
              </a:solidFill>
              <a:cs typeface="+mn-ea"/>
              <a:sym typeface="+mn-lt"/>
            </a:endParaRPr>
          </a:p>
          <a:p>
            <a:endParaRPr lang="en-US" altLang="zh-CN" sz="3200" dirty="0">
              <a:solidFill>
                <a:schemeClr val="tx1">
                  <a:lumMod val="75000"/>
                  <a:lumOff val="25000"/>
                </a:schemeClr>
              </a:solidFill>
              <a:cs typeface="+mn-ea"/>
              <a:sym typeface="+mn-lt"/>
            </a:endParaRPr>
          </a:p>
        </p:txBody>
      </p:sp>
      <p:sp>
        <p:nvSpPr>
          <p:cNvPr id="50" name="文本框 49" descr="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
          <p:cNvSpPr txBox="1"/>
          <p:nvPr/>
        </p:nvSpPr>
        <p:spPr>
          <a:xfrm>
            <a:off x="3711468" y="926098"/>
            <a:ext cx="2738239" cy="1261884"/>
          </a:xfrm>
          <a:prstGeom prst="rect">
            <a:avLst/>
          </a:prstGeom>
          <a:noFill/>
          <a:effectLst/>
        </p:spPr>
        <p:txBody>
          <a:bodyPr wrap="square" rtlCol="0">
            <a:spAutoFit/>
          </a:bodyPr>
          <a:lstStyle/>
          <a:p>
            <a:r>
              <a:rPr lang="zh-CN" altLang="en-US" sz="2000" dirty="0">
                <a:solidFill>
                  <a:schemeClr val="tx1">
                    <a:lumMod val="75000"/>
                    <a:lumOff val="25000"/>
                  </a:schemeClr>
                </a:solidFill>
                <a:cs typeface="+mn-ea"/>
                <a:sym typeface="+mn-lt"/>
              </a:rPr>
              <a:t>单击此处输入标题</a:t>
            </a:r>
            <a:endParaRPr lang="en-US" altLang="zh-CN" sz="2000" dirty="0">
              <a:solidFill>
                <a:schemeClr val="tx1">
                  <a:lumMod val="75000"/>
                  <a:lumOff val="25000"/>
                </a:schemeClr>
              </a:solidFill>
              <a:cs typeface="+mn-ea"/>
              <a:sym typeface="+mn-lt"/>
            </a:endParaRPr>
          </a:p>
          <a:p>
            <a:r>
              <a:rPr lang="zh-CN" altLang="en-US" sz="1200" dirty="0">
                <a:solidFill>
                  <a:schemeClr val="tx1">
                    <a:lumMod val="75000"/>
                    <a:lumOff val="25000"/>
                  </a:schemeClr>
                </a:solidFill>
                <a:cs typeface="+mn-ea"/>
                <a:sym typeface="+mn-lt"/>
              </a:rPr>
              <a:t>请在这里输入您的主要叙述内容</a:t>
            </a:r>
            <a:endParaRPr lang="en-US" altLang="zh-CN" sz="1200" dirty="0">
              <a:solidFill>
                <a:schemeClr val="tx1">
                  <a:lumMod val="75000"/>
                  <a:lumOff val="25000"/>
                </a:schemeClr>
              </a:solidFill>
              <a:cs typeface="+mn-ea"/>
              <a:sym typeface="+mn-lt"/>
            </a:endParaRPr>
          </a:p>
          <a:p>
            <a:r>
              <a:rPr lang="zh-CN" altLang="en-US" sz="1200" dirty="0">
                <a:solidFill>
                  <a:schemeClr val="tx1">
                    <a:lumMod val="75000"/>
                    <a:lumOff val="25000"/>
                  </a:schemeClr>
                </a:solidFill>
                <a:cs typeface="+mn-ea"/>
                <a:sym typeface="+mn-lt"/>
              </a:rPr>
              <a:t>请在这里输入您的主要叙述内容</a:t>
            </a:r>
            <a:endParaRPr lang="en-US" altLang="zh-CN" sz="1200" dirty="0">
              <a:solidFill>
                <a:schemeClr val="tx1">
                  <a:lumMod val="75000"/>
                  <a:lumOff val="25000"/>
                </a:schemeClr>
              </a:solidFill>
              <a:cs typeface="+mn-ea"/>
              <a:sym typeface="+mn-lt"/>
            </a:endParaRPr>
          </a:p>
          <a:p>
            <a:endParaRPr lang="en-US" altLang="zh-CN" sz="3200" dirty="0">
              <a:solidFill>
                <a:schemeClr val="tx1">
                  <a:lumMod val="75000"/>
                  <a:lumOff val="25000"/>
                </a:schemeClr>
              </a:solidFill>
              <a:cs typeface="+mn-ea"/>
              <a:sym typeface="+mn-lt"/>
            </a:endParaRPr>
          </a:p>
        </p:txBody>
      </p:sp>
      <p:sp>
        <p:nvSpPr>
          <p:cNvPr id="51" name="文本框 50" descr="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
          <p:cNvSpPr txBox="1"/>
          <p:nvPr/>
        </p:nvSpPr>
        <p:spPr>
          <a:xfrm>
            <a:off x="6358208" y="5079775"/>
            <a:ext cx="2738239" cy="1261884"/>
          </a:xfrm>
          <a:prstGeom prst="rect">
            <a:avLst/>
          </a:prstGeom>
          <a:noFill/>
          <a:effectLst/>
        </p:spPr>
        <p:txBody>
          <a:bodyPr wrap="square" rtlCol="0">
            <a:spAutoFit/>
          </a:bodyPr>
          <a:lstStyle/>
          <a:p>
            <a:r>
              <a:rPr lang="zh-CN" altLang="en-US" sz="2000" dirty="0">
                <a:solidFill>
                  <a:schemeClr val="tx1">
                    <a:lumMod val="75000"/>
                    <a:lumOff val="25000"/>
                  </a:schemeClr>
                </a:solidFill>
                <a:cs typeface="+mn-ea"/>
                <a:sym typeface="+mn-lt"/>
              </a:rPr>
              <a:t>单击此处输入标题</a:t>
            </a:r>
            <a:endParaRPr lang="en-US" altLang="zh-CN" sz="2000" dirty="0">
              <a:solidFill>
                <a:schemeClr val="tx1">
                  <a:lumMod val="75000"/>
                  <a:lumOff val="25000"/>
                </a:schemeClr>
              </a:solidFill>
              <a:cs typeface="+mn-ea"/>
              <a:sym typeface="+mn-lt"/>
            </a:endParaRPr>
          </a:p>
          <a:p>
            <a:r>
              <a:rPr lang="zh-CN" altLang="en-US" sz="1200" dirty="0">
                <a:solidFill>
                  <a:schemeClr val="tx1">
                    <a:lumMod val="75000"/>
                    <a:lumOff val="25000"/>
                  </a:schemeClr>
                </a:solidFill>
                <a:cs typeface="+mn-ea"/>
                <a:sym typeface="+mn-lt"/>
              </a:rPr>
              <a:t>请在这里输入您的主要叙述内容</a:t>
            </a:r>
            <a:endParaRPr lang="en-US" altLang="zh-CN" sz="1200" dirty="0">
              <a:solidFill>
                <a:schemeClr val="tx1">
                  <a:lumMod val="75000"/>
                  <a:lumOff val="25000"/>
                </a:schemeClr>
              </a:solidFill>
              <a:cs typeface="+mn-ea"/>
              <a:sym typeface="+mn-lt"/>
            </a:endParaRPr>
          </a:p>
          <a:p>
            <a:r>
              <a:rPr lang="zh-CN" altLang="en-US" sz="1200" dirty="0">
                <a:solidFill>
                  <a:schemeClr val="tx1">
                    <a:lumMod val="75000"/>
                    <a:lumOff val="25000"/>
                  </a:schemeClr>
                </a:solidFill>
                <a:cs typeface="+mn-ea"/>
                <a:sym typeface="+mn-lt"/>
              </a:rPr>
              <a:t>请在这里输入您的主要叙述内容</a:t>
            </a:r>
            <a:endParaRPr lang="en-US" altLang="zh-CN" sz="1200" dirty="0">
              <a:solidFill>
                <a:schemeClr val="tx1">
                  <a:lumMod val="75000"/>
                  <a:lumOff val="25000"/>
                </a:schemeClr>
              </a:solidFill>
              <a:cs typeface="+mn-ea"/>
              <a:sym typeface="+mn-lt"/>
            </a:endParaRPr>
          </a:p>
          <a:p>
            <a:endParaRPr lang="en-US" altLang="zh-CN" sz="3200" dirty="0">
              <a:solidFill>
                <a:schemeClr val="tx1">
                  <a:lumMod val="75000"/>
                  <a:lumOff val="25000"/>
                </a:schemeClr>
              </a:solidFill>
              <a:cs typeface="+mn-ea"/>
              <a:sym typeface="+mn-lt"/>
            </a:endParaRPr>
          </a:p>
        </p:txBody>
      </p:sp>
      <p:sp>
        <p:nvSpPr>
          <p:cNvPr id="52" name="文本框 51" descr="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
          <p:cNvSpPr txBox="1"/>
          <p:nvPr/>
        </p:nvSpPr>
        <p:spPr>
          <a:xfrm>
            <a:off x="8955425" y="856166"/>
            <a:ext cx="2738239" cy="1261884"/>
          </a:xfrm>
          <a:prstGeom prst="rect">
            <a:avLst/>
          </a:prstGeom>
          <a:noFill/>
          <a:effectLst/>
        </p:spPr>
        <p:txBody>
          <a:bodyPr wrap="square" rtlCol="0">
            <a:spAutoFit/>
          </a:bodyPr>
          <a:lstStyle/>
          <a:p>
            <a:r>
              <a:rPr lang="zh-CN" altLang="en-US" sz="2000" dirty="0">
                <a:solidFill>
                  <a:schemeClr val="tx1">
                    <a:lumMod val="75000"/>
                    <a:lumOff val="25000"/>
                  </a:schemeClr>
                </a:solidFill>
                <a:cs typeface="+mn-ea"/>
                <a:sym typeface="+mn-lt"/>
              </a:rPr>
              <a:t>单击此处输入标题</a:t>
            </a:r>
            <a:endParaRPr lang="en-US" altLang="zh-CN" sz="2000" dirty="0">
              <a:solidFill>
                <a:schemeClr val="tx1">
                  <a:lumMod val="75000"/>
                  <a:lumOff val="25000"/>
                </a:schemeClr>
              </a:solidFill>
              <a:cs typeface="+mn-ea"/>
              <a:sym typeface="+mn-lt"/>
            </a:endParaRPr>
          </a:p>
          <a:p>
            <a:r>
              <a:rPr lang="zh-CN" altLang="en-US" sz="1200" dirty="0">
                <a:solidFill>
                  <a:schemeClr val="tx1">
                    <a:lumMod val="75000"/>
                    <a:lumOff val="25000"/>
                  </a:schemeClr>
                </a:solidFill>
                <a:cs typeface="+mn-ea"/>
                <a:sym typeface="+mn-lt"/>
              </a:rPr>
              <a:t>请在这里输入您的主要叙述内容</a:t>
            </a:r>
            <a:endParaRPr lang="en-US" altLang="zh-CN" sz="1200" dirty="0">
              <a:solidFill>
                <a:schemeClr val="tx1">
                  <a:lumMod val="75000"/>
                  <a:lumOff val="25000"/>
                </a:schemeClr>
              </a:solidFill>
              <a:cs typeface="+mn-ea"/>
              <a:sym typeface="+mn-lt"/>
            </a:endParaRPr>
          </a:p>
          <a:p>
            <a:r>
              <a:rPr lang="zh-CN" altLang="en-US" sz="1200" dirty="0">
                <a:solidFill>
                  <a:schemeClr val="tx1">
                    <a:lumMod val="75000"/>
                    <a:lumOff val="25000"/>
                  </a:schemeClr>
                </a:solidFill>
                <a:cs typeface="+mn-ea"/>
                <a:sym typeface="+mn-lt"/>
              </a:rPr>
              <a:t>请在这里输入您的主要叙述内容</a:t>
            </a:r>
            <a:endParaRPr lang="en-US" altLang="zh-CN" sz="1200" dirty="0">
              <a:solidFill>
                <a:schemeClr val="tx1">
                  <a:lumMod val="75000"/>
                  <a:lumOff val="25000"/>
                </a:schemeClr>
              </a:solidFill>
              <a:cs typeface="+mn-ea"/>
              <a:sym typeface="+mn-lt"/>
            </a:endParaRPr>
          </a:p>
          <a:p>
            <a:endParaRPr lang="en-US" altLang="zh-CN" sz="3200" dirty="0">
              <a:solidFill>
                <a:schemeClr val="tx1">
                  <a:lumMod val="75000"/>
                  <a:lumOff val="25000"/>
                </a:schemeClr>
              </a:solidFill>
              <a:cs typeface="+mn-ea"/>
              <a:sym typeface="+mn-lt"/>
            </a:endParaRPr>
          </a:p>
        </p:txBody>
      </p:sp>
    </p:spTree>
  </p:cSld>
  <p:clrMapOvr>
    <a:masterClrMapping/>
  </p:clrMapOvr>
  <mc:AlternateContent xmlns:mc="http://schemas.openxmlformats.org/markup-compatibility/2006">
    <mc:Choice xmlns="" xmlns:p15="http://schemas.microsoft.com/office/powerpoint/2012/main" Requires="p15">
      <p:transition xmlns:p14="http://schemas.microsoft.com/office/powerpoint/2010/main" spd="slow" Requires="p14" advTm="3000">
        <p15:prstTrans prst="drape"/>
      </p:transition>
    </mc:Choice>
    <mc:Fallback>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40000" fill="hold" grpId="0" nodeType="after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additive="base">
                                        <p:cTn id="7" dur="500" fill="hold"/>
                                        <p:tgtEl>
                                          <p:spTgt spid="31"/>
                                        </p:tgtEl>
                                        <p:attrNameLst>
                                          <p:attrName>ppt_x</p:attrName>
                                        </p:attrNameLst>
                                      </p:cBhvr>
                                      <p:tavLst>
                                        <p:tav tm="0">
                                          <p:val>
                                            <p:strVal val="#ppt_x"/>
                                          </p:val>
                                        </p:tav>
                                        <p:tav tm="100000">
                                          <p:val>
                                            <p:strVal val="#ppt_x"/>
                                          </p:val>
                                        </p:tav>
                                      </p:tavLst>
                                    </p:anim>
                                    <p:anim calcmode="lin" valueType="num">
                                      <p:cBhvr additive="base">
                                        <p:cTn id="8" dur="500" fill="hold"/>
                                        <p:tgtEl>
                                          <p:spTgt spid="31"/>
                                        </p:tgtEl>
                                        <p:attrNameLst>
                                          <p:attrName>ppt_y</p:attrName>
                                        </p:attrNameLst>
                                      </p:cBhvr>
                                      <p:tavLst>
                                        <p:tav tm="0">
                                          <p:val>
                                            <p:strVal val="0-#ppt_h/2"/>
                                          </p:val>
                                        </p:tav>
                                        <p:tav tm="100000">
                                          <p:val>
                                            <p:strVal val="#ppt_y"/>
                                          </p:val>
                                        </p:tav>
                                      </p:tavLst>
                                    </p:anim>
                                  </p:childTnLst>
                                </p:cTn>
                              </p:par>
                              <p:par>
                                <p:cTn id="9" presetID="2" presetClass="entr" presetSubtype="4" decel="40000" fill="hold" nodeType="withEffect">
                                  <p:stCondLst>
                                    <p:cond delay="0"/>
                                  </p:stCondLst>
                                  <p:childTnLst>
                                    <p:set>
                                      <p:cBhvr>
                                        <p:cTn id="10" dur="1" fill="hold">
                                          <p:stCondLst>
                                            <p:cond delay="0"/>
                                          </p:stCondLst>
                                        </p:cTn>
                                        <p:tgtEl>
                                          <p:spTgt spid="37"/>
                                        </p:tgtEl>
                                        <p:attrNameLst>
                                          <p:attrName>style.visibility</p:attrName>
                                        </p:attrNameLst>
                                      </p:cBhvr>
                                      <p:to>
                                        <p:strVal val="visible"/>
                                      </p:to>
                                    </p:set>
                                    <p:anim calcmode="lin" valueType="num">
                                      <p:cBhvr additive="base">
                                        <p:cTn id="11" dur="500" fill="hold"/>
                                        <p:tgtEl>
                                          <p:spTgt spid="37"/>
                                        </p:tgtEl>
                                        <p:attrNameLst>
                                          <p:attrName>ppt_x</p:attrName>
                                        </p:attrNameLst>
                                      </p:cBhvr>
                                      <p:tavLst>
                                        <p:tav tm="0">
                                          <p:val>
                                            <p:strVal val="#ppt_x"/>
                                          </p:val>
                                        </p:tav>
                                        <p:tav tm="100000">
                                          <p:val>
                                            <p:strVal val="#ppt_x"/>
                                          </p:val>
                                        </p:tav>
                                      </p:tavLst>
                                    </p:anim>
                                    <p:anim calcmode="lin" valueType="num">
                                      <p:cBhvr additive="base">
                                        <p:cTn id="12" dur="500" fill="hold"/>
                                        <p:tgtEl>
                                          <p:spTgt spid="37"/>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22" presetClass="entr" presetSubtype="1" fill="hold" grpId="0" nodeType="after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wipe(up)">
                                      <p:cBhvr>
                                        <p:cTn id="16" dur="500"/>
                                        <p:tgtEl>
                                          <p:spTgt spid="35"/>
                                        </p:tgtEl>
                                      </p:cBhvr>
                                    </p:animEffect>
                                  </p:childTnLst>
                                </p:cTn>
                              </p:par>
                              <p:par>
                                <p:cTn id="17" presetID="16" presetClass="entr" presetSubtype="37" fill="hold" grpId="0" nodeType="withEffect">
                                  <p:stCondLst>
                                    <p:cond delay="0"/>
                                  </p:stCondLst>
                                  <p:childTnLst>
                                    <p:set>
                                      <p:cBhvr>
                                        <p:cTn id="18" dur="1" fill="hold">
                                          <p:stCondLst>
                                            <p:cond delay="0"/>
                                          </p:stCondLst>
                                        </p:cTn>
                                        <p:tgtEl>
                                          <p:spTgt spid="49"/>
                                        </p:tgtEl>
                                        <p:attrNameLst>
                                          <p:attrName>style.visibility</p:attrName>
                                        </p:attrNameLst>
                                      </p:cBhvr>
                                      <p:to>
                                        <p:strVal val="visible"/>
                                      </p:to>
                                    </p:set>
                                    <p:animEffect transition="in" filter="barn(outVertical)">
                                      <p:cBhvr>
                                        <p:cTn id="19" dur="500"/>
                                        <p:tgtEl>
                                          <p:spTgt spid="49"/>
                                        </p:tgtEl>
                                      </p:cBhvr>
                                    </p:animEffect>
                                  </p:childTnLst>
                                </p:cTn>
                              </p:par>
                            </p:childTnLst>
                          </p:cTn>
                        </p:par>
                        <p:par>
                          <p:cTn id="20" fill="hold">
                            <p:stCondLst>
                              <p:cond delay="1000"/>
                            </p:stCondLst>
                            <p:childTnLst>
                              <p:par>
                                <p:cTn id="21" presetID="2" presetClass="entr" presetSubtype="4" decel="40000" fill="hold" grpId="0" nodeType="afterEffect">
                                  <p:stCondLst>
                                    <p:cond delay="0"/>
                                  </p:stCondLst>
                                  <p:childTnLst>
                                    <p:set>
                                      <p:cBhvr>
                                        <p:cTn id="22" dur="1" fill="hold">
                                          <p:stCondLst>
                                            <p:cond delay="0"/>
                                          </p:stCondLst>
                                        </p:cTn>
                                        <p:tgtEl>
                                          <p:spTgt spid="29"/>
                                        </p:tgtEl>
                                        <p:attrNameLst>
                                          <p:attrName>style.visibility</p:attrName>
                                        </p:attrNameLst>
                                      </p:cBhvr>
                                      <p:to>
                                        <p:strVal val="visible"/>
                                      </p:to>
                                    </p:set>
                                    <p:anim calcmode="lin" valueType="num">
                                      <p:cBhvr additive="base">
                                        <p:cTn id="23" dur="500" fill="hold"/>
                                        <p:tgtEl>
                                          <p:spTgt spid="29"/>
                                        </p:tgtEl>
                                        <p:attrNameLst>
                                          <p:attrName>ppt_x</p:attrName>
                                        </p:attrNameLst>
                                      </p:cBhvr>
                                      <p:tavLst>
                                        <p:tav tm="0">
                                          <p:val>
                                            <p:strVal val="#ppt_x"/>
                                          </p:val>
                                        </p:tav>
                                        <p:tav tm="100000">
                                          <p:val>
                                            <p:strVal val="#ppt_x"/>
                                          </p:val>
                                        </p:tav>
                                      </p:tavLst>
                                    </p:anim>
                                    <p:anim calcmode="lin" valueType="num">
                                      <p:cBhvr additive="base">
                                        <p:cTn id="24" dur="500" fill="hold"/>
                                        <p:tgtEl>
                                          <p:spTgt spid="29"/>
                                        </p:tgtEl>
                                        <p:attrNameLst>
                                          <p:attrName>ppt_y</p:attrName>
                                        </p:attrNameLst>
                                      </p:cBhvr>
                                      <p:tavLst>
                                        <p:tav tm="0">
                                          <p:val>
                                            <p:strVal val="1+#ppt_h/2"/>
                                          </p:val>
                                        </p:tav>
                                        <p:tav tm="100000">
                                          <p:val>
                                            <p:strVal val="#ppt_y"/>
                                          </p:val>
                                        </p:tav>
                                      </p:tavLst>
                                    </p:anim>
                                  </p:childTnLst>
                                </p:cTn>
                              </p:par>
                              <p:par>
                                <p:cTn id="25" presetID="2" presetClass="entr" presetSubtype="1" decel="40000" fill="hold" nodeType="withEffect">
                                  <p:stCondLst>
                                    <p:cond delay="0"/>
                                  </p:stCondLst>
                                  <p:childTnLst>
                                    <p:set>
                                      <p:cBhvr>
                                        <p:cTn id="26" dur="1" fill="hold">
                                          <p:stCondLst>
                                            <p:cond delay="0"/>
                                          </p:stCondLst>
                                        </p:cTn>
                                        <p:tgtEl>
                                          <p:spTgt spid="40"/>
                                        </p:tgtEl>
                                        <p:attrNameLst>
                                          <p:attrName>style.visibility</p:attrName>
                                        </p:attrNameLst>
                                      </p:cBhvr>
                                      <p:to>
                                        <p:strVal val="visible"/>
                                      </p:to>
                                    </p:set>
                                    <p:anim calcmode="lin" valueType="num">
                                      <p:cBhvr additive="base">
                                        <p:cTn id="27" dur="500" fill="hold"/>
                                        <p:tgtEl>
                                          <p:spTgt spid="40"/>
                                        </p:tgtEl>
                                        <p:attrNameLst>
                                          <p:attrName>ppt_x</p:attrName>
                                        </p:attrNameLst>
                                      </p:cBhvr>
                                      <p:tavLst>
                                        <p:tav tm="0">
                                          <p:val>
                                            <p:strVal val="#ppt_x"/>
                                          </p:val>
                                        </p:tav>
                                        <p:tav tm="100000">
                                          <p:val>
                                            <p:strVal val="#ppt_x"/>
                                          </p:val>
                                        </p:tav>
                                      </p:tavLst>
                                    </p:anim>
                                    <p:anim calcmode="lin" valueType="num">
                                      <p:cBhvr additive="base">
                                        <p:cTn id="28" dur="500" fill="hold"/>
                                        <p:tgtEl>
                                          <p:spTgt spid="40"/>
                                        </p:tgtEl>
                                        <p:attrNameLst>
                                          <p:attrName>ppt_y</p:attrName>
                                        </p:attrNameLst>
                                      </p:cBhvr>
                                      <p:tavLst>
                                        <p:tav tm="0">
                                          <p:val>
                                            <p:strVal val="0-#ppt_h/2"/>
                                          </p:val>
                                        </p:tav>
                                        <p:tav tm="100000">
                                          <p:val>
                                            <p:strVal val="#ppt_y"/>
                                          </p:val>
                                        </p:tav>
                                      </p:tavLst>
                                    </p:anim>
                                  </p:childTnLst>
                                </p:cTn>
                              </p:par>
                            </p:childTnLst>
                          </p:cTn>
                        </p:par>
                        <p:par>
                          <p:cTn id="29" fill="hold">
                            <p:stCondLst>
                              <p:cond delay="1500"/>
                            </p:stCondLst>
                            <p:childTnLst>
                              <p:par>
                                <p:cTn id="30" presetID="22" presetClass="entr" presetSubtype="4" fill="hold" grpId="0" nodeType="afterEffect">
                                  <p:stCondLst>
                                    <p:cond delay="0"/>
                                  </p:stCondLst>
                                  <p:childTnLst>
                                    <p:set>
                                      <p:cBhvr>
                                        <p:cTn id="31" dur="1" fill="hold">
                                          <p:stCondLst>
                                            <p:cond delay="0"/>
                                          </p:stCondLst>
                                        </p:cTn>
                                        <p:tgtEl>
                                          <p:spTgt spid="33"/>
                                        </p:tgtEl>
                                        <p:attrNameLst>
                                          <p:attrName>style.visibility</p:attrName>
                                        </p:attrNameLst>
                                      </p:cBhvr>
                                      <p:to>
                                        <p:strVal val="visible"/>
                                      </p:to>
                                    </p:set>
                                    <p:animEffect transition="in" filter="wipe(down)">
                                      <p:cBhvr>
                                        <p:cTn id="32" dur="500"/>
                                        <p:tgtEl>
                                          <p:spTgt spid="33"/>
                                        </p:tgtEl>
                                      </p:cBhvr>
                                    </p:animEffect>
                                  </p:childTnLst>
                                </p:cTn>
                              </p:par>
                              <p:par>
                                <p:cTn id="33" presetID="16" presetClass="entr" presetSubtype="37" fill="hold" grpId="0" nodeType="withEffect">
                                  <p:stCondLst>
                                    <p:cond delay="0"/>
                                  </p:stCondLst>
                                  <p:childTnLst>
                                    <p:set>
                                      <p:cBhvr>
                                        <p:cTn id="34" dur="1" fill="hold">
                                          <p:stCondLst>
                                            <p:cond delay="0"/>
                                          </p:stCondLst>
                                        </p:cTn>
                                        <p:tgtEl>
                                          <p:spTgt spid="50"/>
                                        </p:tgtEl>
                                        <p:attrNameLst>
                                          <p:attrName>style.visibility</p:attrName>
                                        </p:attrNameLst>
                                      </p:cBhvr>
                                      <p:to>
                                        <p:strVal val="visible"/>
                                      </p:to>
                                    </p:set>
                                    <p:animEffect transition="in" filter="barn(outVertical)">
                                      <p:cBhvr>
                                        <p:cTn id="35" dur="500"/>
                                        <p:tgtEl>
                                          <p:spTgt spid="50"/>
                                        </p:tgtEl>
                                      </p:cBhvr>
                                    </p:animEffect>
                                  </p:childTnLst>
                                </p:cTn>
                              </p:par>
                            </p:childTnLst>
                          </p:cTn>
                        </p:par>
                        <p:par>
                          <p:cTn id="36" fill="hold">
                            <p:stCondLst>
                              <p:cond delay="2000"/>
                            </p:stCondLst>
                            <p:childTnLst>
                              <p:par>
                                <p:cTn id="37" presetID="2" presetClass="entr" presetSubtype="1" decel="40000" fill="hold" grpId="0" nodeType="afterEffect">
                                  <p:stCondLst>
                                    <p:cond delay="0"/>
                                  </p:stCondLst>
                                  <p:childTnLst>
                                    <p:set>
                                      <p:cBhvr>
                                        <p:cTn id="38" dur="1" fill="hold">
                                          <p:stCondLst>
                                            <p:cond delay="0"/>
                                          </p:stCondLst>
                                        </p:cTn>
                                        <p:tgtEl>
                                          <p:spTgt spid="32"/>
                                        </p:tgtEl>
                                        <p:attrNameLst>
                                          <p:attrName>style.visibility</p:attrName>
                                        </p:attrNameLst>
                                      </p:cBhvr>
                                      <p:to>
                                        <p:strVal val="visible"/>
                                      </p:to>
                                    </p:set>
                                    <p:anim calcmode="lin" valueType="num">
                                      <p:cBhvr additive="base">
                                        <p:cTn id="39" dur="500" fill="hold"/>
                                        <p:tgtEl>
                                          <p:spTgt spid="32"/>
                                        </p:tgtEl>
                                        <p:attrNameLst>
                                          <p:attrName>ppt_x</p:attrName>
                                        </p:attrNameLst>
                                      </p:cBhvr>
                                      <p:tavLst>
                                        <p:tav tm="0">
                                          <p:val>
                                            <p:strVal val="#ppt_x"/>
                                          </p:val>
                                        </p:tav>
                                        <p:tav tm="100000">
                                          <p:val>
                                            <p:strVal val="#ppt_x"/>
                                          </p:val>
                                        </p:tav>
                                      </p:tavLst>
                                    </p:anim>
                                    <p:anim calcmode="lin" valueType="num">
                                      <p:cBhvr additive="base">
                                        <p:cTn id="40" dur="500" fill="hold"/>
                                        <p:tgtEl>
                                          <p:spTgt spid="32"/>
                                        </p:tgtEl>
                                        <p:attrNameLst>
                                          <p:attrName>ppt_y</p:attrName>
                                        </p:attrNameLst>
                                      </p:cBhvr>
                                      <p:tavLst>
                                        <p:tav tm="0">
                                          <p:val>
                                            <p:strVal val="0-#ppt_h/2"/>
                                          </p:val>
                                        </p:tav>
                                        <p:tav tm="100000">
                                          <p:val>
                                            <p:strVal val="#ppt_y"/>
                                          </p:val>
                                        </p:tav>
                                      </p:tavLst>
                                    </p:anim>
                                  </p:childTnLst>
                                </p:cTn>
                              </p:par>
                              <p:par>
                                <p:cTn id="41" presetID="2" presetClass="entr" presetSubtype="4" decel="40000" fill="hold" nodeType="withEffect">
                                  <p:stCondLst>
                                    <p:cond delay="0"/>
                                  </p:stCondLst>
                                  <p:childTnLst>
                                    <p:set>
                                      <p:cBhvr>
                                        <p:cTn id="42" dur="1" fill="hold">
                                          <p:stCondLst>
                                            <p:cond delay="0"/>
                                          </p:stCondLst>
                                        </p:cTn>
                                        <p:tgtEl>
                                          <p:spTgt spid="43"/>
                                        </p:tgtEl>
                                        <p:attrNameLst>
                                          <p:attrName>style.visibility</p:attrName>
                                        </p:attrNameLst>
                                      </p:cBhvr>
                                      <p:to>
                                        <p:strVal val="visible"/>
                                      </p:to>
                                    </p:set>
                                    <p:anim calcmode="lin" valueType="num">
                                      <p:cBhvr additive="base">
                                        <p:cTn id="43" dur="500" fill="hold"/>
                                        <p:tgtEl>
                                          <p:spTgt spid="43"/>
                                        </p:tgtEl>
                                        <p:attrNameLst>
                                          <p:attrName>ppt_x</p:attrName>
                                        </p:attrNameLst>
                                      </p:cBhvr>
                                      <p:tavLst>
                                        <p:tav tm="0">
                                          <p:val>
                                            <p:strVal val="#ppt_x"/>
                                          </p:val>
                                        </p:tav>
                                        <p:tav tm="100000">
                                          <p:val>
                                            <p:strVal val="#ppt_x"/>
                                          </p:val>
                                        </p:tav>
                                      </p:tavLst>
                                    </p:anim>
                                    <p:anim calcmode="lin" valueType="num">
                                      <p:cBhvr additive="base">
                                        <p:cTn id="44" dur="500" fill="hold"/>
                                        <p:tgtEl>
                                          <p:spTgt spid="43"/>
                                        </p:tgtEl>
                                        <p:attrNameLst>
                                          <p:attrName>ppt_y</p:attrName>
                                        </p:attrNameLst>
                                      </p:cBhvr>
                                      <p:tavLst>
                                        <p:tav tm="0">
                                          <p:val>
                                            <p:strVal val="1+#ppt_h/2"/>
                                          </p:val>
                                        </p:tav>
                                        <p:tav tm="100000">
                                          <p:val>
                                            <p:strVal val="#ppt_y"/>
                                          </p:val>
                                        </p:tav>
                                      </p:tavLst>
                                    </p:anim>
                                  </p:childTnLst>
                                </p:cTn>
                              </p:par>
                            </p:childTnLst>
                          </p:cTn>
                        </p:par>
                        <p:par>
                          <p:cTn id="45" fill="hold">
                            <p:stCondLst>
                              <p:cond delay="2500"/>
                            </p:stCondLst>
                            <p:childTnLst>
                              <p:par>
                                <p:cTn id="46" presetID="22" presetClass="entr" presetSubtype="1" fill="hold" grpId="0" nodeType="afterEffect">
                                  <p:stCondLst>
                                    <p:cond delay="0"/>
                                  </p:stCondLst>
                                  <p:childTnLst>
                                    <p:set>
                                      <p:cBhvr>
                                        <p:cTn id="47" dur="1" fill="hold">
                                          <p:stCondLst>
                                            <p:cond delay="0"/>
                                          </p:stCondLst>
                                        </p:cTn>
                                        <p:tgtEl>
                                          <p:spTgt spid="36"/>
                                        </p:tgtEl>
                                        <p:attrNameLst>
                                          <p:attrName>style.visibility</p:attrName>
                                        </p:attrNameLst>
                                      </p:cBhvr>
                                      <p:to>
                                        <p:strVal val="visible"/>
                                      </p:to>
                                    </p:set>
                                    <p:animEffect transition="in" filter="wipe(up)">
                                      <p:cBhvr>
                                        <p:cTn id="48" dur="500"/>
                                        <p:tgtEl>
                                          <p:spTgt spid="36"/>
                                        </p:tgtEl>
                                      </p:cBhvr>
                                    </p:animEffect>
                                  </p:childTnLst>
                                </p:cTn>
                              </p:par>
                              <p:par>
                                <p:cTn id="49" presetID="16" presetClass="entr" presetSubtype="37" fill="hold" grpId="0" nodeType="withEffect">
                                  <p:stCondLst>
                                    <p:cond delay="0"/>
                                  </p:stCondLst>
                                  <p:childTnLst>
                                    <p:set>
                                      <p:cBhvr>
                                        <p:cTn id="50" dur="1" fill="hold">
                                          <p:stCondLst>
                                            <p:cond delay="0"/>
                                          </p:stCondLst>
                                        </p:cTn>
                                        <p:tgtEl>
                                          <p:spTgt spid="51"/>
                                        </p:tgtEl>
                                        <p:attrNameLst>
                                          <p:attrName>style.visibility</p:attrName>
                                        </p:attrNameLst>
                                      </p:cBhvr>
                                      <p:to>
                                        <p:strVal val="visible"/>
                                      </p:to>
                                    </p:set>
                                    <p:animEffect transition="in" filter="barn(outVertical)">
                                      <p:cBhvr>
                                        <p:cTn id="51" dur="500"/>
                                        <p:tgtEl>
                                          <p:spTgt spid="51"/>
                                        </p:tgtEl>
                                      </p:cBhvr>
                                    </p:animEffect>
                                  </p:childTnLst>
                                </p:cTn>
                              </p:par>
                            </p:childTnLst>
                          </p:cTn>
                        </p:par>
                        <p:par>
                          <p:cTn id="52" fill="hold">
                            <p:stCondLst>
                              <p:cond delay="3000"/>
                            </p:stCondLst>
                            <p:childTnLst>
                              <p:par>
                                <p:cTn id="53" presetID="2" presetClass="entr" presetSubtype="4" decel="40000" fill="hold" grpId="0" nodeType="afterEffect">
                                  <p:stCondLst>
                                    <p:cond delay="0"/>
                                  </p:stCondLst>
                                  <p:childTnLst>
                                    <p:set>
                                      <p:cBhvr>
                                        <p:cTn id="54" dur="1" fill="hold">
                                          <p:stCondLst>
                                            <p:cond delay="0"/>
                                          </p:stCondLst>
                                        </p:cTn>
                                        <p:tgtEl>
                                          <p:spTgt spid="30"/>
                                        </p:tgtEl>
                                        <p:attrNameLst>
                                          <p:attrName>style.visibility</p:attrName>
                                        </p:attrNameLst>
                                      </p:cBhvr>
                                      <p:to>
                                        <p:strVal val="visible"/>
                                      </p:to>
                                    </p:set>
                                    <p:anim calcmode="lin" valueType="num">
                                      <p:cBhvr additive="base">
                                        <p:cTn id="55" dur="500" fill="hold"/>
                                        <p:tgtEl>
                                          <p:spTgt spid="30"/>
                                        </p:tgtEl>
                                        <p:attrNameLst>
                                          <p:attrName>ppt_x</p:attrName>
                                        </p:attrNameLst>
                                      </p:cBhvr>
                                      <p:tavLst>
                                        <p:tav tm="0">
                                          <p:val>
                                            <p:strVal val="#ppt_x"/>
                                          </p:val>
                                        </p:tav>
                                        <p:tav tm="100000">
                                          <p:val>
                                            <p:strVal val="#ppt_x"/>
                                          </p:val>
                                        </p:tav>
                                      </p:tavLst>
                                    </p:anim>
                                    <p:anim calcmode="lin" valueType="num">
                                      <p:cBhvr additive="base">
                                        <p:cTn id="56" dur="500" fill="hold"/>
                                        <p:tgtEl>
                                          <p:spTgt spid="30"/>
                                        </p:tgtEl>
                                        <p:attrNameLst>
                                          <p:attrName>ppt_y</p:attrName>
                                        </p:attrNameLst>
                                      </p:cBhvr>
                                      <p:tavLst>
                                        <p:tav tm="0">
                                          <p:val>
                                            <p:strVal val="1+#ppt_h/2"/>
                                          </p:val>
                                        </p:tav>
                                        <p:tav tm="100000">
                                          <p:val>
                                            <p:strVal val="#ppt_y"/>
                                          </p:val>
                                        </p:tav>
                                      </p:tavLst>
                                    </p:anim>
                                  </p:childTnLst>
                                </p:cTn>
                              </p:par>
                              <p:par>
                                <p:cTn id="57" presetID="2" presetClass="entr" presetSubtype="1" decel="40000" fill="hold" nodeType="withEffect">
                                  <p:stCondLst>
                                    <p:cond delay="0"/>
                                  </p:stCondLst>
                                  <p:childTnLst>
                                    <p:set>
                                      <p:cBhvr>
                                        <p:cTn id="58" dur="1" fill="hold">
                                          <p:stCondLst>
                                            <p:cond delay="0"/>
                                          </p:stCondLst>
                                        </p:cTn>
                                        <p:tgtEl>
                                          <p:spTgt spid="46"/>
                                        </p:tgtEl>
                                        <p:attrNameLst>
                                          <p:attrName>style.visibility</p:attrName>
                                        </p:attrNameLst>
                                      </p:cBhvr>
                                      <p:to>
                                        <p:strVal val="visible"/>
                                      </p:to>
                                    </p:set>
                                    <p:anim calcmode="lin" valueType="num">
                                      <p:cBhvr additive="base">
                                        <p:cTn id="59" dur="500" fill="hold"/>
                                        <p:tgtEl>
                                          <p:spTgt spid="46"/>
                                        </p:tgtEl>
                                        <p:attrNameLst>
                                          <p:attrName>ppt_x</p:attrName>
                                        </p:attrNameLst>
                                      </p:cBhvr>
                                      <p:tavLst>
                                        <p:tav tm="0">
                                          <p:val>
                                            <p:strVal val="#ppt_x"/>
                                          </p:val>
                                        </p:tav>
                                        <p:tav tm="100000">
                                          <p:val>
                                            <p:strVal val="#ppt_x"/>
                                          </p:val>
                                        </p:tav>
                                      </p:tavLst>
                                    </p:anim>
                                    <p:anim calcmode="lin" valueType="num">
                                      <p:cBhvr additive="base">
                                        <p:cTn id="60" dur="500" fill="hold"/>
                                        <p:tgtEl>
                                          <p:spTgt spid="46"/>
                                        </p:tgtEl>
                                        <p:attrNameLst>
                                          <p:attrName>ppt_y</p:attrName>
                                        </p:attrNameLst>
                                      </p:cBhvr>
                                      <p:tavLst>
                                        <p:tav tm="0">
                                          <p:val>
                                            <p:strVal val="0-#ppt_h/2"/>
                                          </p:val>
                                        </p:tav>
                                        <p:tav tm="100000">
                                          <p:val>
                                            <p:strVal val="#ppt_y"/>
                                          </p:val>
                                        </p:tav>
                                      </p:tavLst>
                                    </p:anim>
                                  </p:childTnLst>
                                </p:cTn>
                              </p:par>
                            </p:childTnLst>
                          </p:cTn>
                        </p:par>
                        <p:par>
                          <p:cTn id="61" fill="hold">
                            <p:stCondLst>
                              <p:cond delay="3500"/>
                            </p:stCondLst>
                            <p:childTnLst>
                              <p:par>
                                <p:cTn id="62" presetID="22" presetClass="entr" presetSubtype="4" fill="hold" grpId="0" nodeType="afterEffect">
                                  <p:stCondLst>
                                    <p:cond delay="0"/>
                                  </p:stCondLst>
                                  <p:childTnLst>
                                    <p:set>
                                      <p:cBhvr>
                                        <p:cTn id="63" dur="1" fill="hold">
                                          <p:stCondLst>
                                            <p:cond delay="0"/>
                                          </p:stCondLst>
                                        </p:cTn>
                                        <p:tgtEl>
                                          <p:spTgt spid="34"/>
                                        </p:tgtEl>
                                        <p:attrNameLst>
                                          <p:attrName>style.visibility</p:attrName>
                                        </p:attrNameLst>
                                      </p:cBhvr>
                                      <p:to>
                                        <p:strVal val="visible"/>
                                      </p:to>
                                    </p:set>
                                    <p:animEffect transition="in" filter="wipe(down)">
                                      <p:cBhvr>
                                        <p:cTn id="64" dur="500"/>
                                        <p:tgtEl>
                                          <p:spTgt spid="34"/>
                                        </p:tgtEl>
                                      </p:cBhvr>
                                    </p:animEffect>
                                  </p:childTnLst>
                                </p:cTn>
                              </p:par>
                              <p:par>
                                <p:cTn id="65" presetID="16" presetClass="entr" presetSubtype="37" fill="hold" grpId="0" nodeType="withEffect">
                                  <p:stCondLst>
                                    <p:cond delay="0"/>
                                  </p:stCondLst>
                                  <p:childTnLst>
                                    <p:set>
                                      <p:cBhvr>
                                        <p:cTn id="66" dur="1" fill="hold">
                                          <p:stCondLst>
                                            <p:cond delay="0"/>
                                          </p:stCondLst>
                                        </p:cTn>
                                        <p:tgtEl>
                                          <p:spTgt spid="52"/>
                                        </p:tgtEl>
                                        <p:attrNameLst>
                                          <p:attrName>style.visibility</p:attrName>
                                        </p:attrNameLst>
                                      </p:cBhvr>
                                      <p:to>
                                        <p:strVal val="visible"/>
                                      </p:to>
                                    </p:set>
                                    <p:animEffect transition="in" filter="barn(outVertical)">
                                      <p:cBhvr>
                                        <p:cTn id="67"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animBg="1"/>
      <p:bldP spid="31" grpId="0" animBg="1"/>
      <p:bldP spid="32" grpId="0" animBg="1"/>
      <p:bldP spid="33" grpId="0" animBg="1"/>
      <p:bldP spid="34" grpId="0" animBg="1"/>
      <p:bldP spid="35" grpId="0" animBg="1"/>
      <p:bldP spid="36" grpId="0" animBg="1"/>
      <p:bldP spid="49" grpId="0"/>
      <p:bldP spid="50" grpId="0"/>
      <p:bldP spid="51" grpId="0"/>
      <p:bldP spid="52" grpId="0"/>
    </p:bldLst>
  </p:timing>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8" name="图片 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2192000" cy="6892024"/>
          </a:xfrm>
          <a:prstGeom prst="rect">
            <a:avLst/>
          </a:prstGeom>
        </p:spPr>
      </p:pic>
      <p:pic>
        <p:nvPicPr>
          <p:cNvPr id="19" name="图片 18"/>
          <p:cNvPicPr>
            <a:picLocks noChangeAspect="1"/>
          </p:cNvPicPr>
          <p:nvPr/>
        </p:nvPicPr>
        <p:blipFill rotWithShape="1">
          <a:blip r:embed="rId4" cstate="print">
            <a:extLst>
              <a:ext uri="{28A0092B-C50C-407E-A947-70E740481C1C}">
                <a14:useLocalDpi xmlns:a14="http://schemas.microsoft.com/office/drawing/2010/main" val="0"/>
              </a:ext>
            </a:extLst>
          </a:blip>
          <a:srcRect l="50495"/>
          <a:stretch>
            <a:fillRect/>
          </a:stretch>
        </p:blipFill>
        <p:spPr>
          <a:xfrm rot="5400000">
            <a:off x="2630524" y="-2670771"/>
            <a:ext cx="6948491" cy="12191998"/>
          </a:xfrm>
          <a:prstGeom prst="rect">
            <a:avLst/>
          </a:prstGeom>
        </p:spPr>
      </p:pic>
      <p:pic>
        <p:nvPicPr>
          <p:cNvPr id="20" name="图片 19"/>
          <p:cNvPicPr>
            <a:picLocks noChangeAspect="1"/>
          </p:cNvPicPr>
          <p:nvPr/>
        </p:nvPicPr>
        <p:blipFill rotWithShape="1">
          <a:blip r:embed="rId5" cstate="print">
            <a:extLst>
              <a:ext uri="{28A0092B-C50C-407E-A947-70E740481C1C}">
                <a14:useLocalDpi xmlns:a14="http://schemas.microsoft.com/office/drawing/2010/main" val="0"/>
              </a:ext>
            </a:extLst>
          </a:blip>
          <a:srcRect l="50495"/>
          <a:stretch>
            <a:fillRect/>
          </a:stretch>
        </p:blipFill>
        <p:spPr>
          <a:xfrm rot="5400000">
            <a:off x="2665402" y="-2656633"/>
            <a:ext cx="6861196" cy="12174462"/>
          </a:xfrm>
          <a:prstGeom prst="rect">
            <a:avLst/>
          </a:prstGeom>
        </p:spPr>
      </p:pic>
      <p:pic>
        <p:nvPicPr>
          <p:cNvPr id="22" name="图片 21"/>
          <p:cNvPicPr>
            <a:picLocks noChangeAspect="1"/>
          </p:cNvPicPr>
          <p:nvPr/>
        </p:nvPicPr>
        <p:blipFill rotWithShape="1">
          <a:blip r:embed="rId6" cstate="print">
            <a:extLst>
              <a:ext uri="{28A0092B-C50C-407E-A947-70E740481C1C}">
                <a14:useLocalDpi xmlns:a14="http://schemas.microsoft.com/office/drawing/2010/main" val="0"/>
              </a:ext>
            </a:extLst>
          </a:blip>
          <a:srcRect l="57595" t="8485" r="8000" b="37136"/>
          <a:stretch>
            <a:fillRect/>
          </a:stretch>
        </p:blipFill>
        <p:spPr>
          <a:xfrm>
            <a:off x="1235233" y="1148121"/>
            <a:ext cx="4112012" cy="4595781"/>
          </a:xfrm>
          <a:prstGeom prst="rect">
            <a:avLst/>
          </a:prstGeom>
        </p:spPr>
      </p:pic>
      <p:sp>
        <p:nvSpPr>
          <p:cNvPr id="24" name="文本框 23" descr="e7d195523061f1c0deeec63e560781cfd59afb0ea006f2a87ABB68BF51EA6619813959095094C18C62A12F549504892A4AAA8C1554C6663626E05CA27F281A14E6983772AFC3FB97135759321DEA3D703E9D8D869A2273EEB18D790946B2A521F745ADE00CF05F4F47179BED51AD77110A7040EED305A61EF91E66FB698438EC9E5D9BF8EF8F70BE00893BA48996A684"/>
          <p:cNvSpPr txBox="1"/>
          <p:nvPr/>
        </p:nvSpPr>
        <p:spPr>
          <a:xfrm>
            <a:off x="5852781" y="2768543"/>
            <a:ext cx="4599529" cy="1538883"/>
          </a:xfrm>
          <a:prstGeom prst="rect">
            <a:avLst/>
          </a:prstGeom>
          <a:noFill/>
          <a:effectLst/>
        </p:spPr>
        <p:txBody>
          <a:bodyPr wrap="none" rtlCol="0">
            <a:spAutoFit/>
          </a:bodyPr>
          <a:lstStyle/>
          <a:p>
            <a:pPr>
              <a:spcBef>
                <a:spcPts val="500"/>
              </a:spcBef>
              <a:defRPr/>
            </a:pPr>
            <a:r>
              <a:rPr lang="zh-CN" altLang="en-US" sz="5400" b="1" kern="100" dirty="0">
                <a:solidFill>
                  <a:schemeClr val="tx1">
                    <a:lumMod val="75000"/>
                    <a:lumOff val="25000"/>
                  </a:schemeClr>
                </a:solidFill>
                <a:cs typeface="+mn-ea"/>
                <a:sym typeface="+mn-lt"/>
              </a:rPr>
              <a:t>目标规划</a:t>
            </a:r>
            <a:endParaRPr lang="en-US" altLang="zh-CN" sz="5400" b="1" kern="100" dirty="0">
              <a:solidFill>
                <a:schemeClr val="tx1">
                  <a:lumMod val="75000"/>
                  <a:lumOff val="25000"/>
                </a:schemeClr>
              </a:solidFill>
              <a:cs typeface="+mn-ea"/>
              <a:sym typeface="+mn-lt"/>
            </a:endParaRPr>
          </a:p>
          <a:p>
            <a:pPr>
              <a:defRPr/>
            </a:pPr>
            <a:r>
              <a:rPr lang="en-US" altLang="zh-CN" sz="4000" b="1" dirty="0">
                <a:solidFill>
                  <a:schemeClr val="tx1">
                    <a:lumMod val="75000"/>
                    <a:lumOff val="25000"/>
                  </a:schemeClr>
                </a:solidFill>
                <a:cs typeface="+mn-ea"/>
                <a:sym typeface="+mn-lt"/>
              </a:rPr>
              <a:t>Goal programming</a:t>
            </a:r>
            <a:endParaRPr lang="zh-CN" altLang="zh-CN" sz="4000" b="1" kern="100" dirty="0">
              <a:solidFill>
                <a:schemeClr val="tx1">
                  <a:lumMod val="75000"/>
                  <a:lumOff val="25000"/>
                </a:schemeClr>
              </a:solidFill>
              <a:cs typeface="+mn-ea"/>
              <a:sym typeface="+mn-lt"/>
            </a:endParaRPr>
          </a:p>
        </p:txBody>
      </p:sp>
      <p:sp>
        <p:nvSpPr>
          <p:cNvPr id="13" name="TextBox 20"/>
          <p:cNvSpPr txBox="1"/>
          <p:nvPr/>
        </p:nvSpPr>
        <p:spPr>
          <a:xfrm>
            <a:off x="2381484" y="2363399"/>
            <a:ext cx="1769715" cy="1769715"/>
          </a:xfrm>
          <a:prstGeom prst="rect">
            <a:avLst/>
          </a:prstGeom>
          <a:noFill/>
        </p:spPr>
        <p:txBody>
          <a:bodyPr wrap="none" lIns="0" tIns="0" rIns="0" bIns="0" rtlCol="0">
            <a:spAutoFit/>
          </a:bodyPr>
          <a:lstStyle/>
          <a:p>
            <a:r>
              <a:rPr lang="en-US" altLang="zh-CN" sz="11500" b="1" spc="400" dirty="0">
                <a:solidFill>
                  <a:schemeClr val="tx1">
                    <a:lumMod val="75000"/>
                    <a:lumOff val="25000"/>
                  </a:schemeClr>
                </a:solidFill>
                <a:cs typeface="+mn-ea"/>
                <a:sym typeface="+mn-lt"/>
              </a:rPr>
              <a:t>04</a:t>
            </a:r>
            <a:endParaRPr lang="zh-CN" altLang="en-US" sz="11500" b="1" spc="400" dirty="0">
              <a:solidFill>
                <a:schemeClr val="tx1">
                  <a:lumMod val="75000"/>
                  <a:lumOff val="25000"/>
                </a:schemeClr>
              </a:solidFill>
              <a:cs typeface="+mn-ea"/>
              <a:sym typeface="+mn-lt"/>
            </a:endParaRPr>
          </a:p>
        </p:txBody>
      </p:sp>
    </p:spTree>
  </p:cSld>
  <p:clrMapOvr>
    <a:masterClrMapping/>
  </p:clrMapOvr>
  <mc:AlternateContent xmlns:mc="http://schemas.openxmlformats.org/markup-compatibility/2006">
    <mc:Choice xmlns="" xmlns:p15="http://schemas.microsoft.com/office/powerpoint/2012/main" Requires="p15">
      <p:transition xmlns:p14="http://schemas.microsoft.com/office/powerpoint/2010/main" spd="slow" Requires="p14" advTm="3000">
        <p15:prstTrans prst="drape"/>
      </p:transition>
    </mc:Choice>
    <mc:Fallback>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down)">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31" presetClass="entr" presetSubtype="0"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 calcmode="lin" valueType="num">
                                      <p:cBhvr>
                                        <p:cTn id="12" dur="1000" fill="hold"/>
                                        <p:tgtEl>
                                          <p:spTgt spid="22"/>
                                        </p:tgtEl>
                                        <p:attrNameLst>
                                          <p:attrName>ppt_w</p:attrName>
                                        </p:attrNameLst>
                                      </p:cBhvr>
                                      <p:tavLst>
                                        <p:tav tm="0">
                                          <p:val>
                                            <p:fltVal val="0"/>
                                          </p:val>
                                        </p:tav>
                                        <p:tav tm="100000">
                                          <p:val>
                                            <p:strVal val="#ppt_w"/>
                                          </p:val>
                                        </p:tav>
                                      </p:tavLst>
                                    </p:anim>
                                    <p:anim calcmode="lin" valueType="num">
                                      <p:cBhvr>
                                        <p:cTn id="13" dur="1000" fill="hold"/>
                                        <p:tgtEl>
                                          <p:spTgt spid="22"/>
                                        </p:tgtEl>
                                        <p:attrNameLst>
                                          <p:attrName>ppt_h</p:attrName>
                                        </p:attrNameLst>
                                      </p:cBhvr>
                                      <p:tavLst>
                                        <p:tav tm="0">
                                          <p:val>
                                            <p:fltVal val="0"/>
                                          </p:val>
                                        </p:tav>
                                        <p:tav tm="100000">
                                          <p:val>
                                            <p:strVal val="#ppt_h"/>
                                          </p:val>
                                        </p:tav>
                                      </p:tavLst>
                                    </p:anim>
                                    <p:anim calcmode="lin" valueType="num">
                                      <p:cBhvr>
                                        <p:cTn id="14" dur="1000" fill="hold"/>
                                        <p:tgtEl>
                                          <p:spTgt spid="22"/>
                                        </p:tgtEl>
                                        <p:attrNameLst>
                                          <p:attrName>style.rotation</p:attrName>
                                        </p:attrNameLst>
                                      </p:cBhvr>
                                      <p:tavLst>
                                        <p:tav tm="0">
                                          <p:val>
                                            <p:fltVal val="90"/>
                                          </p:val>
                                        </p:tav>
                                        <p:tav tm="100000">
                                          <p:val>
                                            <p:fltVal val="0"/>
                                          </p:val>
                                        </p:tav>
                                      </p:tavLst>
                                    </p:anim>
                                    <p:animEffect transition="in" filter="fade">
                                      <p:cBhvr>
                                        <p:cTn id="15" dur="1000"/>
                                        <p:tgtEl>
                                          <p:spTgt spid="22"/>
                                        </p:tgtEl>
                                      </p:cBhvr>
                                    </p:animEffect>
                                  </p:childTnLst>
                                </p:cTn>
                              </p:par>
                            </p:childTnLst>
                          </p:cTn>
                        </p:par>
                        <p:par>
                          <p:cTn id="16" fill="hold">
                            <p:stCondLst>
                              <p:cond delay="1000"/>
                            </p:stCondLst>
                            <p:childTnLst>
                              <p:par>
                                <p:cTn id="17" presetID="53" presetClass="entr" presetSubtype="16" fill="hold" grpId="0" nodeType="after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p:cTn id="19" dur="500" fill="hold"/>
                                        <p:tgtEl>
                                          <p:spTgt spid="13"/>
                                        </p:tgtEl>
                                        <p:attrNameLst>
                                          <p:attrName>ppt_w</p:attrName>
                                        </p:attrNameLst>
                                      </p:cBhvr>
                                      <p:tavLst>
                                        <p:tav tm="0">
                                          <p:val>
                                            <p:fltVal val="0"/>
                                          </p:val>
                                        </p:tav>
                                        <p:tav tm="100000">
                                          <p:val>
                                            <p:strVal val="#ppt_w"/>
                                          </p:val>
                                        </p:tav>
                                      </p:tavLst>
                                    </p:anim>
                                    <p:anim calcmode="lin" valueType="num">
                                      <p:cBhvr>
                                        <p:cTn id="20" dur="500" fill="hold"/>
                                        <p:tgtEl>
                                          <p:spTgt spid="13"/>
                                        </p:tgtEl>
                                        <p:attrNameLst>
                                          <p:attrName>ppt_h</p:attrName>
                                        </p:attrNameLst>
                                      </p:cBhvr>
                                      <p:tavLst>
                                        <p:tav tm="0">
                                          <p:val>
                                            <p:fltVal val="0"/>
                                          </p:val>
                                        </p:tav>
                                        <p:tav tm="100000">
                                          <p:val>
                                            <p:strVal val="#ppt_h"/>
                                          </p:val>
                                        </p:tav>
                                      </p:tavLst>
                                    </p:anim>
                                    <p:animEffect transition="in" filter="fade">
                                      <p:cBhvr>
                                        <p:cTn id="21" dur="500"/>
                                        <p:tgtEl>
                                          <p:spTgt spid="13"/>
                                        </p:tgtEl>
                                      </p:cBhvr>
                                    </p:animEffect>
                                  </p:childTnLst>
                                </p:cTn>
                              </p:par>
                            </p:childTnLst>
                          </p:cTn>
                        </p:par>
                        <p:par>
                          <p:cTn id="22" fill="hold">
                            <p:stCondLst>
                              <p:cond delay="1500"/>
                            </p:stCondLst>
                            <p:childTnLst>
                              <p:par>
                                <p:cTn id="23" presetID="56" presetClass="entr" presetSubtype="0" fill="hold" grpId="0" nodeType="afterEffect">
                                  <p:stCondLst>
                                    <p:cond delay="0"/>
                                  </p:stCondLst>
                                  <p:iterate type="lt">
                                    <p:tmPct val="10000"/>
                                  </p:iterate>
                                  <p:childTnLst>
                                    <p:set>
                                      <p:cBhvr>
                                        <p:cTn id="24" dur="1" fill="hold">
                                          <p:stCondLst>
                                            <p:cond delay="0"/>
                                          </p:stCondLst>
                                        </p:cTn>
                                        <p:tgtEl>
                                          <p:spTgt spid="24"/>
                                        </p:tgtEl>
                                        <p:attrNameLst>
                                          <p:attrName>style.visibility</p:attrName>
                                        </p:attrNameLst>
                                      </p:cBhvr>
                                      <p:to>
                                        <p:strVal val="visible"/>
                                      </p:to>
                                    </p:set>
                                    <p:anim by="(-#ppt_w*2)" calcmode="lin" valueType="num">
                                      <p:cBhvr rctx="PPT">
                                        <p:cTn id="25" dur="500" autoRev="1" fill="hold">
                                          <p:stCondLst>
                                            <p:cond delay="0"/>
                                          </p:stCondLst>
                                        </p:cTn>
                                        <p:tgtEl>
                                          <p:spTgt spid="24"/>
                                        </p:tgtEl>
                                        <p:attrNameLst>
                                          <p:attrName>ppt_w</p:attrName>
                                        </p:attrNameLst>
                                      </p:cBhvr>
                                    </p:anim>
                                    <p:anim by="(#ppt_w*0.50)" calcmode="lin" valueType="num">
                                      <p:cBhvr>
                                        <p:cTn id="26" dur="500" decel="50000" autoRev="1" fill="hold">
                                          <p:stCondLst>
                                            <p:cond delay="0"/>
                                          </p:stCondLst>
                                        </p:cTn>
                                        <p:tgtEl>
                                          <p:spTgt spid="24"/>
                                        </p:tgtEl>
                                        <p:attrNameLst>
                                          <p:attrName>ppt_x</p:attrName>
                                        </p:attrNameLst>
                                      </p:cBhvr>
                                    </p:anim>
                                    <p:anim from="(-#ppt_h/2)" to="(#ppt_y)" calcmode="lin" valueType="num">
                                      <p:cBhvr>
                                        <p:cTn id="27" dur="1000" fill="hold">
                                          <p:stCondLst>
                                            <p:cond delay="0"/>
                                          </p:stCondLst>
                                        </p:cTn>
                                        <p:tgtEl>
                                          <p:spTgt spid="24"/>
                                        </p:tgtEl>
                                        <p:attrNameLst>
                                          <p:attrName>ppt_y</p:attrName>
                                        </p:attrNameLst>
                                      </p:cBhvr>
                                    </p:anim>
                                    <p:animRot by="21600000">
                                      <p:cBhvr>
                                        <p:cTn id="28" dur="1000" fill="hold">
                                          <p:stCondLst>
                                            <p:cond delay="0"/>
                                          </p:stCondLst>
                                        </p:cTn>
                                        <p:tgtEl>
                                          <p:spTgt spid="2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13" grpId="0"/>
    </p:bldLst>
  </p:timing>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8" name="图片 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2192000" cy="6892024"/>
          </a:xfrm>
          <a:prstGeom prst="rect">
            <a:avLst/>
          </a:prstGeom>
        </p:spPr>
      </p:pic>
      <p:pic>
        <p:nvPicPr>
          <p:cNvPr id="19" name="图片 18"/>
          <p:cNvPicPr>
            <a:picLocks noChangeAspect="1"/>
          </p:cNvPicPr>
          <p:nvPr/>
        </p:nvPicPr>
        <p:blipFill rotWithShape="1">
          <a:blip r:embed="rId4" cstate="print">
            <a:extLst>
              <a:ext uri="{28A0092B-C50C-407E-A947-70E740481C1C}">
                <a14:useLocalDpi xmlns:a14="http://schemas.microsoft.com/office/drawing/2010/main" val="0"/>
              </a:ext>
            </a:extLst>
          </a:blip>
          <a:srcRect l="50495"/>
          <a:stretch>
            <a:fillRect/>
          </a:stretch>
        </p:blipFill>
        <p:spPr>
          <a:xfrm rot="5400000">
            <a:off x="2630524" y="-2670771"/>
            <a:ext cx="6948491" cy="12191998"/>
          </a:xfrm>
          <a:prstGeom prst="rect">
            <a:avLst/>
          </a:prstGeom>
        </p:spPr>
      </p:pic>
      <p:sp>
        <p:nvSpPr>
          <p:cNvPr id="20" name="文本框 19" descr="e7d195523061f1c0deeec63e560781cfd59afb0ea006f2a87ABB68BF51EA6619813959095094C18C62A12F549504892A4AAA8C1554C6663626E05CA27F281A14E6983772AFC3FB97135759321DEA3D709AACD122C08E6ED192FFACBB1E1BECB2ED91EE5F1ED7B5B4D639FA608C47C1EEEE0A899CA8C6B4A60DCCA6D3BA80ED4161D4A4778988E171"/>
          <p:cNvSpPr txBox="1"/>
          <p:nvPr/>
        </p:nvSpPr>
        <p:spPr>
          <a:xfrm>
            <a:off x="4380627" y="166473"/>
            <a:ext cx="3430747" cy="523220"/>
          </a:xfrm>
          <a:prstGeom prst="rect">
            <a:avLst/>
          </a:prstGeom>
          <a:noFill/>
          <a:effectLst/>
        </p:spPr>
        <p:txBody>
          <a:bodyPr wrap="none" rtlCol="0">
            <a:spAutoFit/>
          </a:bodyPr>
          <a:lstStyle/>
          <a:p>
            <a:r>
              <a:rPr lang="zh-CN" altLang="en-US" sz="2800" b="1" dirty="0">
                <a:solidFill>
                  <a:schemeClr val="tx1">
                    <a:lumMod val="75000"/>
                    <a:lumOff val="25000"/>
                  </a:schemeClr>
                </a:solidFill>
                <a:cs typeface="+mn-ea"/>
                <a:sym typeface="+mn-lt"/>
              </a:rPr>
              <a:t>请在此输入您的标题</a:t>
            </a:r>
            <a:endParaRPr lang="en-US" altLang="zh-CN" sz="2800" b="1" dirty="0">
              <a:solidFill>
                <a:schemeClr val="tx1">
                  <a:lumMod val="75000"/>
                  <a:lumOff val="25000"/>
                </a:schemeClr>
              </a:solidFill>
              <a:cs typeface="+mn-ea"/>
              <a:sym typeface="+mn-lt"/>
            </a:endParaRPr>
          </a:p>
        </p:txBody>
      </p:sp>
      <p:sp>
        <p:nvSpPr>
          <p:cNvPr id="29" name="矩形 28"/>
          <p:cNvSpPr/>
          <p:nvPr/>
        </p:nvSpPr>
        <p:spPr>
          <a:xfrm flipH="1">
            <a:off x="1070572" y="1967360"/>
            <a:ext cx="4049161" cy="1575847"/>
          </a:xfrm>
          <a:prstGeom prst="rect">
            <a:avLst/>
          </a:prstGeom>
          <a:solidFill>
            <a:srgbClr val="C1BAB8"/>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0" name="矩形 29"/>
          <p:cNvSpPr/>
          <p:nvPr/>
        </p:nvSpPr>
        <p:spPr>
          <a:xfrm flipH="1">
            <a:off x="7085872" y="1937775"/>
            <a:ext cx="4049161" cy="1575847"/>
          </a:xfrm>
          <a:prstGeom prst="rect">
            <a:avLst/>
          </a:prstGeom>
          <a:solidFill>
            <a:srgbClr val="8A7D7A"/>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1" name="椭圆 30"/>
          <p:cNvSpPr/>
          <p:nvPr/>
        </p:nvSpPr>
        <p:spPr>
          <a:xfrm>
            <a:off x="1337355" y="1316663"/>
            <a:ext cx="1988355" cy="1988355"/>
          </a:xfrm>
          <a:prstGeom prst="ellipse">
            <a:avLst/>
          </a:prstGeom>
          <a:blipFill dpi="0" rotWithShape="1">
            <a:blip r:embed="rId5" cstate="print">
              <a:extLst>
                <a:ext uri="{28A0092B-C50C-407E-A947-70E740481C1C}">
                  <a14:useLocalDpi xmlns:a14="http://schemas.microsoft.com/office/drawing/2010/main" val="0"/>
                </a:ext>
              </a:extLst>
            </a:blip>
            <a:srcRect/>
            <a:stretch>
              <a:fillRect/>
            </a:stretch>
          </a:blipFill>
          <a:ln w="22225">
            <a:solidFill>
              <a:srgbClr val="FEFEFE"/>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32" name="椭圆 31"/>
          <p:cNvSpPr/>
          <p:nvPr/>
        </p:nvSpPr>
        <p:spPr>
          <a:xfrm>
            <a:off x="7352654" y="1316663"/>
            <a:ext cx="1988355" cy="1988355"/>
          </a:xfrm>
          <a:prstGeom prst="ellipse">
            <a:avLst/>
          </a:prstGeom>
          <a:blipFill dpi="0" rotWithShape="1">
            <a:blip r:embed="rId6" cstate="print">
              <a:extLst>
                <a:ext uri="{28A0092B-C50C-407E-A947-70E740481C1C}">
                  <a14:useLocalDpi xmlns:a14="http://schemas.microsoft.com/office/drawing/2010/main" val="0"/>
                </a:ext>
              </a:extLst>
            </a:blip>
            <a:srcRect/>
            <a:stretch>
              <a:fillRect/>
            </a:stretch>
          </a:blipFill>
          <a:ln w="22225">
            <a:solidFill>
              <a:srgbClr val="FEFEFE"/>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33" name="Freeform 30"/>
          <p:cNvSpPr>
            <a:spLocks noEditPoints="1"/>
          </p:cNvSpPr>
          <p:nvPr/>
        </p:nvSpPr>
        <p:spPr bwMode="auto">
          <a:xfrm>
            <a:off x="9752968" y="2375274"/>
            <a:ext cx="970106" cy="760019"/>
          </a:xfrm>
          <a:custGeom>
            <a:avLst/>
            <a:gdLst>
              <a:gd name="T0" fmla="*/ 282 w 766"/>
              <a:gd name="T1" fmla="*/ 304 h 600"/>
              <a:gd name="T2" fmla="*/ 391 w 766"/>
              <a:gd name="T3" fmla="*/ 248 h 600"/>
              <a:gd name="T4" fmla="*/ 596 w 766"/>
              <a:gd name="T5" fmla="*/ 213 h 600"/>
              <a:gd name="T6" fmla="*/ 652 w 766"/>
              <a:gd name="T7" fmla="*/ 129 h 600"/>
              <a:gd name="T8" fmla="*/ 570 w 766"/>
              <a:gd name="T9" fmla="*/ 186 h 600"/>
              <a:gd name="T10" fmla="*/ 391 w 766"/>
              <a:gd name="T11" fmla="*/ 195 h 600"/>
              <a:gd name="T12" fmla="*/ 766 w 766"/>
              <a:gd name="T13" fmla="*/ 80 h 600"/>
              <a:gd name="T14" fmla="*/ 465 w 766"/>
              <a:gd name="T15" fmla="*/ 32 h 600"/>
              <a:gd name="T16" fmla="*/ 437 w 766"/>
              <a:gd name="T17" fmla="*/ 0 h 600"/>
              <a:gd name="T18" fmla="*/ 154 w 766"/>
              <a:gd name="T19" fmla="*/ 32 h 600"/>
              <a:gd name="T20" fmla="*/ 175 w 766"/>
              <a:gd name="T21" fmla="*/ 80 h 600"/>
              <a:gd name="T22" fmla="*/ 216 w 766"/>
              <a:gd name="T23" fmla="*/ 135 h 600"/>
              <a:gd name="T24" fmla="*/ 706 w 766"/>
              <a:gd name="T25" fmla="*/ 80 h 600"/>
              <a:gd name="T26" fmla="*/ 355 w 766"/>
              <a:gd name="T27" fmla="*/ 394 h 600"/>
              <a:gd name="T28" fmla="*/ 706 w 766"/>
              <a:gd name="T29" fmla="*/ 410 h 600"/>
              <a:gd name="T30" fmla="*/ 361 w 766"/>
              <a:gd name="T31" fmla="*/ 426 h 600"/>
              <a:gd name="T32" fmla="*/ 362 w 766"/>
              <a:gd name="T33" fmla="*/ 478 h 600"/>
              <a:gd name="T34" fmla="*/ 437 w 766"/>
              <a:gd name="T35" fmla="*/ 595 h 600"/>
              <a:gd name="T36" fmla="*/ 465 w 766"/>
              <a:gd name="T37" fmla="*/ 478 h 600"/>
              <a:gd name="T38" fmla="*/ 603 w 766"/>
              <a:gd name="T39" fmla="*/ 592 h 600"/>
              <a:gd name="T40" fmla="*/ 591 w 766"/>
              <a:gd name="T41" fmla="*/ 478 h 600"/>
              <a:gd name="T42" fmla="*/ 766 w 766"/>
              <a:gd name="T43" fmla="*/ 426 h 600"/>
              <a:gd name="T44" fmla="*/ 747 w 766"/>
              <a:gd name="T45" fmla="*/ 80 h 600"/>
              <a:gd name="T46" fmla="*/ 161 w 766"/>
              <a:gd name="T47" fmla="*/ 310 h 600"/>
              <a:gd name="T48" fmla="*/ 235 w 766"/>
              <a:gd name="T49" fmla="*/ 236 h 600"/>
              <a:gd name="T50" fmla="*/ 86 w 766"/>
              <a:gd name="T51" fmla="*/ 236 h 600"/>
              <a:gd name="T52" fmla="*/ 208 w 766"/>
              <a:gd name="T53" fmla="*/ 325 h 600"/>
              <a:gd name="T54" fmla="*/ 181 w 766"/>
              <a:gd name="T55" fmla="*/ 325 h 600"/>
              <a:gd name="T56" fmla="*/ 189 w 766"/>
              <a:gd name="T57" fmla="*/ 339 h 600"/>
              <a:gd name="T58" fmla="*/ 196 w 766"/>
              <a:gd name="T59" fmla="*/ 510 h 600"/>
              <a:gd name="T60" fmla="*/ 129 w 766"/>
              <a:gd name="T61" fmla="*/ 510 h 600"/>
              <a:gd name="T62" fmla="*/ 137 w 766"/>
              <a:gd name="T63" fmla="*/ 339 h 600"/>
              <a:gd name="T64" fmla="*/ 145 w 766"/>
              <a:gd name="T65" fmla="*/ 325 h 600"/>
              <a:gd name="T66" fmla="*/ 0 w 766"/>
              <a:gd name="T67" fmla="*/ 438 h 600"/>
              <a:gd name="T68" fmla="*/ 66 w 766"/>
              <a:gd name="T69" fmla="*/ 600 h 600"/>
              <a:gd name="T70" fmla="*/ 89 w 766"/>
              <a:gd name="T71" fmla="*/ 432 h 600"/>
              <a:gd name="T72" fmla="*/ 230 w 766"/>
              <a:gd name="T73" fmla="*/ 600 h 600"/>
              <a:gd name="T74" fmla="*/ 253 w 766"/>
              <a:gd name="T75" fmla="*/ 432 h 600"/>
              <a:gd name="T76" fmla="*/ 321 w 766"/>
              <a:gd name="T77" fmla="*/ 600 h 600"/>
              <a:gd name="T78" fmla="*/ 208 w 766"/>
              <a:gd name="T79" fmla="*/ 325 h 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66" h="600">
                <a:moveTo>
                  <a:pt x="391" y="195"/>
                </a:moveTo>
                <a:lnTo>
                  <a:pt x="282" y="304"/>
                </a:lnTo>
                <a:cubicBezTo>
                  <a:pt x="293" y="310"/>
                  <a:pt x="303" y="317"/>
                  <a:pt x="312" y="326"/>
                </a:cubicBezTo>
                <a:lnTo>
                  <a:pt x="391" y="248"/>
                </a:lnTo>
                <a:lnTo>
                  <a:pt x="476" y="332"/>
                </a:lnTo>
                <a:lnTo>
                  <a:pt x="596" y="213"/>
                </a:lnTo>
                <a:lnTo>
                  <a:pt x="614" y="259"/>
                </a:lnTo>
                <a:lnTo>
                  <a:pt x="652" y="129"/>
                </a:lnTo>
                <a:lnTo>
                  <a:pt x="522" y="167"/>
                </a:lnTo>
                <a:lnTo>
                  <a:pt x="570" y="186"/>
                </a:lnTo>
                <a:lnTo>
                  <a:pt x="476" y="280"/>
                </a:lnTo>
                <a:lnTo>
                  <a:pt x="391" y="195"/>
                </a:lnTo>
                <a:close/>
                <a:moveTo>
                  <a:pt x="766" y="80"/>
                </a:moveTo>
                <a:lnTo>
                  <a:pt x="766" y="80"/>
                </a:lnTo>
                <a:lnTo>
                  <a:pt x="766" y="32"/>
                </a:lnTo>
                <a:lnTo>
                  <a:pt x="465" y="32"/>
                </a:lnTo>
                <a:lnTo>
                  <a:pt x="465" y="0"/>
                </a:lnTo>
                <a:lnTo>
                  <a:pt x="437" y="0"/>
                </a:lnTo>
                <a:lnTo>
                  <a:pt x="437" y="32"/>
                </a:lnTo>
                <a:lnTo>
                  <a:pt x="154" y="32"/>
                </a:lnTo>
                <a:lnTo>
                  <a:pt x="154" y="80"/>
                </a:lnTo>
                <a:lnTo>
                  <a:pt x="175" y="80"/>
                </a:lnTo>
                <a:lnTo>
                  <a:pt x="175" y="122"/>
                </a:lnTo>
                <a:cubicBezTo>
                  <a:pt x="190" y="124"/>
                  <a:pt x="203" y="128"/>
                  <a:pt x="216" y="135"/>
                </a:cubicBezTo>
                <a:lnTo>
                  <a:pt x="216" y="80"/>
                </a:lnTo>
                <a:lnTo>
                  <a:pt x="706" y="80"/>
                </a:lnTo>
                <a:lnTo>
                  <a:pt x="706" y="394"/>
                </a:lnTo>
                <a:lnTo>
                  <a:pt x="355" y="394"/>
                </a:lnTo>
                <a:cubicBezTo>
                  <a:pt x="356" y="399"/>
                  <a:pt x="358" y="404"/>
                  <a:pt x="359" y="410"/>
                </a:cubicBezTo>
                <a:lnTo>
                  <a:pt x="706" y="410"/>
                </a:lnTo>
                <a:lnTo>
                  <a:pt x="706" y="426"/>
                </a:lnTo>
                <a:lnTo>
                  <a:pt x="361" y="426"/>
                </a:lnTo>
                <a:cubicBezTo>
                  <a:pt x="361" y="430"/>
                  <a:pt x="362" y="434"/>
                  <a:pt x="362" y="438"/>
                </a:cubicBezTo>
                <a:lnTo>
                  <a:pt x="362" y="478"/>
                </a:lnTo>
                <a:lnTo>
                  <a:pt x="437" y="478"/>
                </a:lnTo>
                <a:lnTo>
                  <a:pt x="437" y="595"/>
                </a:lnTo>
                <a:lnTo>
                  <a:pt x="465" y="595"/>
                </a:lnTo>
                <a:lnTo>
                  <a:pt x="465" y="478"/>
                </a:lnTo>
                <a:lnTo>
                  <a:pt x="560" y="478"/>
                </a:lnTo>
                <a:lnTo>
                  <a:pt x="603" y="592"/>
                </a:lnTo>
                <a:lnTo>
                  <a:pt x="631" y="585"/>
                </a:lnTo>
                <a:lnTo>
                  <a:pt x="591" y="478"/>
                </a:lnTo>
                <a:lnTo>
                  <a:pt x="766" y="478"/>
                </a:lnTo>
                <a:lnTo>
                  <a:pt x="766" y="426"/>
                </a:lnTo>
                <a:lnTo>
                  <a:pt x="747" y="426"/>
                </a:lnTo>
                <a:lnTo>
                  <a:pt x="747" y="80"/>
                </a:lnTo>
                <a:lnTo>
                  <a:pt x="766" y="80"/>
                </a:lnTo>
                <a:close/>
                <a:moveTo>
                  <a:pt x="161" y="310"/>
                </a:moveTo>
                <a:lnTo>
                  <a:pt x="161" y="310"/>
                </a:lnTo>
                <a:cubicBezTo>
                  <a:pt x="202" y="310"/>
                  <a:pt x="235" y="277"/>
                  <a:pt x="235" y="236"/>
                </a:cubicBezTo>
                <a:cubicBezTo>
                  <a:pt x="235" y="194"/>
                  <a:pt x="202" y="161"/>
                  <a:pt x="161" y="161"/>
                </a:cubicBezTo>
                <a:cubicBezTo>
                  <a:pt x="119" y="161"/>
                  <a:pt x="86" y="194"/>
                  <a:pt x="86" y="236"/>
                </a:cubicBezTo>
                <a:cubicBezTo>
                  <a:pt x="86" y="277"/>
                  <a:pt x="119" y="310"/>
                  <a:pt x="161" y="310"/>
                </a:cubicBezTo>
                <a:close/>
                <a:moveTo>
                  <a:pt x="208" y="325"/>
                </a:moveTo>
                <a:lnTo>
                  <a:pt x="208" y="325"/>
                </a:lnTo>
                <a:lnTo>
                  <a:pt x="181" y="325"/>
                </a:lnTo>
                <a:lnTo>
                  <a:pt x="185" y="328"/>
                </a:lnTo>
                <a:cubicBezTo>
                  <a:pt x="188" y="331"/>
                  <a:pt x="190" y="335"/>
                  <a:pt x="189" y="339"/>
                </a:cubicBezTo>
                <a:lnTo>
                  <a:pt x="178" y="364"/>
                </a:lnTo>
                <a:lnTo>
                  <a:pt x="196" y="510"/>
                </a:lnTo>
                <a:lnTo>
                  <a:pt x="163" y="540"/>
                </a:lnTo>
                <a:lnTo>
                  <a:pt x="129" y="510"/>
                </a:lnTo>
                <a:lnTo>
                  <a:pt x="147" y="364"/>
                </a:lnTo>
                <a:lnTo>
                  <a:pt x="137" y="339"/>
                </a:lnTo>
                <a:cubicBezTo>
                  <a:pt x="135" y="335"/>
                  <a:pt x="137" y="331"/>
                  <a:pt x="140" y="328"/>
                </a:cubicBezTo>
                <a:lnTo>
                  <a:pt x="145" y="325"/>
                </a:lnTo>
                <a:lnTo>
                  <a:pt x="112" y="325"/>
                </a:lnTo>
                <a:cubicBezTo>
                  <a:pt x="50" y="325"/>
                  <a:pt x="0" y="376"/>
                  <a:pt x="0" y="438"/>
                </a:cubicBezTo>
                <a:lnTo>
                  <a:pt x="0" y="600"/>
                </a:lnTo>
                <a:lnTo>
                  <a:pt x="66" y="600"/>
                </a:lnTo>
                <a:lnTo>
                  <a:pt x="66" y="432"/>
                </a:lnTo>
                <a:lnTo>
                  <a:pt x="89" y="432"/>
                </a:lnTo>
                <a:lnTo>
                  <a:pt x="89" y="600"/>
                </a:lnTo>
                <a:lnTo>
                  <a:pt x="230" y="600"/>
                </a:lnTo>
                <a:lnTo>
                  <a:pt x="230" y="432"/>
                </a:lnTo>
                <a:lnTo>
                  <a:pt x="253" y="432"/>
                </a:lnTo>
                <a:lnTo>
                  <a:pt x="253" y="600"/>
                </a:lnTo>
                <a:lnTo>
                  <a:pt x="321" y="600"/>
                </a:lnTo>
                <a:lnTo>
                  <a:pt x="321" y="438"/>
                </a:lnTo>
                <a:cubicBezTo>
                  <a:pt x="321" y="376"/>
                  <a:pt x="271" y="325"/>
                  <a:pt x="208" y="325"/>
                </a:cubicBezTo>
                <a:close/>
              </a:path>
            </a:pathLst>
          </a:custGeom>
          <a:solidFill>
            <a:srgbClr val="FFFFFF"/>
          </a:solidFill>
          <a:ln>
            <a:noFill/>
          </a:ln>
        </p:spPr>
        <p:txBody>
          <a:bodyPr vert="horz" wrap="square" lIns="91440" tIns="45720" rIns="91440" bIns="45720" numCol="1" anchor="t" anchorCtr="0" compatLnSpc="1"/>
          <a:lstStyle/>
          <a:p>
            <a:endParaRPr lang="zh-CN" altLang="en-US">
              <a:solidFill>
                <a:schemeClr val="accent2"/>
              </a:solidFill>
              <a:cs typeface="+mn-ea"/>
              <a:sym typeface="+mn-lt"/>
            </a:endParaRPr>
          </a:p>
        </p:txBody>
      </p:sp>
      <p:sp>
        <p:nvSpPr>
          <p:cNvPr id="34" name="Freeform 35"/>
          <p:cNvSpPr>
            <a:spLocks noEditPoints="1"/>
          </p:cNvSpPr>
          <p:nvPr/>
        </p:nvSpPr>
        <p:spPr bwMode="auto">
          <a:xfrm>
            <a:off x="3812179" y="2334104"/>
            <a:ext cx="893512" cy="842358"/>
          </a:xfrm>
          <a:custGeom>
            <a:avLst/>
            <a:gdLst>
              <a:gd name="T0" fmla="*/ 522 w 638"/>
              <a:gd name="T1" fmla="*/ 59 h 603"/>
              <a:gd name="T2" fmla="*/ 520 w 638"/>
              <a:gd name="T3" fmla="*/ 186 h 603"/>
              <a:gd name="T4" fmla="*/ 301 w 638"/>
              <a:gd name="T5" fmla="*/ 186 h 603"/>
              <a:gd name="T6" fmla="*/ 299 w 638"/>
              <a:gd name="T7" fmla="*/ 129 h 603"/>
              <a:gd name="T8" fmla="*/ 299 w 638"/>
              <a:gd name="T9" fmla="*/ 119 h 603"/>
              <a:gd name="T10" fmla="*/ 301 w 638"/>
              <a:gd name="T11" fmla="*/ 54 h 603"/>
              <a:gd name="T12" fmla="*/ 305 w 638"/>
              <a:gd name="T13" fmla="*/ 27 h 603"/>
              <a:gd name="T14" fmla="*/ 273 w 638"/>
              <a:gd name="T15" fmla="*/ 59 h 603"/>
              <a:gd name="T16" fmla="*/ 263 w 638"/>
              <a:gd name="T17" fmla="*/ 113 h 603"/>
              <a:gd name="T18" fmla="*/ 111 w 638"/>
              <a:gd name="T19" fmla="*/ 94 h 603"/>
              <a:gd name="T20" fmla="*/ 112 w 638"/>
              <a:gd name="T21" fmla="*/ 207 h 603"/>
              <a:gd name="T22" fmla="*/ 117 w 638"/>
              <a:gd name="T23" fmla="*/ 207 h 603"/>
              <a:gd name="T24" fmla="*/ 148 w 638"/>
              <a:gd name="T25" fmla="*/ 339 h 603"/>
              <a:gd name="T26" fmla="*/ 155 w 638"/>
              <a:gd name="T27" fmla="*/ 339 h 603"/>
              <a:gd name="T28" fmla="*/ 185 w 638"/>
              <a:gd name="T29" fmla="*/ 223 h 603"/>
              <a:gd name="T30" fmla="*/ 185 w 638"/>
              <a:gd name="T31" fmla="*/ 126 h 603"/>
              <a:gd name="T32" fmla="*/ 263 w 638"/>
              <a:gd name="T33" fmla="*/ 136 h 603"/>
              <a:gd name="T34" fmla="*/ 282 w 638"/>
              <a:gd name="T35" fmla="*/ 204 h 603"/>
              <a:gd name="T36" fmla="*/ 305 w 638"/>
              <a:gd name="T37" fmla="*/ 214 h 603"/>
              <a:gd name="T38" fmla="*/ 539 w 638"/>
              <a:gd name="T39" fmla="*/ 204 h 603"/>
              <a:gd name="T40" fmla="*/ 539 w 638"/>
              <a:gd name="T41" fmla="*/ 36 h 603"/>
              <a:gd name="T42" fmla="*/ 520 w 638"/>
              <a:gd name="T43" fmla="*/ 221 h 603"/>
              <a:gd name="T44" fmla="*/ 523 w 638"/>
              <a:gd name="T45" fmla="*/ 341 h 603"/>
              <a:gd name="T46" fmla="*/ 367 w 638"/>
              <a:gd name="T47" fmla="*/ 249 h 603"/>
              <a:gd name="T48" fmla="*/ 334 w 638"/>
              <a:gd name="T49" fmla="*/ 249 h 603"/>
              <a:gd name="T50" fmla="*/ 520 w 638"/>
              <a:gd name="T51" fmla="*/ 221 h 603"/>
              <a:gd name="T52" fmla="*/ 158 w 638"/>
              <a:gd name="T53" fmla="*/ 438 h 603"/>
              <a:gd name="T54" fmla="*/ 113 w 638"/>
              <a:gd name="T55" fmla="*/ 373 h 603"/>
              <a:gd name="T56" fmla="*/ 361 w 638"/>
              <a:gd name="T57" fmla="*/ 438 h 603"/>
              <a:gd name="T58" fmla="*/ 316 w 638"/>
              <a:gd name="T59" fmla="*/ 373 h 603"/>
              <a:gd name="T60" fmla="*/ 567 w 638"/>
              <a:gd name="T61" fmla="*/ 438 h 603"/>
              <a:gd name="T62" fmla="*/ 522 w 638"/>
              <a:gd name="T63" fmla="*/ 373 h 603"/>
              <a:gd name="T64" fmla="*/ 200 w 638"/>
              <a:gd name="T65" fmla="*/ 487 h 603"/>
              <a:gd name="T66" fmla="*/ 221 w 638"/>
              <a:gd name="T67" fmla="*/ 527 h 603"/>
              <a:gd name="T68" fmla="*/ 265 w 638"/>
              <a:gd name="T69" fmla="*/ 448 h 603"/>
              <a:gd name="T70" fmla="*/ 403 w 638"/>
              <a:gd name="T71" fmla="*/ 527 h 603"/>
              <a:gd name="T72" fmla="*/ 433 w 638"/>
              <a:gd name="T73" fmla="*/ 527 h 603"/>
              <a:gd name="T74" fmla="*/ 570 w 638"/>
              <a:gd name="T75" fmla="*/ 448 h 603"/>
              <a:gd name="T76" fmla="*/ 614 w 638"/>
              <a:gd name="T77" fmla="*/ 527 h 603"/>
              <a:gd name="T78" fmla="*/ 638 w 638"/>
              <a:gd name="T79" fmla="*/ 549 h 603"/>
              <a:gd name="T80" fmla="*/ 608 w 638"/>
              <a:gd name="T81" fmla="*/ 549 h 603"/>
              <a:gd name="T82" fmla="*/ 433 w 638"/>
              <a:gd name="T83" fmla="*/ 549 h 603"/>
              <a:gd name="T84" fmla="*/ 403 w 638"/>
              <a:gd name="T85" fmla="*/ 549 h 603"/>
              <a:gd name="T86" fmla="*/ 227 w 638"/>
              <a:gd name="T87" fmla="*/ 549 h 603"/>
              <a:gd name="T88" fmla="*/ 200 w 638"/>
              <a:gd name="T89" fmla="*/ 549 h 603"/>
              <a:gd name="T90" fmla="*/ 24 w 638"/>
              <a:gd name="T91" fmla="*/ 549 h 603"/>
              <a:gd name="T92" fmla="*/ 24 w 638"/>
              <a:gd name="T93" fmla="*/ 527 h 603"/>
              <a:gd name="T94" fmla="*/ 152 w 638"/>
              <a:gd name="T95" fmla="*/ 0 h 603"/>
              <a:gd name="T96" fmla="*/ 108 w 638"/>
              <a:gd name="T97" fmla="*/ 44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638" h="603">
                <a:moveTo>
                  <a:pt x="516" y="52"/>
                </a:moveTo>
                <a:cubicBezTo>
                  <a:pt x="517" y="52"/>
                  <a:pt x="519" y="53"/>
                  <a:pt x="520" y="54"/>
                </a:cubicBezTo>
                <a:cubicBezTo>
                  <a:pt x="522" y="56"/>
                  <a:pt x="522" y="57"/>
                  <a:pt x="522" y="59"/>
                </a:cubicBezTo>
                <a:lnTo>
                  <a:pt x="522" y="181"/>
                </a:lnTo>
                <a:cubicBezTo>
                  <a:pt x="522" y="183"/>
                  <a:pt x="522" y="185"/>
                  <a:pt x="520" y="186"/>
                </a:cubicBezTo>
                <a:lnTo>
                  <a:pt x="520" y="186"/>
                </a:lnTo>
                <a:cubicBezTo>
                  <a:pt x="519" y="187"/>
                  <a:pt x="517" y="188"/>
                  <a:pt x="516" y="188"/>
                </a:cubicBezTo>
                <a:lnTo>
                  <a:pt x="305" y="188"/>
                </a:lnTo>
                <a:cubicBezTo>
                  <a:pt x="303" y="188"/>
                  <a:pt x="302" y="187"/>
                  <a:pt x="301" y="186"/>
                </a:cubicBezTo>
                <a:lnTo>
                  <a:pt x="300" y="186"/>
                </a:lnTo>
                <a:cubicBezTo>
                  <a:pt x="299" y="185"/>
                  <a:pt x="299" y="183"/>
                  <a:pt x="299" y="181"/>
                </a:cubicBezTo>
                <a:lnTo>
                  <a:pt x="299" y="129"/>
                </a:lnTo>
                <a:lnTo>
                  <a:pt x="403" y="107"/>
                </a:lnTo>
                <a:lnTo>
                  <a:pt x="403" y="105"/>
                </a:lnTo>
                <a:lnTo>
                  <a:pt x="299" y="119"/>
                </a:lnTo>
                <a:lnTo>
                  <a:pt x="299" y="59"/>
                </a:lnTo>
                <a:cubicBezTo>
                  <a:pt x="299" y="57"/>
                  <a:pt x="299" y="56"/>
                  <a:pt x="300" y="54"/>
                </a:cubicBezTo>
                <a:lnTo>
                  <a:pt x="301" y="54"/>
                </a:lnTo>
                <a:cubicBezTo>
                  <a:pt x="302" y="53"/>
                  <a:pt x="303" y="52"/>
                  <a:pt x="305" y="52"/>
                </a:cubicBezTo>
                <a:lnTo>
                  <a:pt x="516" y="52"/>
                </a:lnTo>
                <a:close/>
                <a:moveTo>
                  <a:pt x="305" y="27"/>
                </a:moveTo>
                <a:cubicBezTo>
                  <a:pt x="296" y="27"/>
                  <a:pt x="288" y="30"/>
                  <a:pt x="282" y="36"/>
                </a:cubicBezTo>
                <a:lnTo>
                  <a:pt x="282" y="36"/>
                </a:lnTo>
                <a:cubicBezTo>
                  <a:pt x="276" y="42"/>
                  <a:pt x="273" y="50"/>
                  <a:pt x="273" y="59"/>
                </a:cubicBezTo>
                <a:lnTo>
                  <a:pt x="273" y="122"/>
                </a:lnTo>
                <a:lnTo>
                  <a:pt x="263" y="124"/>
                </a:lnTo>
                <a:lnTo>
                  <a:pt x="263" y="113"/>
                </a:lnTo>
                <a:lnTo>
                  <a:pt x="217" y="113"/>
                </a:lnTo>
                <a:lnTo>
                  <a:pt x="185" y="94"/>
                </a:lnTo>
                <a:lnTo>
                  <a:pt x="111" y="94"/>
                </a:lnTo>
                <a:cubicBezTo>
                  <a:pt x="96" y="94"/>
                  <a:pt x="84" y="106"/>
                  <a:pt x="84" y="121"/>
                </a:cubicBezTo>
                <a:lnTo>
                  <a:pt x="84" y="207"/>
                </a:lnTo>
                <a:lnTo>
                  <a:pt x="112" y="207"/>
                </a:lnTo>
                <a:lnTo>
                  <a:pt x="112" y="144"/>
                </a:lnTo>
                <a:lnTo>
                  <a:pt x="117" y="144"/>
                </a:lnTo>
                <a:lnTo>
                  <a:pt x="117" y="207"/>
                </a:lnTo>
                <a:lnTo>
                  <a:pt x="117" y="223"/>
                </a:lnTo>
                <a:lnTo>
                  <a:pt x="117" y="339"/>
                </a:lnTo>
                <a:lnTo>
                  <a:pt x="148" y="339"/>
                </a:lnTo>
                <a:lnTo>
                  <a:pt x="148" y="243"/>
                </a:lnTo>
                <a:lnTo>
                  <a:pt x="155" y="243"/>
                </a:lnTo>
                <a:lnTo>
                  <a:pt x="155" y="339"/>
                </a:lnTo>
                <a:lnTo>
                  <a:pt x="185" y="339"/>
                </a:lnTo>
                <a:lnTo>
                  <a:pt x="185" y="322"/>
                </a:lnTo>
                <a:lnTo>
                  <a:pt x="185" y="223"/>
                </a:lnTo>
                <a:lnTo>
                  <a:pt x="185" y="207"/>
                </a:lnTo>
                <a:lnTo>
                  <a:pt x="185" y="144"/>
                </a:lnTo>
                <a:lnTo>
                  <a:pt x="185" y="126"/>
                </a:lnTo>
                <a:lnTo>
                  <a:pt x="217" y="144"/>
                </a:lnTo>
                <a:lnTo>
                  <a:pt x="263" y="144"/>
                </a:lnTo>
                <a:lnTo>
                  <a:pt x="263" y="136"/>
                </a:lnTo>
                <a:lnTo>
                  <a:pt x="273" y="134"/>
                </a:lnTo>
                <a:lnTo>
                  <a:pt x="273" y="181"/>
                </a:lnTo>
                <a:cubicBezTo>
                  <a:pt x="273" y="190"/>
                  <a:pt x="276" y="198"/>
                  <a:pt x="282" y="204"/>
                </a:cubicBezTo>
                <a:lnTo>
                  <a:pt x="282" y="204"/>
                </a:lnTo>
                <a:lnTo>
                  <a:pt x="282" y="204"/>
                </a:lnTo>
                <a:cubicBezTo>
                  <a:pt x="288" y="210"/>
                  <a:pt x="296" y="214"/>
                  <a:pt x="305" y="214"/>
                </a:cubicBezTo>
                <a:lnTo>
                  <a:pt x="516" y="214"/>
                </a:lnTo>
                <a:cubicBezTo>
                  <a:pt x="525" y="214"/>
                  <a:pt x="533" y="210"/>
                  <a:pt x="539" y="204"/>
                </a:cubicBezTo>
                <a:lnTo>
                  <a:pt x="539" y="204"/>
                </a:lnTo>
                <a:cubicBezTo>
                  <a:pt x="545" y="198"/>
                  <a:pt x="548" y="190"/>
                  <a:pt x="548" y="181"/>
                </a:cubicBezTo>
                <a:lnTo>
                  <a:pt x="548" y="59"/>
                </a:lnTo>
                <a:cubicBezTo>
                  <a:pt x="548" y="50"/>
                  <a:pt x="545" y="42"/>
                  <a:pt x="539" y="36"/>
                </a:cubicBezTo>
                <a:cubicBezTo>
                  <a:pt x="533" y="30"/>
                  <a:pt x="525" y="27"/>
                  <a:pt x="516" y="27"/>
                </a:cubicBezTo>
                <a:lnTo>
                  <a:pt x="305" y="27"/>
                </a:lnTo>
                <a:close/>
                <a:moveTo>
                  <a:pt x="520" y="221"/>
                </a:moveTo>
                <a:lnTo>
                  <a:pt x="520" y="249"/>
                </a:lnTo>
                <a:lnTo>
                  <a:pt x="497" y="249"/>
                </a:lnTo>
                <a:lnTo>
                  <a:pt x="523" y="341"/>
                </a:lnTo>
                <a:lnTo>
                  <a:pt x="490" y="341"/>
                </a:lnTo>
                <a:lnTo>
                  <a:pt x="464" y="249"/>
                </a:lnTo>
                <a:lnTo>
                  <a:pt x="367" y="249"/>
                </a:lnTo>
                <a:lnTo>
                  <a:pt x="341" y="341"/>
                </a:lnTo>
                <a:lnTo>
                  <a:pt x="308" y="341"/>
                </a:lnTo>
                <a:lnTo>
                  <a:pt x="334" y="249"/>
                </a:lnTo>
                <a:lnTo>
                  <a:pt x="306" y="249"/>
                </a:lnTo>
                <a:lnTo>
                  <a:pt x="306" y="221"/>
                </a:lnTo>
                <a:lnTo>
                  <a:pt x="520" y="221"/>
                </a:lnTo>
                <a:close/>
                <a:moveTo>
                  <a:pt x="113" y="373"/>
                </a:moveTo>
                <a:cubicBezTo>
                  <a:pt x="139" y="373"/>
                  <a:pt x="161" y="394"/>
                  <a:pt x="161" y="421"/>
                </a:cubicBezTo>
                <a:cubicBezTo>
                  <a:pt x="161" y="427"/>
                  <a:pt x="160" y="433"/>
                  <a:pt x="158" y="438"/>
                </a:cubicBezTo>
                <a:lnTo>
                  <a:pt x="68" y="438"/>
                </a:lnTo>
                <a:cubicBezTo>
                  <a:pt x="66" y="433"/>
                  <a:pt x="65" y="427"/>
                  <a:pt x="65" y="421"/>
                </a:cubicBezTo>
                <a:cubicBezTo>
                  <a:pt x="65" y="394"/>
                  <a:pt x="86" y="373"/>
                  <a:pt x="113" y="373"/>
                </a:cubicBezTo>
                <a:close/>
                <a:moveTo>
                  <a:pt x="316" y="373"/>
                </a:moveTo>
                <a:cubicBezTo>
                  <a:pt x="342" y="373"/>
                  <a:pt x="364" y="394"/>
                  <a:pt x="364" y="421"/>
                </a:cubicBezTo>
                <a:cubicBezTo>
                  <a:pt x="364" y="427"/>
                  <a:pt x="363" y="433"/>
                  <a:pt x="361" y="438"/>
                </a:cubicBezTo>
                <a:lnTo>
                  <a:pt x="271" y="438"/>
                </a:lnTo>
                <a:cubicBezTo>
                  <a:pt x="269" y="433"/>
                  <a:pt x="268" y="427"/>
                  <a:pt x="268" y="421"/>
                </a:cubicBezTo>
                <a:cubicBezTo>
                  <a:pt x="268" y="394"/>
                  <a:pt x="289" y="373"/>
                  <a:pt x="316" y="373"/>
                </a:cubicBezTo>
                <a:close/>
                <a:moveTo>
                  <a:pt x="522" y="373"/>
                </a:moveTo>
                <a:cubicBezTo>
                  <a:pt x="548" y="373"/>
                  <a:pt x="570" y="394"/>
                  <a:pt x="570" y="421"/>
                </a:cubicBezTo>
                <a:cubicBezTo>
                  <a:pt x="570" y="427"/>
                  <a:pt x="569" y="433"/>
                  <a:pt x="567" y="438"/>
                </a:cubicBezTo>
                <a:lnTo>
                  <a:pt x="477" y="438"/>
                </a:lnTo>
                <a:cubicBezTo>
                  <a:pt x="475" y="433"/>
                  <a:pt x="474" y="427"/>
                  <a:pt x="474" y="421"/>
                </a:cubicBezTo>
                <a:cubicBezTo>
                  <a:pt x="474" y="394"/>
                  <a:pt x="495" y="373"/>
                  <a:pt x="522" y="373"/>
                </a:cubicBezTo>
                <a:close/>
                <a:moveTo>
                  <a:pt x="62" y="448"/>
                </a:moveTo>
                <a:lnTo>
                  <a:pt x="161" y="448"/>
                </a:lnTo>
                <a:cubicBezTo>
                  <a:pt x="182" y="448"/>
                  <a:pt x="200" y="466"/>
                  <a:pt x="200" y="487"/>
                </a:cubicBezTo>
                <a:lnTo>
                  <a:pt x="200" y="527"/>
                </a:lnTo>
                <a:lnTo>
                  <a:pt x="203" y="527"/>
                </a:lnTo>
                <a:lnTo>
                  <a:pt x="221" y="527"/>
                </a:lnTo>
                <a:lnTo>
                  <a:pt x="227" y="527"/>
                </a:lnTo>
                <a:lnTo>
                  <a:pt x="227" y="487"/>
                </a:lnTo>
                <a:cubicBezTo>
                  <a:pt x="227" y="466"/>
                  <a:pt x="244" y="448"/>
                  <a:pt x="265" y="448"/>
                </a:cubicBezTo>
                <a:lnTo>
                  <a:pt x="364" y="448"/>
                </a:lnTo>
                <a:cubicBezTo>
                  <a:pt x="385" y="448"/>
                  <a:pt x="403" y="466"/>
                  <a:pt x="403" y="487"/>
                </a:cubicBezTo>
                <a:lnTo>
                  <a:pt x="403" y="527"/>
                </a:lnTo>
                <a:lnTo>
                  <a:pt x="409" y="527"/>
                </a:lnTo>
                <a:lnTo>
                  <a:pt x="424" y="527"/>
                </a:lnTo>
                <a:lnTo>
                  <a:pt x="433" y="527"/>
                </a:lnTo>
                <a:lnTo>
                  <a:pt x="433" y="487"/>
                </a:lnTo>
                <a:cubicBezTo>
                  <a:pt x="433" y="466"/>
                  <a:pt x="450" y="448"/>
                  <a:pt x="471" y="448"/>
                </a:cubicBezTo>
                <a:lnTo>
                  <a:pt x="570" y="448"/>
                </a:lnTo>
                <a:cubicBezTo>
                  <a:pt x="591" y="448"/>
                  <a:pt x="608" y="466"/>
                  <a:pt x="608" y="487"/>
                </a:cubicBezTo>
                <a:lnTo>
                  <a:pt x="608" y="527"/>
                </a:lnTo>
                <a:lnTo>
                  <a:pt x="614" y="527"/>
                </a:lnTo>
                <a:lnTo>
                  <a:pt x="630" y="527"/>
                </a:lnTo>
                <a:lnTo>
                  <a:pt x="638" y="527"/>
                </a:lnTo>
                <a:lnTo>
                  <a:pt x="638" y="549"/>
                </a:lnTo>
                <a:lnTo>
                  <a:pt x="630" y="549"/>
                </a:lnTo>
                <a:lnTo>
                  <a:pt x="614" y="549"/>
                </a:lnTo>
                <a:lnTo>
                  <a:pt x="608" y="549"/>
                </a:lnTo>
                <a:lnTo>
                  <a:pt x="608" y="603"/>
                </a:lnTo>
                <a:lnTo>
                  <a:pt x="433" y="603"/>
                </a:lnTo>
                <a:lnTo>
                  <a:pt x="433" y="549"/>
                </a:lnTo>
                <a:lnTo>
                  <a:pt x="424" y="549"/>
                </a:lnTo>
                <a:lnTo>
                  <a:pt x="409" y="549"/>
                </a:lnTo>
                <a:lnTo>
                  <a:pt x="403" y="549"/>
                </a:lnTo>
                <a:lnTo>
                  <a:pt x="403" y="603"/>
                </a:lnTo>
                <a:lnTo>
                  <a:pt x="227" y="603"/>
                </a:lnTo>
                <a:lnTo>
                  <a:pt x="227" y="549"/>
                </a:lnTo>
                <a:lnTo>
                  <a:pt x="221" y="549"/>
                </a:lnTo>
                <a:lnTo>
                  <a:pt x="203" y="549"/>
                </a:lnTo>
                <a:lnTo>
                  <a:pt x="200" y="549"/>
                </a:lnTo>
                <a:lnTo>
                  <a:pt x="200" y="603"/>
                </a:lnTo>
                <a:lnTo>
                  <a:pt x="24" y="603"/>
                </a:lnTo>
                <a:lnTo>
                  <a:pt x="24" y="549"/>
                </a:lnTo>
                <a:lnTo>
                  <a:pt x="0" y="549"/>
                </a:lnTo>
                <a:lnTo>
                  <a:pt x="0" y="527"/>
                </a:lnTo>
                <a:lnTo>
                  <a:pt x="24" y="527"/>
                </a:lnTo>
                <a:lnTo>
                  <a:pt x="24" y="487"/>
                </a:lnTo>
                <a:cubicBezTo>
                  <a:pt x="24" y="466"/>
                  <a:pt x="41" y="448"/>
                  <a:pt x="62" y="448"/>
                </a:cubicBezTo>
                <a:close/>
                <a:moveTo>
                  <a:pt x="152" y="0"/>
                </a:moveTo>
                <a:cubicBezTo>
                  <a:pt x="176" y="0"/>
                  <a:pt x="196" y="20"/>
                  <a:pt x="196" y="44"/>
                </a:cubicBezTo>
                <a:cubicBezTo>
                  <a:pt x="196" y="68"/>
                  <a:pt x="176" y="88"/>
                  <a:pt x="152" y="88"/>
                </a:cubicBezTo>
                <a:cubicBezTo>
                  <a:pt x="127" y="88"/>
                  <a:pt x="108" y="68"/>
                  <a:pt x="108" y="44"/>
                </a:cubicBezTo>
                <a:cubicBezTo>
                  <a:pt x="108" y="20"/>
                  <a:pt x="127" y="0"/>
                  <a:pt x="152" y="0"/>
                </a:cubicBezTo>
                <a:close/>
              </a:path>
            </a:pathLst>
          </a:custGeom>
          <a:solidFill>
            <a:srgbClr val="FFFFFF"/>
          </a:solidFill>
          <a:ln>
            <a:noFill/>
          </a:ln>
        </p:spPr>
        <p:txBody>
          <a:bodyPr vert="horz" wrap="square" lIns="91440" tIns="45720" rIns="91440" bIns="45720" numCol="1" anchor="t" anchorCtr="0" compatLnSpc="1"/>
          <a:lstStyle/>
          <a:p>
            <a:endParaRPr lang="zh-CN" altLang="en-US">
              <a:solidFill>
                <a:schemeClr val="accent2"/>
              </a:solidFill>
              <a:cs typeface="+mn-ea"/>
              <a:sym typeface="+mn-lt"/>
            </a:endParaRPr>
          </a:p>
        </p:txBody>
      </p:sp>
      <p:sp>
        <p:nvSpPr>
          <p:cNvPr id="35" name="TextBox 12"/>
          <p:cNvSpPr txBox="1"/>
          <p:nvPr/>
        </p:nvSpPr>
        <p:spPr>
          <a:xfrm>
            <a:off x="1005224" y="3907316"/>
            <a:ext cx="4179855" cy="1938992"/>
          </a:xfrm>
          <a:prstGeom prst="rect">
            <a:avLst/>
          </a:prstGeom>
          <a:noFill/>
        </p:spPr>
        <p:txBody>
          <a:bodyPr wrap="square" rtlCol="0">
            <a:spAutoFit/>
          </a:bodyPr>
          <a:lstStyle/>
          <a:p>
            <a:pPr>
              <a:lnSpc>
                <a:spcPct val="150000"/>
              </a:lnSpc>
            </a:pPr>
            <a:r>
              <a:rPr lang="zh-CN" altLang="en-US" sz="1600" dirty="0">
                <a:solidFill>
                  <a:schemeClr val="tx1">
                    <a:lumMod val="85000"/>
                    <a:lumOff val="15000"/>
                  </a:schemeClr>
                </a:solidFill>
                <a:cs typeface="+mn-ea"/>
                <a:sym typeface="+mn-lt"/>
              </a:rPr>
              <a:t>这里输入简单的文字概述里输入简单文字概述这里简单输入简单文字</a:t>
            </a:r>
            <a:endParaRPr lang="en-US" altLang="zh-CN" sz="1600" dirty="0">
              <a:solidFill>
                <a:schemeClr val="tx1">
                  <a:lumMod val="85000"/>
                  <a:lumOff val="15000"/>
                </a:schemeClr>
              </a:solidFill>
              <a:cs typeface="+mn-ea"/>
              <a:sym typeface="+mn-lt"/>
            </a:endParaRPr>
          </a:p>
          <a:p>
            <a:pPr>
              <a:lnSpc>
                <a:spcPct val="150000"/>
              </a:lnSpc>
            </a:pPr>
            <a:r>
              <a:rPr lang="zh-CN" altLang="en-US" sz="1600" dirty="0">
                <a:solidFill>
                  <a:schemeClr val="tx1">
                    <a:lumMod val="85000"/>
                    <a:lumOff val="15000"/>
                  </a:schemeClr>
                </a:solidFill>
                <a:cs typeface="+mn-ea"/>
                <a:sym typeface="+mn-lt"/>
              </a:rPr>
              <a:t>这里输入简单的文字概述里输入简单文字概述这里简单输入简单文字</a:t>
            </a:r>
            <a:endParaRPr lang="en-US" altLang="zh-CN" sz="1600" dirty="0">
              <a:solidFill>
                <a:schemeClr val="tx1">
                  <a:lumMod val="85000"/>
                  <a:lumOff val="15000"/>
                </a:schemeClr>
              </a:solidFill>
              <a:cs typeface="+mn-ea"/>
              <a:sym typeface="+mn-lt"/>
            </a:endParaRPr>
          </a:p>
          <a:p>
            <a:pPr>
              <a:lnSpc>
                <a:spcPct val="150000"/>
              </a:lnSpc>
            </a:pPr>
            <a:endParaRPr lang="en-US" altLang="zh-CN" sz="1600" dirty="0">
              <a:solidFill>
                <a:schemeClr val="tx1">
                  <a:lumMod val="85000"/>
                  <a:lumOff val="15000"/>
                </a:schemeClr>
              </a:solidFill>
              <a:cs typeface="+mn-ea"/>
              <a:sym typeface="+mn-lt"/>
            </a:endParaRPr>
          </a:p>
        </p:txBody>
      </p:sp>
      <p:sp>
        <p:nvSpPr>
          <p:cNvPr id="36" name="TextBox 12"/>
          <p:cNvSpPr txBox="1"/>
          <p:nvPr/>
        </p:nvSpPr>
        <p:spPr>
          <a:xfrm>
            <a:off x="6955178" y="3907315"/>
            <a:ext cx="4179855" cy="1938992"/>
          </a:xfrm>
          <a:prstGeom prst="rect">
            <a:avLst/>
          </a:prstGeom>
          <a:noFill/>
        </p:spPr>
        <p:txBody>
          <a:bodyPr wrap="square" rtlCol="0">
            <a:spAutoFit/>
          </a:bodyPr>
          <a:lstStyle/>
          <a:p>
            <a:pPr>
              <a:lnSpc>
                <a:spcPct val="150000"/>
              </a:lnSpc>
            </a:pPr>
            <a:r>
              <a:rPr lang="zh-CN" altLang="en-US" sz="1600" dirty="0">
                <a:solidFill>
                  <a:schemeClr val="tx1">
                    <a:lumMod val="85000"/>
                    <a:lumOff val="15000"/>
                  </a:schemeClr>
                </a:solidFill>
                <a:cs typeface="+mn-ea"/>
                <a:sym typeface="+mn-lt"/>
              </a:rPr>
              <a:t>这里输入简单的文字概述里输入简单文字概述这里简单输入简单文字</a:t>
            </a:r>
            <a:endParaRPr lang="en-US" altLang="zh-CN" sz="1600" dirty="0">
              <a:solidFill>
                <a:schemeClr val="tx1">
                  <a:lumMod val="85000"/>
                  <a:lumOff val="15000"/>
                </a:schemeClr>
              </a:solidFill>
              <a:cs typeface="+mn-ea"/>
              <a:sym typeface="+mn-lt"/>
            </a:endParaRPr>
          </a:p>
          <a:p>
            <a:pPr>
              <a:lnSpc>
                <a:spcPct val="150000"/>
              </a:lnSpc>
            </a:pPr>
            <a:r>
              <a:rPr lang="zh-CN" altLang="en-US" sz="1600" dirty="0">
                <a:solidFill>
                  <a:schemeClr val="tx1">
                    <a:lumMod val="85000"/>
                    <a:lumOff val="15000"/>
                  </a:schemeClr>
                </a:solidFill>
                <a:cs typeface="+mn-ea"/>
                <a:sym typeface="+mn-lt"/>
              </a:rPr>
              <a:t>这里输入简单的文字概述里输入简单文字概述这里简单输入简单文字</a:t>
            </a:r>
            <a:endParaRPr lang="en-US" altLang="zh-CN" sz="1600" dirty="0">
              <a:solidFill>
                <a:schemeClr val="tx1">
                  <a:lumMod val="85000"/>
                  <a:lumOff val="15000"/>
                </a:schemeClr>
              </a:solidFill>
              <a:cs typeface="+mn-ea"/>
              <a:sym typeface="+mn-lt"/>
            </a:endParaRPr>
          </a:p>
          <a:p>
            <a:pPr>
              <a:lnSpc>
                <a:spcPct val="150000"/>
              </a:lnSpc>
            </a:pPr>
            <a:endParaRPr lang="en-US" altLang="zh-CN" sz="1600" dirty="0">
              <a:solidFill>
                <a:schemeClr val="tx1">
                  <a:lumMod val="85000"/>
                  <a:lumOff val="15000"/>
                </a:schemeClr>
              </a:solidFill>
              <a:cs typeface="+mn-ea"/>
              <a:sym typeface="+mn-lt"/>
            </a:endParaRPr>
          </a:p>
        </p:txBody>
      </p:sp>
    </p:spTree>
  </p:cSld>
  <p:clrMapOvr>
    <a:masterClrMapping/>
  </p:clrMapOvr>
  <mc:AlternateContent xmlns:mc="http://schemas.openxmlformats.org/markup-compatibility/2006">
    <mc:Choice xmlns="" xmlns:p15="http://schemas.microsoft.com/office/powerpoint/2012/main" Requires="p15">
      <p:transition xmlns:p14="http://schemas.microsoft.com/office/powerpoint/2010/main" spd="slow" Requires="p14" advTm="3000">
        <p15:prstTrans prst="drape"/>
      </p:transition>
    </mc:Choice>
    <mc:Fallback>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barn(outVertical)">
                                      <p:cBhvr>
                                        <p:cTn id="7" dur="500"/>
                                        <p:tgtEl>
                                          <p:spTgt spid="29"/>
                                        </p:tgtEl>
                                      </p:cBhvr>
                                    </p:animEffect>
                                  </p:childTnLst>
                                </p:cTn>
                              </p:par>
                            </p:childTnLst>
                          </p:cTn>
                        </p:par>
                        <p:par>
                          <p:cTn id="8" fill="hold">
                            <p:stCondLst>
                              <p:cond delay="500"/>
                            </p:stCondLst>
                            <p:childTnLst>
                              <p:par>
                                <p:cTn id="9" presetID="47" presetClass="entr" presetSubtype="0" fill="hold" grpId="0" nodeType="afterEffect">
                                  <p:stCondLst>
                                    <p:cond delay="0"/>
                                  </p:stCondLst>
                                  <p:childTnLst>
                                    <p:set>
                                      <p:cBhvr>
                                        <p:cTn id="10" dur="1" fill="hold">
                                          <p:stCondLst>
                                            <p:cond delay="0"/>
                                          </p:stCondLst>
                                        </p:cTn>
                                        <p:tgtEl>
                                          <p:spTgt spid="31"/>
                                        </p:tgtEl>
                                        <p:attrNameLst>
                                          <p:attrName>style.visibility</p:attrName>
                                        </p:attrNameLst>
                                      </p:cBhvr>
                                      <p:to>
                                        <p:strVal val="visible"/>
                                      </p:to>
                                    </p:set>
                                    <p:animEffect transition="in" filter="fade">
                                      <p:cBhvr>
                                        <p:cTn id="11" dur="1000"/>
                                        <p:tgtEl>
                                          <p:spTgt spid="31"/>
                                        </p:tgtEl>
                                      </p:cBhvr>
                                    </p:animEffect>
                                    <p:anim calcmode="lin" valueType="num">
                                      <p:cBhvr>
                                        <p:cTn id="12" dur="1000" fill="hold"/>
                                        <p:tgtEl>
                                          <p:spTgt spid="31"/>
                                        </p:tgtEl>
                                        <p:attrNameLst>
                                          <p:attrName>ppt_x</p:attrName>
                                        </p:attrNameLst>
                                      </p:cBhvr>
                                      <p:tavLst>
                                        <p:tav tm="0">
                                          <p:val>
                                            <p:strVal val="#ppt_x"/>
                                          </p:val>
                                        </p:tav>
                                        <p:tav tm="100000">
                                          <p:val>
                                            <p:strVal val="#ppt_x"/>
                                          </p:val>
                                        </p:tav>
                                      </p:tavLst>
                                    </p:anim>
                                    <p:anim calcmode="lin" valueType="num">
                                      <p:cBhvr>
                                        <p:cTn id="13" dur="1000" fill="hold"/>
                                        <p:tgtEl>
                                          <p:spTgt spid="31"/>
                                        </p:tgtEl>
                                        <p:attrNameLst>
                                          <p:attrName>ppt_y</p:attrName>
                                        </p:attrNameLst>
                                      </p:cBhvr>
                                      <p:tavLst>
                                        <p:tav tm="0">
                                          <p:val>
                                            <p:strVal val="#ppt_y-.1"/>
                                          </p:val>
                                        </p:tav>
                                        <p:tav tm="100000">
                                          <p:val>
                                            <p:strVal val="#ppt_y"/>
                                          </p:val>
                                        </p:tav>
                                      </p:tavLst>
                                    </p:anim>
                                  </p:childTnLst>
                                </p:cTn>
                              </p:par>
                            </p:childTnLst>
                          </p:cTn>
                        </p:par>
                        <p:par>
                          <p:cTn id="14" fill="hold">
                            <p:stCondLst>
                              <p:cond delay="1500"/>
                            </p:stCondLst>
                            <p:childTnLst>
                              <p:par>
                                <p:cTn id="15" presetID="10" presetClass="entr" presetSubtype="0" fill="hold" grpId="0" nodeType="afterEffect">
                                  <p:stCondLst>
                                    <p:cond delay="0"/>
                                  </p:stCondLst>
                                  <p:childTnLst>
                                    <p:set>
                                      <p:cBhvr>
                                        <p:cTn id="16" dur="1" fill="hold">
                                          <p:stCondLst>
                                            <p:cond delay="0"/>
                                          </p:stCondLst>
                                        </p:cTn>
                                        <p:tgtEl>
                                          <p:spTgt spid="34"/>
                                        </p:tgtEl>
                                        <p:attrNameLst>
                                          <p:attrName>style.visibility</p:attrName>
                                        </p:attrNameLst>
                                      </p:cBhvr>
                                      <p:to>
                                        <p:strVal val="visible"/>
                                      </p:to>
                                    </p:set>
                                    <p:animEffect transition="in" filter="fade">
                                      <p:cBhvr>
                                        <p:cTn id="17" dur="500"/>
                                        <p:tgtEl>
                                          <p:spTgt spid="34"/>
                                        </p:tgtEl>
                                      </p:cBhvr>
                                    </p:animEffect>
                                  </p:childTnLst>
                                </p:cTn>
                              </p:par>
                            </p:childTnLst>
                          </p:cTn>
                        </p:par>
                        <p:par>
                          <p:cTn id="18" fill="hold">
                            <p:stCondLst>
                              <p:cond delay="2000"/>
                            </p:stCondLst>
                            <p:childTnLst>
                              <p:par>
                                <p:cTn id="19" presetID="16" presetClass="entr" presetSubtype="37" fill="hold" grpId="0" nodeType="afterEffect">
                                  <p:stCondLst>
                                    <p:cond delay="0"/>
                                  </p:stCondLst>
                                  <p:childTnLst>
                                    <p:set>
                                      <p:cBhvr>
                                        <p:cTn id="20" dur="1" fill="hold">
                                          <p:stCondLst>
                                            <p:cond delay="0"/>
                                          </p:stCondLst>
                                        </p:cTn>
                                        <p:tgtEl>
                                          <p:spTgt spid="35"/>
                                        </p:tgtEl>
                                        <p:attrNameLst>
                                          <p:attrName>style.visibility</p:attrName>
                                        </p:attrNameLst>
                                      </p:cBhvr>
                                      <p:to>
                                        <p:strVal val="visible"/>
                                      </p:to>
                                    </p:set>
                                    <p:animEffect transition="in" filter="barn(outVertical)">
                                      <p:cBhvr>
                                        <p:cTn id="21" dur="500"/>
                                        <p:tgtEl>
                                          <p:spTgt spid="35"/>
                                        </p:tgtEl>
                                      </p:cBhvr>
                                    </p:animEffect>
                                  </p:childTnLst>
                                </p:cTn>
                              </p:par>
                            </p:childTnLst>
                          </p:cTn>
                        </p:par>
                        <p:par>
                          <p:cTn id="22" fill="hold">
                            <p:stCondLst>
                              <p:cond delay="2500"/>
                            </p:stCondLst>
                            <p:childTnLst>
                              <p:par>
                                <p:cTn id="23" presetID="16" presetClass="entr" presetSubtype="37" fill="hold" grpId="0" nodeType="afterEffect">
                                  <p:stCondLst>
                                    <p:cond delay="0"/>
                                  </p:stCondLst>
                                  <p:childTnLst>
                                    <p:set>
                                      <p:cBhvr>
                                        <p:cTn id="24" dur="1" fill="hold">
                                          <p:stCondLst>
                                            <p:cond delay="0"/>
                                          </p:stCondLst>
                                        </p:cTn>
                                        <p:tgtEl>
                                          <p:spTgt spid="30"/>
                                        </p:tgtEl>
                                        <p:attrNameLst>
                                          <p:attrName>style.visibility</p:attrName>
                                        </p:attrNameLst>
                                      </p:cBhvr>
                                      <p:to>
                                        <p:strVal val="visible"/>
                                      </p:to>
                                    </p:set>
                                    <p:animEffect transition="in" filter="barn(outVertical)">
                                      <p:cBhvr>
                                        <p:cTn id="25" dur="500"/>
                                        <p:tgtEl>
                                          <p:spTgt spid="30"/>
                                        </p:tgtEl>
                                      </p:cBhvr>
                                    </p:animEffect>
                                  </p:childTnLst>
                                </p:cTn>
                              </p:par>
                            </p:childTnLst>
                          </p:cTn>
                        </p:par>
                        <p:par>
                          <p:cTn id="26" fill="hold">
                            <p:stCondLst>
                              <p:cond delay="3000"/>
                            </p:stCondLst>
                            <p:childTnLst>
                              <p:par>
                                <p:cTn id="27" presetID="47" presetClass="entr" presetSubtype="0" fill="hold" grpId="0" nodeType="afterEffect">
                                  <p:stCondLst>
                                    <p:cond delay="0"/>
                                  </p:stCondLst>
                                  <p:childTnLst>
                                    <p:set>
                                      <p:cBhvr>
                                        <p:cTn id="28" dur="1" fill="hold">
                                          <p:stCondLst>
                                            <p:cond delay="0"/>
                                          </p:stCondLst>
                                        </p:cTn>
                                        <p:tgtEl>
                                          <p:spTgt spid="32"/>
                                        </p:tgtEl>
                                        <p:attrNameLst>
                                          <p:attrName>style.visibility</p:attrName>
                                        </p:attrNameLst>
                                      </p:cBhvr>
                                      <p:to>
                                        <p:strVal val="visible"/>
                                      </p:to>
                                    </p:set>
                                    <p:animEffect transition="in" filter="fade">
                                      <p:cBhvr>
                                        <p:cTn id="29" dur="1000"/>
                                        <p:tgtEl>
                                          <p:spTgt spid="32"/>
                                        </p:tgtEl>
                                      </p:cBhvr>
                                    </p:animEffect>
                                    <p:anim calcmode="lin" valueType="num">
                                      <p:cBhvr>
                                        <p:cTn id="30" dur="1000" fill="hold"/>
                                        <p:tgtEl>
                                          <p:spTgt spid="32"/>
                                        </p:tgtEl>
                                        <p:attrNameLst>
                                          <p:attrName>ppt_x</p:attrName>
                                        </p:attrNameLst>
                                      </p:cBhvr>
                                      <p:tavLst>
                                        <p:tav tm="0">
                                          <p:val>
                                            <p:strVal val="#ppt_x"/>
                                          </p:val>
                                        </p:tav>
                                        <p:tav tm="100000">
                                          <p:val>
                                            <p:strVal val="#ppt_x"/>
                                          </p:val>
                                        </p:tav>
                                      </p:tavLst>
                                    </p:anim>
                                    <p:anim calcmode="lin" valueType="num">
                                      <p:cBhvr>
                                        <p:cTn id="31" dur="1000" fill="hold"/>
                                        <p:tgtEl>
                                          <p:spTgt spid="32"/>
                                        </p:tgtEl>
                                        <p:attrNameLst>
                                          <p:attrName>ppt_y</p:attrName>
                                        </p:attrNameLst>
                                      </p:cBhvr>
                                      <p:tavLst>
                                        <p:tav tm="0">
                                          <p:val>
                                            <p:strVal val="#ppt_y-.1"/>
                                          </p:val>
                                        </p:tav>
                                        <p:tav tm="100000">
                                          <p:val>
                                            <p:strVal val="#ppt_y"/>
                                          </p:val>
                                        </p:tav>
                                      </p:tavLst>
                                    </p:anim>
                                  </p:childTnLst>
                                </p:cTn>
                              </p:par>
                            </p:childTnLst>
                          </p:cTn>
                        </p:par>
                        <p:par>
                          <p:cTn id="32" fill="hold">
                            <p:stCondLst>
                              <p:cond delay="4000"/>
                            </p:stCondLst>
                            <p:childTnLst>
                              <p:par>
                                <p:cTn id="33" presetID="10" presetClass="entr" presetSubtype="0" fill="hold" grpId="0" nodeType="afterEffect">
                                  <p:stCondLst>
                                    <p:cond delay="0"/>
                                  </p:stCondLst>
                                  <p:childTnLst>
                                    <p:set>
                                      <p:cBhvr>
                                        <p:cTn id="34" dur="1" fill="hold">
                                          <p:stCondLst>
                                            <p:cond delay="0"/>
                                          </p:stCondLst>
                                        </p:cTn>
                                        <p:tgtEl>
                                          <p:spTgt spid="33"/>
                                        </p:tgtEl>
                                        <p:attrNameLst>
                                          <p:attrName>style.visibility</p:attrName>
                                        </p:attrNameLst>
                                      </p:cBhvr>
                                      <p:to>
                                        <p:strVal val="visible"/>
                                      </p:to>
                                    </p:set>
                                    <p:animEffect transition="in" filter="fade">
                                      <p:cBhvr>
                                        <p:cTn id="35" dur="500"/>
                                        <p:tgtEl>
                                          <p:spTgt spid="33"/>
                                        </p:tgtEl>
                                      </p:cBhvr>
                                    </p:animEffect>
                                  </p:childTnLst>
                                </p:cTn>
                              </p:par>
                            </p:childTnLst>
                          </p:cTn>
                        </p:par>
                        <p:par>
                          <p:cTn id="36" fill="hold">
                            <p:stCondLst>
                              <p:cond delay="4500"/>
                            </p:stCondLst>
                            <p:childTnLst>
                              <p:par>
                                <p:cTn id="37" presetID="16" presetClass="entr" presetSubtype="37" fill="hold" grpId="0" nodeType="afterEffect">
                                  <p:stCondLst>
                                    <p:cond delay="0"/>
                                  </p:stCondLst>
                                  <p:childTnLst>
                                    <p:set>
                                      <p:cBhvr>
                                        <p:cTn id="38" dur="1" fill="hold">
                                          <p:stCondLst>
                                            <p:cond delay="0"/>
                                          </p:stCondLst>
                                        </p:cTn>
                                        <p:tgtEl>
                                          <p:spTgt spid="36"/>
                                        </p:tgtEl>
                                        <p:attrNameLst>
                                          <p:attrName>style.visibility</p:attrName>
                                        </p:attrNameLst>
                                      </p:cBhvr>
                                      <p:to>
                                        <p:strVal val="visible"/>
                                      </p:to>
                                    </p:set>
                                    <p:animEffect transition="in" filter="barn(outVertical)">
                                      <p:cBhvr>
                                        <p:cTn id="39"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animBg="1"/>
      <p:bldP spid="31" grpId="0" animBg="1"/>
      <p:bldP spid="32" grpId="0" animBg="1"/>
      <p:bldP spid="33" grpId="0" animBg="1"/>
      <p:bldP spid="34" grpId="0" animBg="1"/>
      <p:bldP spid="35" grpId="0"/>
      <p:bldP spid="36" grpId="0"/>
    </p:bldLst>
  </p:timing>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7" name="图片 5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2192000" cy="6892024"/>
          </a:xfrm>
          <a:prstGeom prst="rect">
            <a:avLst/>
          </a:prstGeom>
        </p:spPr>
      </p:pic>
      <p:pic>
        <p:nvPicPr>
          <p:cNvPr id="58" name="图片 57"/>
          <p:cNvPicPr>
            <a:picLocks noChangeAspect="1"/>
          </p:cNvPicPr>
          <p:nvPr/>
        </p:nvPicPr>
        <p:blipFill rotWithShape="1">
          <a:blip r:embed="rId4" cstate="print">
            <a:extLst>
              <a:ext uri="{28A0092B-C50C-407E-A947-70E740481C1C}">
                <a14:useLocalDpi xmlns:a14="http://schemas.microsoft.com/office/drawing/2010/main" val="0"/>
              </a:ext>
            </a:extLst>
          </a:blip>
          <a:srcRect l="50495"/>
          <a:stretch>
            <a:fillRect/>
          </a:stretch>
        </p:blipFill>
        <p:spPr>
          <a:xfrm rot="5400000">
            <a:off x="2630524" y="-2670771"/>
            <a:ext cx="6948491" cy="12191998"/>
          </a:xfrm>
          <a:prstGeom prst="rect">
            <a:avLst/>
          </a:prstGeom>
        </p:spPr>
      </p:pic>
      <p:sp>
        <p:nvSpPr>
          <p:cNvPr id="59" name="文本框 58" descr="e7d195523061f1c0deeec63e560781cfd59afb0ea006f2a87ABB68BF51EA6619813959095094C18C62A12F549504892A4AAA8C1554C6663626E05CA27F281A14E6983772AFC3FB97135759321DEA3D709AACD122C08E6ED192FFACBB1E1BECB2ED91EE5F1ED7B5B4D639FA608C47C1EEEE0A899CA8C6B4A60DCCA6D3BA80ED4161D4A4778988E171"/>
          <p:cNvSpPr txBox="1"/>
          <p:nvPr/>
        </p:nvSpPr>
        <p:spPr>
          <a:xfrm>
            <a:off x="4380627" y="166473"/>
            <a:ext cx="3430747" cy="523220"/>
          </a:xfrm>
          <a:prstGeom prst="rect">
            <a:avLst/>
          </a:prstGeom>
          <a:noFill/>
          <a:effectLst/>
        </p:spPr>
        <p:txBody>
          <a:bodyPr wrap="none" rtlCol="0">
            <a:spAutoFit/>
          </a:bodyPr>
          <a:lstStyle/>
          <a:p>
            <a:r>
              <a:rPr lang="zh-CN" altLang="en-US" sz="2800" b="1" dirty="0">
                <a:solidFill>
                  <a:schemeClr val="tx1">
                    <a:lumMod val="75000"/>
                    <a:lumOff val="25000"/>
                  </a:schemeClr>
                </a:solidFill>
                <a:cs typeface="+mn-ea"/>
                <a:sym typeface="+mn-lt"/>
              </a:rPr>
              <a:t>请在此输入您的标题</a:t>
            </a:r>
            <a:endParaRPr lang="en-US" altLang="zh-CN" sz="2800" b="1" dirty="0">
              <a:solidFill>
                <a:schemeClr val="tx1">
                  <a:lumMod val="75000"/>
                  <a:lumOff val="25000"/>
                </a:schemeClr>
              </a:solidFill>
              <a:cs typeface="+mn-ea"/>
              <a:sym typeface="+mn-lt"/>
            </a:endParaRPr>
          </a:p>
        </p:txBody>
      </p:sp>
      <p:sp>
        <p:nvSpPr>
          <p:cNvPr id="29" name="任意多边形 28"/>
          <p:cNvSpPr/>
          <p:nvPr/>
        </p:nvSpPr>
        <p:spPr>
          <a:xfrm flipH="1">
            <a:off x="5660297" y="1034491"/>
            <a:ext cx="1084196" cy="1425052"/>
          </a:xfrm>
          <a:custGeom>
            <a:avLst/>
            <a:gdLst>
              <a:gd name="connsiteX0" fmla="*/ 660784 w 1084196"/>
              <a:gd name="connsiteY0" fmla="*/ 0 h 1425052"/>
              <a:gd name="connsiteX1" fmla="*/ 624784 w 1084196"/>
              <a:gd name="connsiteY1" fmla="*/ 0 h 1425052"/>
              <a:gd name="connsiteX2" fmla="*/ 624784 w 1084196"/>
              <a:gd name="connsiteY2" fmla="*/ 5955 h 1425052"/>
              <a:gd name="connsiteX3" fmla="*/ 0 w 1084196"/>
              <a:gd name="connsiteY3" fmla="*/ 199443 h 1425052"/>
              <a:gd name="connsiteX4" fmla="*/ 624784 w 1084196"/>
              <a:gd name="connsiteY4" fmla="*/ 392931 h 1425052"/>
              <a:gd name="connsiteX5" fmla="*/ 624784 w 1084196"/>
              <a:gd name="connsiteY5" fmla="*/ 596460 h 1425052"/>
              <a:gd name="connsiteX6" fmla="*/ 207874 w 1084196"/>
              <a:gd name="connsiteY6" fmla="*/ 1425052 h 1425052"/>
              <a:gd name="connsiteX7" fmla="*/ 1084196 w 1084196"/>
              <a:gd name="connsiteY7" fmla="*/ 1425052 h 1425052"/>
              <a:gd name="connsiteX8" fmla="*/ 660784 w 1084196"/>
              <a:gd name="connsiteY8" fmla="*/ 583537 h 1425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4196" h="1425052">
                <a:moveTo>
                  <a:pt x="660784" y="0"/>
                </a:moveTo>
                <a:lnTo>
                  <a:pt x="624784" y="0"/>
                </a:lnTo>
                <a:lnTo>
                  <a:pt x="624784" y="5955"/>
                </a:lnTo>
                <a:lnTo>
                  <a:pt x="0" y="199443"/>
                </a:lnTo>
                <a:lnTo>
                  <a:pt x="624784" y="392931"/>
                </a:lnTo>
                <a:lnTo>
                  <a:pt x="624784" y="596460"/>
                </a:lnTo>
                <a:lnTo>
                  <a:pt x="207874" y="1425052"/>
                </a:lnTo>
                <a:lnTo>
                  <a:pt x="1084196" y="1425052"/>
                </a:lnTo>
                <a:lnTo>
                  <a:pt x="660784" y="583537"/>
                </a:lnTo>
                <a:close/>
              </a:path>
            </a:pathLst>
          </a:custGeom>
          <a:solidFill>
            <a:srgbClr val="C1BAB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mn-ea"/>
              <a:sym typeface="+mn-lt"/>
            </a:endParaRPr>
          </a:p>
        </p:txBody>
      </p:sp>
      <p:sp>
        <p:nvSpPr>
          <p:cNvPr id="30" name="任意多边形 29"/>
          <p:cNvSpPr/>
          <p:nvPr/>
        </p:nvSpPr>
        <p:spPr>
          <a:xfrm>
            <a:off x="5033416" y="2960315"/>
            <a:ext cx="2130084" cy="745129"/>
          </a:xfrm>
          <a:custGeom>
            <a:avLst/>
            <a:gdLst>
              <a:gd name="connsiteX0" fmla="*/ 374915 w 2130084"/>
              <a:gd name="connsiteY0" fmla="*/ 0 h 745129"/>
              <a:gd name="connsiteX1" fmla="*/ 1755169 w 2130084"/>
              <a:gd name="connsiteY1" fmla="*/ 0 h 745129"/>
              <a:gd name="connsiteX2" fmla="*/ 2130084 w 2130084"/>
              <a:gd name="connsiteY2" fmla="*/ 745129 h 745129"/>
              <a:gd name="connsiteX3" fmla="*/ 0 w 2130084"/>
              <a:gd name="connsiteY3" fmla="*/ 745129 h 745129"/>
            </a:gdLst>
            <a:ahLst/>
            <a:cxnLst>
              <a:cxn ang="0">
                <a:pos x="connsiteX0" y="connsiteY0"/>
              </a:cxn>
              <a:cxn ang="0">
                <a:pos x="connsiteX1" y="connsiteY1"/>
              </a:cxn>
              <a:cxn ang="0">
                <a:pos x="connsiteX2" y="connsiteY2"/>
              </a:cxn>
              <a:cxn ang="0">
                <a:pos x="connsiteX3" y="connsiteY3"/>
              </a:cxn>
            </a:cxnLst>
            <a:rect l="l" t="t" r="r" b="b"/>
            <a:pathLst>
              <a:path w="2130084" h="745129">
                <a:moveTo>
                  <a:pt x="374915" y="0"/>
                </a:moveTo>
                <a:lnTo>
                  <a:pt x="1755169" y="0"/>
                </a:lnTo>
                <a:lnTo>
                  <a:pt x="2130084" y="745129"/>
                </a:lnTo>
                <a:lnTo>
                  <a:pt x="0" y="745129"/>
                </a:lnTo>
                <a:close/>
              </a:path>
            </a:pathLst>
          </a:custGeom>
          <a:solidFill>
            <a:srgbClr val="8A7D7A"/>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1" name="任意多边形 30"/>
          <p:cNvSpPr/>
          <p:nvPr/>
        </p:nvSpPr>
        <p:spPr>
          <a:xfrm>
            <a:off x="4411791" y="4206216"/>
            <a:ext cx="3373334" cy="734684"/>
          </a:xfrm>
          <a:custGeom>
            <a:avLst/>
            <a:gdLst>
              <a:gd name="connsiteX0" fmla="*/ 369660 w 3373334"/>
              <a:gd name="connsiteY0" fmla="*/ 0 h 734684"/>
              <a:gd name="connsiteX1" fmla="*/ 3003674 w 3373334"/>
              <a:gd name="connsiteY1" fmla="*/ 0 h 734684"/>
              <a:gd name="connsiteX2" fmla="*/ 3373334 w 3373334"/>
              <a:gd name="connsiteY2" fmla="*/ 734684 h 734684"/>
              <a:gd name="connsiteX3" fmla="*/ 0 w 3373334"/>
              <a:gd name="connsiteY3" fmla="*/ 734684 h 734684"/>
            </a:gdLst>
            <a:ahLst/>
            <a:cxnLst>
              <a:cxn ang="0">
                <a:pos x="connsiteX0" y="connsiteY0"/>
              </a:cxn>
              <a:cxn ang="0">
                <a:pos x="connsiteX1" y="connsiteY1"/>
              </a:cxn>
              <a:cxn ang="0">
                <a:pos x="connsiteX2" y="connsiteY2"/>
              </a:cxn>
              <a:cxn ang="0">
                <a:pos x="connsiteX3" y="connsiteY3"/>
              </a:cxn>
            </a:cxnLst>
            <a:rect l="l" t="t" r="r" b="b"/>
            <a:pathLst>
              <a:path w="3373334" h="734684">
                <a:moveTo>
                  <a:pt x="369660" y="0"/>
                </a:moveTo>
                <a:lnTo>
                  <a:pt x="3003674" y="0"/>
                </a:lnTo>
                <a:lnTo>
                  <a:pt x="3373334" y="734684"/>
                </a:lnTo>
                <a:lnTo>
                  <a:pt x="0" y="734684"/>
                </a:lnTo>
                <a:close/>
              </a:path>
            </a:pathLst>
          </a:custGeom>
          <a:solidFill>
            <a:srgbClr val="C1BAB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2" name="任意多边形 31"/>
          <p:cNvSpPr/>
          <p:nvPr/>
        </p:nvSpPr>
        <p:spPr>
          <a:xfrm>
            <a:off x="3746090" y="5441672"/>
            <a:ext cx="4704735" cy="822282"/>
          </a:xfrm>
          <a:custGeom>
            <a:avLst/>
            <a:gdLst>
              <a:gd name="connsiteX0" fmla="*/ 413735 w 4704735"/>
              <a:gd name="connsiteY0" fmla="*/ 0 h 822282"/>
              <a:gd name="connsiteX1" fmla="*/ 4291000 w 4704735"/>
              <a:gd name="connsiteY1" fmla="*/ 0 h 822282"/>
              <a:gd name="connsiteX2" fmla="*/ 4704735 w 4704735"/>
              <a:gd name="connsiteY2" fmla="*/ 822282 h 822282"/>
              <a:gd name="connsiteX3" fmla="*/ 0 w 4704735"/>
              <a:gd name="connsiteY3" fmla="*/ 822282 h 822282"/>
            </a:gdLst>
            <a:ahLst/>
            <a:cxnLst>
              <a:cxn ang="0">
                <a:pos x="connsiteX0" y="connsiteY0"/>
              </a:cxn>
              <a:cxn ang="0">
                <a:pos x="connsiteX1" y="connsiteY1"/>
              </a:cxn>
              <a:cxn ang="0">
                <a:pos x="connsiteX2" y="connsiteY2"/>
              </a:cxn>
              <a:cxn ang="0">
                <a:pos x="connsiteX3" y="connsiteY3"/>
              </a:cxn>
            </a:cxnLst>
            <a:rect l="l" t="t" r="r" b="b"/>
            <a:pathLst>
              <a:path w="4704735" h="822282">
                <a:moveTo>
                  <a:pt x="413735" y="0"/>
                </a:moveTo>
                <a:lnTo>
                  <a:pt x="4291000" y="0"/>
                </a:lnTo>
                <a:lnTo>
                  <a:pt x="4704735" y="822282"/>
                </a:lnTo>
                <a:lnTo>
                  <a:pt x="0" y="822282"/>
                </a:lnTo>
                <a:close/>
              </a:path>
            </a:pathLst>
          </a:custGeom>
          <a:solidFill>
            <a:srgbClr val="8A7D7A"/>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3" name="任意多边形 32"/>
          <p:cNvSpPr>
            <a:spLocks noChangeAspect="1"/>
          </p:cNvSpPr>
          <p:nvPr/>
        </p:nvSpPr>
        <p:spPr>
          <a:xfrm rot="5400000">
            <a:off x="6413650" y="3816097"/>
            <a:ext cx="792000" cy="248915"/>
          </a:xfrm>
          <a:custGeom>
            <a:avLst/>
            <a:gdLst>
              <a:gd name="connsiteX0" fmla="*/ 3555739 w 4940019"/>
              <a:gd name="connsiteY0" fmla="*/ 1270291 h 1552578"/>
              <a:gd name="connsiteX1" fmla="*/ 4214694 w 4940019"/>
              <a:gd name="connsiteY1" fmla="*/ 1270291 h 1552578"/>
              <a:gd name="connsiteX2" fmla="*/ 4214694 w 4940019"/>
              <a:gd name="connsiteY2" fmla="*/ 285926 h 1552578"/>
              <a:gd name="connsiteX3" fmla="*/ 3555739 w 4940019"/>
              <a:gd name="connsiteY3" fmla="*/ 285926 h 1552578"/>
              <a:gd name="connsiteX4" fmla="*/ 2644690 w 4940019"/>
              <a:gd name="connsiteY4" fmla="*/ 1270291 h 1552578"/>
              <a:gd name="connsiteX5" fmla="*/ 3273452 w 4940019"/>
              <a:gd name="connsiteY5" fmla="*/ 1270291 h 1552578"/>
              <a:gd name="connsiteX6" fmla="*/ 3273452 w 4940019"/>
              <a:gd name="connsiteY6" fmla="*/ 285926 h 1552578"/>
              <a:gd name="connsiteX7" fmla="*/ 2644690 w 4940019"/>
              <a:gd name="connsiteY7" fmla="*/ 285926 h 1552578"/>
              <a:gd name="connsiteX8" fmla="*/ 1733641 w 4940019"/>
              <a:gd name="connsiteY8" fmla="*/ 1270291 h 1552578"/>
              <a:gd name="connsiteX9" fmla="*/ 2362403 w 4940019"/>
              <a:gd name="connsiteY9" fmla="*/ 1270291 h 1552578"/>
              <a:gd name="connsiteX10" fmla="*/ 2362403 w 4940019"/>
              <a:gd name="connsiteY10" fmla="*/ 285926 h 1552578"/>
              <a:gd name="connsiteX11" fmla="*/ 1733641 w 4940019"/>
              <a:gd name="connsiteY11" fmla="*/ 285926 h 1552578"/>
              <a:gd name="connsiteX12" fmla="*/ 837910 w 4940019"/>
              <a:gd name="connsiteY12" fmla="*/ 1270291 h 1552578"/>
              <a:gd name="connsiteX13" fmla="*/ 1451354 w 4940019"/>
              <a:gd name="connsiteY13" fmla="*/ 1270291 h 1552578"/>
              <a:gd name="connsiteX14" fmla="*/ 1451354 w 4940019"/>
              <a:gd name="connsiteY14" fmla="*/ 285926 h 1552578"/>
              <a:gd name="connsiteX15" fmla="*/ 837910 w 4940019"/>
              <a:gd name="connsiteY15" fmla="*/ 285926 h 1552578"/>
              <a:gd name="connsiteX16" fmla="*/ 0 w 4940019"/>
              <a:gd name="connsiteY16" fmla="*/ 238877 h 1552578"/>
              <a:gd name="connsiteX17" fmla="*/ 0 w 4940019"/>
              <a:gd name="connsiteY17" fmla="*/ 50688 h 1552578"/>
              <a:gd name="connsiteX18" fmla="*/ 47049 w 4940019"/>
              <a:gd name="connsiteY18" fmla="*/ 3638 h 1552578"/>
              <a:gd name="connsiteX19" fmla="*/ 2391430 w 4940019"/>
              <a:gd name="connsiteY19" fmla="*/ 3638 h 1552578"/>
              <a:gd name="connsiteX20" fmla="*/ 2409452 w 4940019"/>
              <a:gd name="connsiteY20" fmla="*/ 0 h 1552578"/>
              <a:gd name="connsiteX21" fmla="*/ 2597641 w 4940019"/>
              <a:gd name="connsiteY21" fmla="*/ 0 h 1552578"/>
              <a:gd name="connsiteX22" fmla="*/ 2615663 w 4940019"/>
              <a:gd name="connsiteY22" fmla="*/ 3638 h 1552578"/>
              <a:gd name="connsiteX23" fmla="*/ 3320498 w 4940019"/>
              <a:gd name="connsiteY23" fmla="*/ 3638 h 1552578"/>
              <a:gd name="connsiteX24" fmla="*/ 3320501 w 4940019"/>
              <a:gd name="connsiteY24" fmla="*/ 3638 h 1552578"/>
              <a:gd name="connsiteX25" fmla="*/ 3508690 w 4940019"/>
              <a:gd name="connsiteY25" fmla="*/ 3638 h 1552578"/>
              <a:gd name="connsiteX26" fmla="*/ 3508692 w 4940019"/>
              <a:gd name="connsiteY26" fmla="*/ 3638 h 1552578"/>
              <a:gd name="connsiteX27" fmla="*/ 4892970 w 4940019"/>
              <a:gd name="connsiteY27" fmla="*/ 3638 h 1552578"/>
              <a:gd name="connsiteX28" fmla="*/ 4940019 w 4940019"/>
              <a:gd name="connsiteY28" fmla="*/ 50688 h 1552578"/>
              <a:gd name="connsiteX29" fmla="*/ 4940019 w 4940019"/>
              <a:gd name="connsiteY29" fmla="*/ 238877 h 1552578"/>
              <a:gd name="connsiteX30" fmla="*/ 4892970 w 4940019"/>
              <a:gd name="connsiteY30" fmla="*/ 285926 h 1552578"/>
              <a:gd name="connsiteX31" fmla="*/ 4496981 w 4940019"/>
              <a:gd name="connsiteY31" fmla="*/ 285926 h 1552578"/>
              <a:gd name="connsiteX32" fmla="*/ 4496981 w 4940019"/>
              <a:gd name="connsiteY32" fmla="*/ 1270291 h 1552578"/>
              <a:gd name="connsiteX33" fmla="*/ 4892970 w 4940019"/>
              <a:gd name="connsiteY33" fmla="*/ 1270291 h 1552578"/>
              <a:gd name="connsiteX34" fmla="*/ 4940019 w 4940019"/>
              <a:gd name="connsiteY34" fmla="*/ 1317340 h 1552578"/>
              <a:gd name="connsiteX35" fmla="*/ 4940019 w 4940019"/>
              <a:gd name="connsiteY35" fmla="*/ 1505529 h 1552578"/>
              <a:gd name="connsiteX36" fmla="*/ 4892970 w 4940019"/>
              <a:gd name="connsiteY36" fmla="*/ 1552578 h 1552578"/>
              <a:gd name="connsiteX37" fmla="*/ 790864 w 4940019"/>
              <a:gd name="connsiteY37" fmla="*/ 1552578 h 1552578"/>
              <a:gd name="connsiteX38" fmla="*/ 790861 w 4940019"/>
              <a:gd name="connsiteY38" fmla="*/ 1552578 h 1552578"/>
              <a:gd name="connsiteX39" fmla="*/ 602672 w 4940019"/>
              <a:gd name="connsiteY39" fmla="*/ 1552578 h 1552578"/>
              <a:gd name="connsiteX40" fmla="*/ 602670 w 4940019"/>
              <a:gd name="connsiteY40" fmla="*/ 1552578 h 1552578"/>
              <a:gd name="connsiteX41" fmla="*/ 47050 w 4940019"/>
              <a:gd name="connsiteY41" fmla="*/ 1552578 h 1552578"/>
              <a:gd name="connsiteX42" fmla="*/ 0 w 4940019"/>
              <a:gd name="connsiteY42" fmla="*/ 1505529 h 1552578"/>
              <a:gd name="connsiteX43" fmla="*/ 0 w 4940019"/>
              <a:gd name="connsiteY43" fmla="*/ 1317340 h 1552578"/>
              <a:gd name="connsiteX44" fmla="*/ 47050 w 4940019"/>
              <a:gd name="connsiteY44" fmla="*/ 1270291 h 1552578"/>
              <a:gd name="connsiteX45" fmla="*/ 555623 w 4940019"/>
              <a:gd name="connsiteY45" fmla="*/ 1270291 h 1552578"/>
              <a:gd name="connsiteX46" fmla="*/ 555623 w 4940019"/>
              <a:gd name="connsiteY46" fmla="*/ 285926 h 1552578"/>
              <a:gd name="connsiteX47" fmla="*/ 47049 w 4940019"/>
              <a:gd name="connsiteY47" fmla="*/ 285926 h 1552578"/>
              <a:gd name="connsiteX48" fmla="*/ 0 w 4940019"/>
              <a:gd name="connsiteY48" fmla="*/ 238877 h 1552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4940019" h="1552578">
                <a:moveTo>
                  <a:pt x="3555739" y="1270291"/>
                </a:moveTo>
                <a:lnTo>
                  <a:pt x="4214694" y="1270291"/>
                </a:lnTo>
                <a:lnTo>
                  <a:pt x="4214694" y="285926"/>
                </a:lnTo>
                <a:lnTo>
                  <a:pt x="3555739" y="285926"/>
                </a:lnTo>
                <a:close/>
                <a:moveTo>
                  <a:pt x="2644690" y="1270291"/>
                </a:moveTo>
                <a:lnTo>
                  <a:pt x="3273452" y="1270291"/>
                </a:lnTo>
                <a:lnTo>
                  <a:pt x="3273452" y="285926"/>
                </a:lnTo>
                <a:lnTo>
                  <a:pt x="2644690" y="285926"/>
                </a:lnTo>
                <a:close/>
                <a:moveTo>
                  <a:pt x="1733641" y="1270291"/>
                </a:moveTo>
                <a:lnTo>
                  <a:pt x="2362403" y="1270291"/>
                </a:lnTo>
                <a:lnTo>
                  <a:pt x="2362403" y="285926"/>
                </a:lnTo>
                <a:lnTo>
                  <a:pt x="1733641" y="285926"/>
                </a:lnTo>
                <a:close/>
                <a:moveTo>
                  <a:pt x="837910" y="1270291"/>
                </a:moveTo>
                <a:lnTo>
                  <a:pt x="1451354" y="1270291"/>
                </a:lnTo>
                <a:lnTo>
                  <a:pt x="1451354" y="285926"/>
                </a:lnTo>
                <a:lnTo>
                  <a:pt x="837910" y="285926"/>
                </a:lnTo>
                <a:close/>
                <a:moveTo>
                  <a:pt x="0" y="238877"/>
                </a:moveTo>
                <a:lnTo>
                  <a:pt x="0" y="50688"/>
                </a:lnTo>
                <a:cubicBezTo>
                  <a:pt x="0" y="24703"/>
                  <a:pt x="21065" y="3638"/>
                  <a:pt x="47049" y="3638"/>
                </a:cubicBezTo>
                <a:lnTo>
                  <a:pt x="2391430" y="3638"/>
                </a:lnTo>
                <a:lnTo>
                  <a:pt x="2409452" y="0"/>
                </a:lnTo>
                <a:lnTo>
                  <a:pt x="2597641" y="0"/>
                </a:lnTo>
                <a:lnTo>
                  <a:pt x="2615663" y="3638"/>
                </a:lnTo>
                <a:lnTo>
                  <a:pt x="3320498" y="3638"/>
                </a:lnTo>
                <a:lnTo>
                  <a:pt x="3320501" y="3638"/>
                </a:lnTo>
                <a:lnTo>
                  <a:pt x="3508690" y="3638"/>
                </a:lnTo>
                <a:lnTo>
                  <a:pt x="3508692" y="3638"/>
                </a:lnTo>
                <a:lnTo>
                  <a:pt x="4892970" y="3638"/>
                </a:lnTo>
                <a:cubicBezTo>
                  <a:pt x="4918954" y="3638"/>
                  <a:pt x="4940019" y="24703"/>
                  <a:pt x="4940019" y="50688"/>
                </a:cubicBezTo>
                <a:lnTo>
                  <a:pt x="4940019" y="238877"/>
                </a:lnTo>
                <a:cubicBezTo>
                  <a:pt x="4940019" y="264861"/>
                  <a:pt x="4918954" y="285926"/>
                  <a:pt x="4892970" y="285926"/>
                </a:cubicBezTo>
                <a:lnTo>
                  <a:pt x="4496981" y="285926"/>
                </a:lnTo>
                <a:lnTo>
                  <a:pt x="4496981" y="1270291"/>
                </a:lnTo>
                <a:lnTo>
                  <a:pt x="4892970" y="1270291"/>
                </a:lnTo>
                <a:cubicBezTo>
                  <a:pt x="4918954" y="1270291"/>
                  <a:pt x="4940019" y="1291356"/>
                  <a:pt x="4940019" y="1317340"/>
                </a:cubicBezTo>
                <a:lnTo>
                  <a:pt x="4940019" y="1505529"/>
                </a:lnTo>
                <a:cubicBezTo>
                  <a:pt x="4940019" y="1531513"/>
                  <a:pt x="4918954" y="1552578"/>
                  <a:pt x="4892970" y="1552578"/>
                </a:cubicBezTo>
                <a:lnTo>
                  <a:pt x="790864" y="1552578"/>
                </a:lnTo>
                <a:lnTo>
                  <a:pt x="790861" y="1552578"/>
                </a:lnTo>
                <a:lnTo>
                  <a:pt x="602672" y="1552578"/>
                </a:lnTo>
                <a:lnTo>
                  <a:pt x="602670" y="1552578"/>
                </a:lnTo>
                <a:lnTo>
                  <a:pt x="47050" y="1552578"/>
                </a:lnTo>
                <a:cubicBezTo>
                  <a:pt x="21066" y="1552578"/>
                  <a:pt x="0" y="1531513"/>
                  <a:pt x="0" y="1505529"/>
                </a:cubicBezTo>
                <a:lnTo>
                  <a:pt x="0" y="1317340"/>
                </a:lnTo>
                <a:cubicBezTo>
                  <a:pt x="0" y="1291356"/>
                  <a:pt x="21066" y="1270291"/>
                  <a:pt x="47050" y="1270291"/>
                </a:cubicBezTo>
                <a:lnTo>
                  <a:pt x="555623" y="1270291"/>
                </a:lnTo>
                <a:lnTo>
                  <a:pt x="555623" y="285926"/>
                </a:lnTo>
                <a:lnTo>
                  <a:pt x="47049" y="285926"/>
                </a:lnTo>
                <a:cubicBezTo>
                  <a:pt x="21065" y="285926"/>
                  <a:pt x="0" y="264861"/>
                  <a:pt x="0" y="238877"/>
                </a:cubicBezTo>
                <a:close/>
              </a:path>
            </a:pathLst>
          </a:custGeom>
          <a:gradFill>
            <a:gsLst>
              <a:gs pos="0">
                <a:schemeClr val="bg1"/>
              </a:gs>
              <a:gs pos="100000">
                <a:schemeClr val="bg1">
                  <a:lumMod val="75000"/>
                </a:schemeClr>
              </a:gs>
            </a:gsLst>
            <a:lin ang="5400000" scaled="0"/>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4" name="任意多边形 33"/>
          <p:cNvSpPr>
            <a:spLocks noChangeAspect="1"/>
          </p:cNvSpPr>
          <p:nvPr/>
        </p:nvSpPr>
        <p:spPr>
          <a:xfrm rot="5400000">
            <a:off x="5716787" y="2567034"/>
            <a:ext cx="792000" cy="248915"/>
          </a:xfrm>
          <a:custGeom>
            <a:avLst/>
            <a:gdLst>
              <a:gd name="connsiteX0" fmla="*/ 3555739 w 4940019"/>
              <a:gd name="connsiteY0" fmla="*/ 1270291 h 1552578"/>
              <a:gd name="connsiteX1" fmla="*/ 4214694 w 4940019"/>
              <a:gd name="connsiteY1" fmla="*/ 1270291 h 1552578"/>
              <a:gd name="connsiteX2" fmla="*/ 4214694 w 4940019"/>
              <a:gd name="connsiteY2" fmla="*/ 285926 h 1552578"/>
              <a:gd name="connsiteX3" fmla="*/ 3555739 w 4940019"/>
              <a:gd name="connsiteY3" fmla="*/ 285926 h 1552578"/>
              <a:gd name="connsiteX4" fmla="*/ 2644690 w 4940019"/>
              <a:gd name="connsiteY4" fmla="*/ 1270291 h 1552578"/>
              <a:gd name="connsiteX5" fmla="*/ 3273452 w 4940019"/>
              <a:gd name="connsiteY5" fmla="*/ 1270291 h 1552578"/>
              <a:gd name="connsiteX6" fmla="*/ 3273452 w 4940019"/>
              <a:gd name="connsiteY6" fmla="*/ 285926 h 1552578"/>
              <a:gd name="connsiteX7" fmla="*/ 2644690 w 4940019"/>
              <a:gd name="connsiteY7" fmla="*/ 285926 h 1552578"/>
              <a:gd name="connsiteX8" fmla="*/ 1733641 w 4940019"/>
              <a:gd name="connsiteY8" fmla="*/ 1270291 h 1552578"/>
              <a:gd name="connsiteX9" fmla="*/ 2362403 w 4940019"/>
              <a:gd name="connsiteY9" fmla="*/ 1270291 h 1552578"/>
              <a:gd name="connsiteX10" fmla="*/ 2362403 w 4940019"/>
              <a:gd name="connsiteY10" fmla="*/ 285926 h 1552578"/>
              <a:gd name="connsiteX11" fmla="*/ 1733641 w 4940019"/>
              <a:gd name="connsiteY11" fmla="*/ 285926 h 1552578"/>
              <a:gd name="connsiteX12" fmla="*/ 837910 w 4940019"/>
              <a:gd name="connsiteY12" fmla="*/ 1270291 h 1552578"/>
              <a:gd name="connsiteX13" fmla="*/ 1451354 w 4940019"/>
              <a:gd name="connsiteY13" fmla="*/ 1270291 h 1552578"/>
              <a:gd name="connsiteX14" fmla="*/ 1451354 w 4940019"/>
              <a:gd name="connsiteY14" fmla="*/ 285926 h 1552578"/>
              <a:gd name="connsiteX15" fmla="*/ 837910 w 4940019"/>
              <a:gd name="connsiteY15" fmla="*/ 285926 h 1552578"/>
              <a:gd name="connsiteX16" fmla="*/ 0 w 4940019"/>
              <a:gd name="connsiteY16" fmla="*/ 238877 h 1552578"/>
              <a:gd name="connsiteX17" fmla="*/ 0 w 4940019"/>
              <a:gd name="connsiteY17" fmla="*/ 50688 h 1552578"/>
              <a:gd name="connsiteX18" fmla="*/ 47049 w 4940019"/>
              <a:gd name="connsiteY18" fmla="*/ 3638 h 1552578"/>
              <a:gd name="connsiteX19" fmla="*/ 2391430 w 4940019"/>
              <a:gd name="connsiteY19" fmla="*/ 3638 h 1552578"/>
              <a:gd name="connsiteX20" fmla="*/ 2409452 w 4940019"/>
              <a:gd name="connsiteY20" fmla="*/ 0 h 1552578"/>
              <a:gd name="connsiteX21" fmla="*/ 2597641 w 4940019"/>
              <a:gd name="connsiteY21" fmla="*/ 0 h 1552578"/>
              <a:gd name="connsiteX22" fmla="*/ 2615663 w 4940019"/>
              <a:gd name="connsiteY22" fmla="*/ 3638 h 1552578"/>
              <a:gd name="connsiteX23" fmla="*/ 3320498 w 4940019"/>
              <a:gd name="connsiteY23" fmla="*/ 3638 h 1552578"/>
              <a:gd name="connsiteX24" fmla="*/ 3320501 w 4940019"/>
              <a:gd name="connsiteY24" fmla="*/ 3638 h 1552578"/>
              <a:gd name="connsiteX25" fmla="*/ 3508690 w 4940019"/>
              <a:gd name="connsiteY25" fmla="*/ 3638 h 1552578"/>
              <a:gd name="connsiteX26" fmla="*/ 3508692 w 4940019"/>
              <a:gd name="connsiteY26" fmla="*/ 3638 h 1552578"/>
              <a:gd name="connsiteX27" fmla="*/ 4892970 w 4940019"/>
              <a:gd name="connsiteY27" fmla="*/ 3638 h 1552578"/>
              <a:gd name="connsiteX28" fmla="*/ 4940019 w 4940019"/>
              <a:gd name="connsiteY28" fmla="*/ 50688 h 1552578"/>
              <a:gd name="connsiteX29" fmla="*/ 4940019 w 4940019"/>
              <a:gd name="connsiteY29" fmla="*/ 238877 h 1552578"/>
              <a:gd name="connsiteX30" fmla="*/ 4892970 w 4940019"/>
              <a:gd name="connsiteY30" fmla="*/ 285926 h 1552578"/>
              <a:gd name="connsiteX31" fmla="*/ 4496981 w 4940019"/>
              <a:gd name="connsiteY31" fmla="*/ 285926 h 1552578"/>
              <a:gd name="connsiteX32" fmla="*/ 4496981 w 4940019"/>
              <a:gd name="connsiteY32" fmla="*/ 1270291 h 1552578"/>
              <a:gd name="connsiteX33" fmla="*/ 4892970 w 4940019"/>
              <a:gd name="connsiteY33" fmla="*/ 1270291 h 1552578"/>
              <a:gd name="connsiteX34" fmla="*/ 4940019 w 4940019"/>
              <a:gd name="connsiteY34" fmla="*/ 1317340 h 1552578"/>
              <a:gd name="connsiteX35" fmla="*/ 4940019 w 4940019"/>
              <a:gd name="connsiteY35" fmla="*/ 1505529 h 1552578"/>
              <a:gd name="connsiteX36" fmla="*/ 4892970 w 4940019"/>
              <a:gd name="connsiteY36" fmla="*/ 1552578 h 1552578"/>
              <a:gd name="connsiteX37" fmla="*/ 790864 w 4940019"/>
              <a:gd name="connsiteY37" fmla="*/ 1552578 h 1552578"/>
              <a:gd name="connsiteX38" fmla="*/ 790861 w 4940019"/>
              <a:gd name="connsiteY38" fmla="*/ 1552578 h 1552578"/>
              <a:gd name="connsiteX39" fmla="*/ 602672 w 4940019"/>
              <a:gd name="connsiteY39" fmla="*/ 1552578 h 1552578"/>
              <a:gd name="connsiteX40" fmla="*/ 602670 w 4940019"/>
              <a:gd name="connsiteY40" fmla="*/ 1552578 h 1552578"/>
              <a:gd name="connsiteX41" fmla="*/ 47050 w 4940019"/>
              <a:gd name="connsiteY41" fmla="*/ 1552578 h 1552578"/>
              <a:gd name="connsiteX42" fmla="*/ 0 w 4940019"/>
              <a:gd name="connsiteY42" fmla="*/ 1505529 h 1552578"/>
              <a:gd name="connsiteX43" fmla="*/ 0 w 4940019"/>
              <a:gd name="connsiteY43" fmla="*/ 1317340 h 1552578"/>
              <a:gd name="connsiteX44" fmla="*/ 47050 w 4940019"/>
              <a:gd name="connsiteY44" fmla="*/ 1270291 h 1552578"/>
              <a:gd name="connsiteX45" fmla="*/ 555623 w 4940019"/>
              <a:gd name="connsiteY45" fmla="*/ 1270291 h 1552578"/>
              <a:gd name="connsiteX46" fmla="*/ 555623 w 4940019"/>
              <a:gd name="connsiteY46" fmla="*/ 285926 h 1552578"/>
              <a:gd name="connsiteX47" fmla="*/ 47049 w 4940019"/>
              <a:gd name="connsiteY47" fmla="*/ 285926 h 1552578"/>
              <a:gd name="connsiteX48" fmla="*/ 0 w 4940019"/>
              <a:gd name="connsiteY48" fmla="*/ 238877 h 1552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4940019" h="1552578">
                <a:moveTo>
                  <a:pt x="3555739" y="1270291"/>
                </a:moveTo>
                <a:lnTo>
                  <a:pt x="4214694" y="1270291"/>
                </a:lnTo>
                <a:lnTo>
                  <a:pt x="4214694" y="285926"/>
                </a:lnTo>
                <a:lnTo>
                  <a:pt x="3555739" y="285926"/>
                </a:lnTo>
                <a:close/>
                <a:moveTo>
                  <a:pt x="2644690" y="1270291"/>
                </a:moveTo>
                <a:lnTo>
                  <a:pt x="3273452" y="1270291"/>
                </a:lnTo>
                <a:lnTo>
                  <a:pt x="3273452" y="285926"/>
                </a:lnTo>
                <a:lnTo>
                  <a:pt x="2644690" y="285926"/>
                </a:lnTo>
                <a:close/>
                <a:moveTo>
                  <a:pt x="1733641" y="1270291"/>
                </a:moveTo>
                <a:lnTo>
                  <a:pt x="2362403" y="1270291"/>
                </a:lnTo>
                <a:lnTo>
                  <a:pt x="2362403" y="285926"/>
                </a:lnTo>
                <a:lnTo>
                  <a:pt x="1733641" y="285926"/>
                </a:lnTo>
                <a:close/>
                <a:moveTo>
                  <a:pt x="837910" y="1270291"/>
                </a:moveTo>
                <a:lnTo>
                  <a:pt x="1451354" y="1270291"/>
                </a:lnTo>
                <a:lnTo>
                  <a:pt x="1451354" y="285926"/>
                </a:lnTo>
                <a:lnTo>
                  <a:pt x="837910" y="285926"/>
                </a:lnTo>
                <a:close/>
                <a:moveTo>
                  <a:pt x="0" y="238877"/>
                </a:moveTo>
                <a:lnTo>
                  <a:pt x="0" y="50688"/>
                </a:lnTo>
                <a:cubicBezTo>
                  <a:pt x="0" y="24703"/>
                  <a:pt x="21065" y="3638"/>
                  <a:pt x="47049" y="3638"/>
                </a:cubicBezTo>
                <a:lnTo>
                  <a:pt x="2391430" y="3638"/>
                </a:lnTo>
                <a:lnTo>
                  <a:pt x="2409452" y="0"/>
                </a:lnTo>
                <a:lnTo>
                  <a:pt x="2597641" y="0"/>
                </a:lnTo>
                <a:lnTo>
                  <a:pt x="2615663" y="3638"/>
                </a:lnTo>
                <a:lnTo>
                  <a:pt x="3320498" y="3638"/>
                </a:lnTo>
                <a:lnTo>
                  <a:pt x="3320501" y="3638"/>
                </a:lnTo>
                <a:lnTo>
                  <a:pt x="3508690" y="3638"/>
                </a:lnTo>
                <a:lnTo>
                  <a:pt x="3508692" y="3638"/>
                </a:lnTo>
                <a:lnTo>
                  <a:pt x="4892970" y="3638"/>
                </a:lnTo>
                <a:cubicBezTo>
                  <a:pt x="4918954" y="3638"/>
                  <a:pt x="4940019" y="24703"/>
                  <a:pt x="4940019" y="50688"/>
                </a:cubicBezTo>
                <a:lnTo>
                  <a:pt x="4940019" y="238877"/>
                </a:lnTo>
                <a:cubicBezTo>
                  <a:pt x="4940019" y="264861"/>
                  <a:pt x="4918954" y="285926"/>
                  <a:pt x="4892970" y="285926"/>
                </a:cubicBezTo>
                <a:lnTo>
                  <a:pt x="4496981" y="285926"/>
                </a:lnTo>
                <a:lnTo>
                  <a:pt x="4496981" y="1270291"/>
                </a:lnTo>
                <a:lnTo>
                  <a:pt x="4892970" y="1270291"/>
                </a:lnTo>
                <a:cubicBezTo>
                  <a:pt x="4918954" y="1270291"/>
                  <a:pt x="4940019" y="1291356"/>
                  <a:pt x="4940019" y="1317340"/>
                </a:cubicBezTo>
                <a:lnTo>
                  <a:pt x="4940019" y="1505529"/>
                </a:lnTo>
                <a:cubicBezTo>
                  <a:pt x="4940019" y="1531513"/>
                  <a:pt x="4918954" y="1552578"/>
                  <a:pt x="4892970" y="1552578"/>
                </a:cubicBezTo>
                <a:lnTo>
                  <a:pt x="790864" y="1552578"/>
                </a:lnTo>
                <a:lnTo>
                  <a:pt x="790861" y="1552578"/>
                </a:lnTo>
                <a:lnTo>
                  <a:pt x="602672" y="1552578"/>
                </a:lnTo>
                <a:lnTo>
                  <a:pt x="602670" y="1552578"/>
                </a:lnTo>
                <a:lnTo>
                  <a:pt x="47050" y="1552578"/>
                </a:lnTo>
                <a:cubicBezTo>
                  <a:pt x="21066" y="1552578"/>
                  <a:pt x="0" y="1531513"/>
                  <a:pt x="0" y="1505529"/>
                </a:cubicBezTo>
                <a:lnTo>
                  <a:pt x="0" y="1317340"/>
                </a:lnTo>
                <a:cubicBezTo>
                  <a:pt x="0" y="1291356"/>
                  <a:pt x="21066" y="1270291"/>
                  <a:pt x="47050" y="1270291"/>
                </a:cubicBezTo>
                <a:lnTo>
                  <a:pt x="555623" y="1270291"/>
                </a:lnTo>
                <a:lnTo>
                  <a:pt x="555623" y="285926"/>
                </a:lnTo>
                <a:lnTo>
                  <a:pt x="47049" y="285926"/>
                </a:lnTo>
                <a:cubicBezTo>
                  <a:pt x="21065" y="285926"/>
                  <a:pt x="0" y="264861"/>
                  <a:pt x="0" y="238877"/>
                </a:cubicBezTo>
                <a:close/>
              </a:path>
            </a:pathLst>
          </a:custGeom>
          <a:gradFill>
            <a:gsLst>
              <a:gs pos="0">
                <a:schemeClr val="bg1"/>
              </a:gs>
              <a:gs pos="100000">
                <a:schemeClr val="bg1">
                  <a:lumMod val="75000"/>
                </a:schemeClr>
              </a:gs>
            </a:gsLst>
            <a:lin ang="5400000" scaled="0"/>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5" name="任意多边形 34"/>
          <p:cNvSpPr>
            <a:spLocks noChangeAspect="1"/>
          </p:cNvSpPr>
          <p:nvPr/>
        </p:nvSpPr>
        <p:spPr>
          <a:xfrm rot="5400000">
            <a:off x="6986055" y="5078223"/>
            <a:ext cx="792000" cy="248915"/>
          </a:xfrm>
          <a:custGeom>
            <a:avLst/>
            <a:gdLst>
              <a:gd name="connsiteX0" fmla="*/ 3555739 w 4940019"/>
              <a:gd name="connsiteY0" fmla="*/ 1270291 h 1552578"/>
              <a:gd name="connsiteX1" fmla="*/ 4214694 w 4940019"/>
              <a:gd name="connsiteY1" fmla="*/ 1270291 h 1552578"/>
              <a:gd name="connsiteX2" fmla="*/ 4214694 w 4940019"/>
              <a:gd name="connsiteY2" fmla="*/ 285926 h 1552578"/>
              <a:gd name="connsiteX3" fmla="*/ 3555739 w 4940019"/>
              <a:gd name="connsiteY3" fmla="*/ 285926 h 1552578"/>
              <a:gd name="connsiteX4" fmla="*/ 2644690 w 4940019"/>
              <a:gd name="connsiteY4" fmla="*/ 1270291 h 1552578"/>
              <a:gd name="connsiteX5" fmla="*/ 3273452 w 4940019"/>
              <a:gd name="connsiteY5" fmla="*/ 1270291 h 1552578"/>
              <a:gd name="connsiteX6" fmla="*/ 3273452 w 4940019"/>
              <a:gd name="connsiteY6" fmla="*/ 285926 h 1552578"/>
              <a:gd name="connsiteX7" fmla="*/ 2644690 w 4940019"/>
              <a:gd name="connsiteY7" fmla="*/ 285926 h 1552578"/>
              <a:gd name="connsiteX8" fmla="*/ 1733641 w 4940019"/>
              <a:gd name="connsiteY8" fmla="*/ 1270291 h 1552578"/>
              <a:gd name="connsiteX9" fmla="*/ 2362403 w 4940019"/>
              <a:gd name="connsiteY9" fmla="*/ 1270291 h 1552578"/>
              <a:gd name="connsiteX10" fmla="*/ 2362403 w 4940019"/>
              <a:gd name="connsiteY10" fmla="*/ 285926 h 1552578"/>
              <a:gd name="connsiteX11" fmla="*/ 1733641 w 4940019"/>
              <a:gd name="connsiteY11" fmla="*/ 285926 h 1552578"/>
              <a:gd name="connsiteX12" fmla="*/ 837910 w 4940019"/>
              <a:gd name="connsiteY12" fmla="*/ 1270291 h 1552578"/>
              <a:gd name="connsiteX13" fmla="*/ 1451354 w 4940019"/>
              <a:gd name="connsiteY13" fmla="*/ 1270291 h 1552578"/>
              <a:gd name="connsiteX14" fmla="*/ 1451354 w 4940019"/>
              <a:gd name="connsiteY14" fmla="*/ 285926 h 1552578"/>
              <a:gd name="connsiteX15" fmla="*/ 837910 w 4940019"/>
              <a:gd name="connsiteY15" fmla="*/ 285926 h 1552578"/>
              <a:gd name="connsiteX16" fmla="*/ 0 w 4940019"/>
              <a:gd name="connsiteY16" fmla="*/ 238877 h 1552578"/>
              <a:gd name="connsiteX17" fmla="*/ 0 w 4940019"/>
              <a:gd name="connsiteY17" fmla="*/ 50688 h 1552578"/>
              <a:gd name="connsiteX18" fmla="*/ 47049 w 4940019"/>
              <a:gd name="connsiteY18" fmla="*/ 3638 h 1552578"/>
              <a:gd name="connsiteX19" fmla="*/ 2391430 w 4940019"/>
              <a:gd name="connsiteY19" fmla="*/ 3638 h 1552578"/>
              <a:gd name="connsiteX20" fmla="*/ 2409452 w 4940019"/>
              <a:gd name="connsiteY20" fmla="*/ 0 h 1552578"/>
              <a:gd name="connsiteX21" fmla="*/ 2597641 w 4940019"/>
              <a:gd name="connsiteY21" fmla="*/ 0 h 1552578"/>
              <a:gd name="connsiteX22" fmla="*/ 2615663 w 4940019"/>
              <a:gd name="connsiteY22" fmla="*/ 3638 h 1552578"/>
              <a:gd name="connsiteX23" fmla="*/ 3320498 w 4940019"/>
              <a:gd name="connsiteY23" fmla="*/ 3638 h 1552578"/>
              <a:gd name="connsiteX24" fmla="*/ 3320501 w 4940019"/>
              <a:gd name="connsiteY24" fmla="*/ 3638 h 1552578"/>
              <a:gd name="connsiteX25" fmla="*/ 3508690 w 4940019"/>
              <a:gd name="connsiteY25" fmla="*/ 3638 h 1552578"/>
              <a:gd name="connsiteX26" fmla="*/ 3508692 w 4940019"/>
              <a:gd name="connsiteY26" fmla="*/ 3638 h 1552578"/>
              <a:gd name="connsiteX27" fmla="*/ 4892970 w 4940019"/>
              <a:gd name="connsiteY27" fmla="*/ 3638 h 1552578"/>
              <a:gd name="connsiteX28" fmla="*/ 4940019 w 4940019"/>
              <a:gd name="connsiteY28" fmla="*/ 50688 h 1552578"/>
              <a:gd name="connsiteX29" fmla="*/ 4940019 w 4940019"/>
              <a:gd name="connsiteY29" fmla="*/ 238877 h 1552578"/>
              <a:gd name="connsiteX30" fmla="*/ 4892970 w 4940019"/>
              <a:gd name="connsiteY30" fmla="*/ 285926 h 1552578"/>
              <a:gd name="connsiteX31" fmla="*/ 4496981 w 4940019"/>
              <a:gd name="connsiteY31" fmla="*/ 285926 h 1552578"/>
              <a:gd name="connsiteX32" fmla="*/ 4496981 w 4940019"/>
              <a:gd name="connsiteY32" fmla="*/ 1270291 h 1552578"/>
              <a:gd name="connsiteX33" fmla="*/ 4892970 w 4940019"/>
              <a:gd name="connsiteY33" fmla="*/ 1270291 h 1552578"/>
              <a:gd name="connsiteX34" fmla="*/ 4940019 w 4940019"/>
              <a:gd name="connsiteY34" fmla="*/ 1317340 h 1552578"/>
              <a:gd name="connsiteX35" fmla="*/ 4940019 w 4940019"/>
              <a:gd name="connsiteY35" fmla="*/ 1505529 h 1552578"/>
              <a:gd name="connsiteX36" fmla="*/ 4892970 w 4940019"/>
              <a:gd name="connsiteY36" fmla="*/ 1552578 h 1552578"/>
              <a:gd name="connsiteX37" fmla="*/ 790864 w 4940019"/>
              <a:gd name="connsiteY37" fmla="*/ 1552578 h 1552578"/>
              <a:gd name="connsiteX38" fmla="*/ 790861 w 4940019"/>
              <a:gd name="connsiteY38" fmla="*/ 1552578 h 1552578"/>
              <a:gd name="connsiteX39" fmla="*/ 602672 w 4940019"/>
              <a:gd name="connsiteY39" fmla="*/ 1552578 h 1552578"/>
              <a:gd name="connsiteX40" fmla="*/ 602670 w 4940019"/>
              <a:gd name="connsiteY40" fmla="*/ 1552578 h 1552578"/>
              <a:gd name="connsiteX41" fmla="*/ 47050 w 4940019"/>
              <a:gd name="connsiteY41" fmla="*/ 1552578 h 1552578"/>
              <a:gd name="connsiteX42" fmla="*/ 0 w 4940019"/>
              <a:gd name="connsiteY42" fmla="*/ 1505529 h 1552578"/>
              <a:gd name="connsiteX43" fmla="*/ 0 w 4940019"/>
              <a:gd name="connsiteY43" fmla="*/ 1317340 h 1552578"/>
              <a:gd name="connsiteX44" fmla="*/ 47050 w 4940019"/>
              <a:gd name="connsiteY44" fmla="*/ 1270291 h 1552578"/>
              <a:gd name="connsiteX45" fmla="*/ 555623 w 4940019"/>
              <a:gd name="connsiteY45" fmla="*/ 1270291 h 1552578"/>
              <a:gd name="connsiteX46" fmla="*/ 555623 w 4940019"/>
              <a:gd name="connsiteY46" fmla="*/ 285926 h 1552578"/>
              <a:gd name="connsiteX47" fmla="*/ 47049 w 4940019"/>
              <a:gd name="connsiteY47" fmla="*/ 285926 h 1552578"/>
              <a:gd name="connsiteX48" fmla="*/ 0 w 4940019"/>
              <a:gd name="connsiteY48" fmla="*/ 238877 h 1552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4940019" h="1552578">
                <a:moveTo>
                  <a:pt x="3555739" y="1270291"/>
                </a:moveTo>
                <a:lnTo>
                  <a:pt x="4214694" y="1270291"/>
                </a:lnTo>
                <a:lnTo>
                  <a:pt x="4214694" y="285926"/>
                </a:lnTo>
                <a:lnTo>
                  <a:pt x="3555739" y="285926"/>
                </a:lnTo>
                <a:close/>
                <a:moveTo>
                  <a:pt x="2644690" y="1270291"/>
                </a:moveTo>
                <a:lnTo>
                  <a:pt x="3273452" y="1270291"/>
                </a:lnTo>
                <a:lnTo>
                  <a:pt x="3273452" y="285926"/>
                </a:lnTo>
                <a:lnTo>
                  <a:pt x="2644690" y="285926"/>
                </a:lnTo>
                <a:close/>
                <a:moveTo>
                  <a:pt x="1733641" y="1270291"/>
                </a:moveTo>
                <a:lnTo>
                  <a:pt x="2362403" y="1270291"/>
                </a:lnTo>
                <a:lnTo>
                  <a:pt x="2362403" y="285926"/>
                </a:lnTo>
                <a:lnTo>
                  <a:pt x="1733641" y="285926"/>
                </a:lnTo>
                <a:close/>
                <a:moveTo>
                  <a:pt x="837910" y="1270291"/>
                </a:moveTo>
                <a:lnTo>
                  <a:pt x="1451354" y="1270291"/>
                </a:lnTo>
                <a:lnTo>
                  <a:pt x="1451354" y="285926"/>
                </a:lnTo>
                <a:lnTo>
                  <a:pt x="837910" y="285926"/>
                </a:lnTo>
                <a:close/>
                <a:moveTo>
                  <a:pt x="0" y="238877"/>
                </a:moveTo>
                <a:lnTo>
                  <a:pt x="0" y="50688"/>
                </a:lnTo>
                <a:cubicBezTo>
                  <a:pt x="0" y="24703"/>
                  <a:pt x="21065" y="3638"/>
                  <a:pt x="47049" y="3638"/>
                </a:cubicBezTo>
                <a:lnTo>
                  <a:pt x="2391430" y="3638"/>
                </a:lnTo>
                <a:lnTo>
                  <a:pt x="2409452" y="0"/>
                </a:lnTo>
                <a:lnTo>
                  <a:pt x="2597641" y="0"/>
                </a:lnTo>
                <a:lnTo>
                  <a:pt x="2615663" y="3638"/>
                </a:lnTo>
                <a:lnTo>
                  <a:pt x="3320498" y="3638"/>
                </a:lnTo>
                <a:lnTo>
                  <a:pt x="3320501" y="3638"/>
                </a:lnTo>
                <a:lnTo>
                  <a:pt x="3508690" y="3638"/>
                </a:lnTo>
                <a:lnTo>
                  <a:pt x="3508692" y="3638"/>
                </a:lnTo>
                <a:lnTo>
                  <a:pt x="4892970" y="3638"/>
                </a:lnTo>
                <a:cubicBezTo>
                  <a:pt x="4918954" y="3638"/>
                  <a:pt x="4940019" y="24703"/>
                  <a:pt x="4940019" y="50688"/>
                </a:cubicBezTo>
                <a:lnTo>
                  <a:pt x="4940019" y="238877"/>
                </a:lnTo>
                <a:cubicBezTo>
                  <a:pt x="4940019" y="264861"/>
                  <a:pt x="4918954" y="285926"/>
                  <a:pt x="4892970" y="285926"/>
                </a:cubicBezTo>
                <a:lnTo>
                  <a:pt x="4496981" y="285926"/>
                </a:lnTo>
                <a:lnTo>
                  <a:pt x="4496981" y="1270291"/>
                </a:lnTo>
                <a:lnTo>
                  <a:pt x="4892970" y="1270291"/>
                </a:lnTo>
                <a:cubicBezTo>
                  <a:pt x="4918954" y="1270291"/>
                  <a:pt x="4940019" y="1291356"/>
                  <a:pt x="4940019" y="1317340"/>
                </a:cubicBezTo>
                <a:lnTo>
                  <a:pt x="4940019" y="1505529"/>
                </a:lnTo>
                <a:cubicBezTo>
                  <a:pt x="4940019" y="1531513"/>
                  <a:pt x="4918954" y="1552578"/>
                  <a:pt x="4892970" y="1552578"/>
                </a:cubicBezTo>
                <a:lnTo>
                  <a:pt x="790864" y="1552578"/>
                </a:lnTo>
                <a:lnTo>
                  <a:pt x="790861" y="1552578"/>
                </a:lnTo>
                <a:lnTo>
                  <a:pt x="602672" y="1552578"/>
                </a:lnTo>
                <a:lnTo>
                  <a:pt x="602670" y="1552578"/>
                </a:lnTo>
                <a:lnTo>
                  <a:pt x="47050" y="1552578"/>
                </a:lnTo>
                <a:cubicBezTo>
                  <a:pt x="21066" y="1552578"/>
                  <a:pt x="0" y="1531513"/>
                  <a:pt x="0" y="1505529"/>
                </a:cubicBezTo>
                <a:lnTo>
                  <a:pt x="0" y="1317340"/>
                </a:lnTo>
                <a:cubicBezTo>
                  <a:pt x="0" y="1291356"/>
                  <a:pt x="21066" y="1270291"/>
                  <a:pt x="47050" y="1270291"/>
                </a:cubicBezTo>
                <a:lnTo>
                  <a:pt x="555623" y="1270291"/>
                </a:lnTo>
                <a:lnTo>
                  <a:pt x="555623" y="285926"/>
                </a:lnTo>
                <a:lnTo>
                  <a:pt x="47049" y="285926"/>
                </a:lnTo>
                <a:cubicBezTo>
                  <a:pt x="21065" y="285926"/>
                  <a:pt x="0" y="264861"/>
                  <a:pt x="0" y="238877"/>
                </a:cubicBezTo>
                <a:close/>
              </a:path>
            </a:pathLst>
          </a:custGeom>
          <a:gradFill>
            <a:gsLst>
              <a:gs pos="0">
                <a:schemeClr val="bg1"/>
              </a:gs>
              <a:gs pos="100000">
                <a:schemeClr val="bg1">
                  <a:lumMod val="75000"/>
                </a:schemeClr>
              </a:gs>
            </a:gsLst>
            <a:lin ang="5400000" scaled="0"/>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36" name="组合 35"/>
          <p:cNvGrpSpPr/>
          <p:nvPr/>
        </p:nvGrpSpPr>
        <p:grpSpPr>
          <a:xfrm>
            <a:off x="5270895" y="2975735"/>
            <a:ext cx="720000" cy="720000"/>
            <a:chOff x="5270895" y="3230568"/>
            <a:chExt cx="720000" cy="720000"/>
          </a:xfrm>
        </p:grpSpPr>
        <p:sp>
          <p:nvSpPr>
            <p:cNvPr id="37" name="椭圆 36"/>
            <p:cNvSpPr/>
            <p:nvPr/>
          </p:nvSpPr>
          <p:spPr>
            <a:xfrm>
              <a:off x="5270895" y="3230568"/>
              <a:ext cx="720000" cy="720000"/>
            </a:xfrm>
            <a:prstGeom prst="ellipse">
              <a:avLst/>
            </a:prstGeom>
            <a:gradFill>
              <a:gsLst>
                <a:gs pos="0">
                  <a:schemeClr val="bg1"/>
                </a:gs>
                <a:gs pos="100000">
                  <a:schemeClr val="bg1">
                    <a:lumMod val="75000"/>
                  </a:schemeClr>
                </a:gs>
              </a:gsLst>
              <a:lin ang="5400000" scaled="0"/>
            </a:gradFill>
            <a:ln>
              <a:noFill/>
            </a:ln>
            <a:effectLst>
              <a:outerShdw blurRad="1270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8" name="椭圆 37"/>
            <p:cNvSpPr>
              <a:spLocks noChangeAspect="1"/>
            </p:cNvSpPr>
            <p:nvPr/>
          </p:nvSpPr>
          <p:spPr>
            <a:xfrm>
              <a:off x="5397695" y="3357368"/>
              <a:ext cx="466401" cy="466401"/>
            </a:xfrm>
            <a:prstGeom prst="ellipse">
              <a:avLst/>
            </a:prstGeom>
            <a:solidFill>
              <a:srgbClr val="8A7D7A"/>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9" name="文本框 38"/>
            <p:cNvSpPr txBox="1"/>
            <p:nvPr/>
          </p:nvSpPr>
          <p:spPr>
            <a:xfrm>
              <a:off x="5404952" y="3418586"/>
              <a:ext cx="426720" cy="400110"/>
            </a:xfrm>
            <a:prstGeom prst="rect">
              <a:avLst/>
            </a:prstGeom>
            <a:noFill/>
            <a:effectLst/>
          </p:spPr>
          <p:txBody>
            <a:bodyPr wrap="none" rtlCol="0">
              <a:spAutoFit/>
            </a:bodyPr>
            <a:lstStyle/>
            <a:p>
              <a:r>
                <a:rPr lang="en-US" altLang="zh-CN" sz="2000" b="1" dirty="0">
                  <a:solidFill>
                    <a:schemeClr val="bg1"/>
                  </a:solidFill>
                  <a:cs typeface="+mn-ea"/>
                  <a:sym typeface="+mn-lt"/>
                </a:rPr>
                <a:t>01</a:t>
              </a:r>
              <a:endParaRPr lang="zh-CN" altLang="en-US" sz="2000" b="1" dirty="0">
                <a:solidFill>
                  <a:schemeClr val="bg1"/>
                </a:solidFill>
                <a:cs typeface="+mn-ea"/>
                <a:sym typeface="+mn-lt"/>
              </a:endParaRPr>
            </a:p>
          </p:txBody>
        </p:sp>
      </p:grpSp>
      <p:grpSp>
        <p:nvGrpSpPr>
          <p:cNvPr id="40" name="组合 39"/>
          <p:cNvGrpSpPr/>
          <p:nvPr/>
        </p:nvGrpSpPr>
        <p:grpSpPr>
          <a:xfrm>
            <a:off x="4626386" y="4194174"/>
            <a:ext cx="746726" cy="746726"/>
            <a:chOff x="4626386" y="4449007"/>
            <a:chExt cx="746726" cy="746726"/>
          </a:xfrm>
        </p:grpSpPr>
        <p:sp>
          <p:nvSpPr>
            <p:cNvPr id="41" name="椭圆 40"/>
            <p:cNvSpPr/>
            <p:nvPr/>
          </p:nvSpPr>
          <p:spPr>
            <a:xfrm>
              <a:off x="4626386" y="4449007"/>
              <a:ext cx="746726" cy="746726"/>
            </a:xfrm>
            <a:prstGeom prst="ellipse">
              <a:avLst/>
            </a:prstGeom>
            <a:gradFill>
              <a:gsLst>
                <a:gs pos="0">
                  <a:schemeClr val="bg1"/>
                </a:gs>
                <a:gs pos="100000">
                  <a:schemeClr val="bg1">
                    <a:lumMod val="75000"/>
                  </a:schemeClr>
                </a:gs>
              </a:gsLst>
              <a:lin ang="5400000" scaled="0"/>
            </a:gradFill>
            <a:ln>
              <a:noFill/>
            </a:ln>
            <a:effectLst>
              <a:outerShdw blurRad="1270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2" name="椭圆 41"/>
            <p:cNvSpPr>
              <a:spLocks noChangeAspect="1"/>
            </p:cNvSpPr>
            <p:nvPr/>
          </p:nvSpPr>
          <p:spPr>
            <a:xfrm>
              <a:off x="4757892" y="4580513"/>
              <a:ext cx="483713" cy="483713"/>
            </a:xfrm>
            <a:prstGeom prst="ellipse">
              <a:avLst/>
            </a:prstGeom>
            <a:solidFill>
              <a:srgbClr val="C1BAB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3" name="文本框 42"/>
            <p:cNvSpPr txBox="1"/>
            <p:nvPr/>
          </p:nvSpPr>
          <p:spPr>
            <a:xfrm>
              <a:off x="4734295" y="4637029"/>
              <a:ext cx="527709" cy="461665"/>
            </a:xfrm>
            <a:prstGeom prst="rect">
              <a:avLst/>
            </a:prstGeom>
            <a:noFill/>
            <a:effectLst/>
          </p:spPr>
          <p:txBody>
            <a:bodyPr wrap="none" rtlCol="0">
              <a:spAutoFit/>
            </a:bodyPr>
            <a:lstStyle/>
            <a:p>
              <a:r>
                <a:rPr lang="en-US" altLang="zh-CN" sz="2400" b="1" dirty="0">
                  <a:solidFill>
                    <a:schemeClr val="bg1"/>
                  </a:solidFill>
                  <a:cs typeface="+mn-ea"/>
                  <a:sym typeface="+mn-lt"/>
                </a:rPr>
                <a:t>02</a:t>
              </a:r>
              <a:endParaRPr lang="zh-CN" altLang="en-US" sz="2400" b="1" dirty="0">
                <a:solidFill>
                  <a:schemeClr val="bg1"/>
                </a:solidFill>
                <a:cs typeface="+mn-ea"/>
                <a:sym typeface="+mn-lt"/>
              </a:endParaRPr>
            </a:p>
          </p:txBody>
        </p:sp>
      </p:grpSp>
      <p:grpSp>
        <p:nvGrpSpPr>
          <p:cNvPr id="44" name="组合 43"/>
          <p:cNvGrpSpPr/>
          <p:nvPr/>
        </p:nvGrpSpPr>
        <p:grpSpPr>
          <a:xfrm>
            <a:off x="3994982" y="5436004"/>
            <a:ext cx="833618" cy="833618"/>
            <a:chOff x="3994982" y="5690837"/>
            <a:chExt cx="833618" cy="833618"/>
          </a:xfrm>
        </p:grpSpPr>
        <p:sp>
          <p:nvSpPr>
            <p:cNvPr id="45" name="椭圆 44"/>
            <p:cNvSpPr/>
            <p:nvPr/>
          </p:nvSpPr>
          <p:spPr>
            <a:xfrm>
              <a:off x="3994982" y="5690837"/>
              <a:ext cx="833618" cy="833618"/>
            </a:xfrm>
            <a:prstGeom prst="ellipse">
              <a:avLst/>
            </a:prstGeom>
            <a:gradFill>
              <a:gsLst>
                <a:gs pos="0">
                  <a:schemeClr val="bg1"/>
                </a:gs>
                <a:gs pos="100000">
                  <a:schemeClr val="bg1">
                    <a:lumMod val="75000"/>
                  </a:schemeClr>
                </a:gs>
              </a:gsLst>
              <a:lin ang="5400000" scaled="0"/>
            </a:gradFill>
            <a:ln>
              <a:noFill/>
            </a:ln>
            <a:effectLst>
              <a:outerShdw blurRad="1270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6" name="椭圆 45"/>
            <p:cNvSpPr>
              <a:spLocks noChangeAspect="1"/>
            </p:cNvSpPr>
            <p:nvPr/>
          </p:nvSpPr>
          <p:spPr>
            <a:xfrm>
              <a:off x="4141791" y="5837646"/>
              <a:ext cx="540000" cy="540000"/>
            </a:xfrm>
            <a:prstGeom prst="ellipse">
              <a:avLst/>
            </a:prstGeom>
            <a:solidFill>
              <a:srgbClr val="8A7D7A"/>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47" name="文本框 46"/>
            <p:cNvSpPr txBox="1"/>
            <p:nvPr/>
          </p:nvSpPr>
          <p:spPr>
            <a:xfrm>
              <a:off x="4127418" y="5893466"/>
              <a:ext cx="585417" cy="523220"/>
            </a:xfrm>
            <a:prstGeom prst="rect">
              <a:avLst/>
            </a:prstGeom>
            <a:noFill/>
            <a:effectLst/>
          </p:spPr>
          <p:txBody>
            <a:bodyPr wrap="none" rtlCol="0">
              <a:spAutoFit/>
            </a:bodyPr>
            <a:lstStyle/>
            <a:p>
              <a:r>
                <a:rPr lang="en-US" altLang="zh-CN" sz="2800" b="1" dirty="0">
                  <a:solidFill>
                    <a:schemeClr val="bg1"/>
                  </a:solidFill>
                  <a:cs typeface="+mn-ea"/>
                  <a:sym typeface="+mn-lt"/>
                </a:rPr>
                <a:t>03</a:t>
              </a:r>
              <a:endParaRPr lang="zh-CN" altLang="en-US" sz="2800" b="1" dirty="0">
                <a:solidFill>
                  <a:schemeClr val="bg1"/>
                </a:solidFill>
                <a:cs typeface="+mn-ea"/>
                <a:sym typeface="+mn-lt"/>
              </a:endParaRPr>
            </a:p>
          </p:txBody>
        </p:sp>
      </p:grpSp>
      <p:sp>
        <p:nvSpPr>
          <p:cNvPr id="48" name="文本框 47"/>
          <p:cNvSpPr txBox="1"/>
          <p:nvPr/>
        </p:nvSpPr>
        <p:spPr>
          <a:xfrm>
            <a:off x="2823026" y="1843410"/>
            <a:ext cx="2339102" cy="769441"/>
          </a:xfrm>
          <a:prstGeom prst="rect">
            <a:avLst/>
          </a:prstGeom>
          <a:noFill/>
          <a:effectLst/>
        </p:spPr>
        <p:txBody>
          <a:bodyPr wrap="none" rtlCol="0">
            <a:spAutoFit/>
          </a:bodyPr>
          <a:lstStyle/>
          <a:p>
            <a:r>
              <a:rPr lang="zh-CN" altLang="en-US" sz="2000" dirty="0">
                <a:solidFill>
                  <a:schemeClr val="tx1">
                    <a:lumMod val="75000"/>
                    <a:lumOff val="25000"/>
                  </a:schemeClr>
                </a:solidFill>
                <a:cs typeface="+mn-ea"/>
                <a:sym typeface="+mn-lt"/>
              </a:rPr>
              <a:t>单击此处输入标题</a:t>
            </a:r>
            <a:endParaRPr lang="en-US" altLang="zh-CN" sz="2000" dirty="0">
              <a:solidFill>
                <a:schemeClr val="tx1">
                  <a:lumMod val="75000"/>
                  <a:lumOff val="25000"/>
                </a:schemeClr>
              </a:solidFill>
              <a:cs typeface="+mn-ea"/>
              <a:sym typeface="+mn-lt"/>
            </a:endParaRPr>
          </a:p>
          <a:p>
            <a:r>
              <a:rPr lang="zh-CN" altLang="en-US" sz="1200" dirty="0">
                <a:solidFill>
                  <a:schemeClr val="tx1">
                    <a:lumMod val="75000"/>
                    <a:lumOff val="25000"/>
                  </a:schemeClr>
                </a:solidFill>
                <a:cs typeface="+mn-ea"/>
                <a:sym typeface="+mn-lt"/>
              </a:rPr>
              <a:t>请在这里输入您的主要叙述内容</a:t>
            </a:r>
            <a:endParaRPr lang="en-US" altLang="zh-CN" sz="1200" dirty="0">
              <a:solidFill>
                <a:schemeClr val="tx1">
                  <a:lumMod val="75000"/>
                  <a:lumOff val="25000"/>
                </a:schemeClr>
              </a:solidFill>
              <a:cs typeface="+mn-ea"/>
              <a:sym typeface="+mn-lt"/>
            </a:endParaRPr>
          </a:p>
          <a:p>
            <a:r>
              <a:rPr lang="zh-CN" altLang="en-US" sz="1200" dirty="0">
                <a:solidFill>
                  <a:schemeClr val="tx1">
                    <a:lumMod val="75000"/>
                    <a:lumOff val="25000"/>
                  </a:schemeClr>
                </a:solidFill>
                <a:cs typeface="+mn-ea"/>
                <a:sym typeface="+mn-lt"/>
              </a:rPr>
              <a:t>请在这里输入您的主要叙述内容</a:t>
            </a:r>
            <a:endParaRPr lang="en-US" altLang="zh-CN" sz="1200" dirty="0">
              <a:solidFill>
                <a:schemeClr val="tx1">
                  <a:lumMod val="75000"/>
                  <a:lumOff val="25000"/>
                </a:schemeClr>
              </a:solidFill>
              <a:cs typeface="+mn-ea"/>
              <a:sym typeface="+mn-lt"/>
            </a:endParaRPr>
          </a:p>
        </p:txBody>
      </p:sp>
      <p:sp>
        <p:nvSpPr>
          <p:cNvPr id="49" name="文本框 48"/>
          <p:cNvSpPr txBox="1"/>
          <p:nvPr/>
        </p:nvSpPr>
        <p:spPr>
          <a:xfrm>
            <a:off x="1742350" y="4206216"/>
            <a:ext cx="2339102" cy="769441"/>
          </a:xfrm>
          <a:prstGeom prst="rect">
            <a:avLst/>
          </a:prstGeom>
          <a:noFill/>
          <a:effectLst/>
        </p:spPr>
        <p:txBody>
          <a:bodyPr wrap="none" rtlCol="0">
            <a:spAutoFit/>
          </a:bodyPr>
          <a:lstStyle/>
          <a:p>
            <a:r>
              <a:rPr lang="zh-CN" altLang="en-US" sz="2000" dirty="0">
                <a:solidFill>
                  <a:schemeClr val="tx1">
                    <a:lumMod val="75000"/>
                    <a:lumOff val="25000"/>
                  </a:schemeClr>
                </a:solidFill>
                <a:cs typeface="+mn-ea"/>
                <a:sym typeface="+mn-lt"/>
              </a:rPr>
              <a:t>单击此处输入标题</a:t>
            </a:r>
            <a:endParaRPr lang="en-US" altLang="zh-CN" sz="2000" dirty="0">
              <a:solidFill>
                <a:schemeClr val="tx1">
                  <a:lumMod val="75000"/>
                  <a:lumOff val="25000"/>
                </a:schemeClr>
              </a:solidFill>
              <a:cs typeface="+mn-ea"/>
              <a:sym typeface="+mn-lt"/>
            </a:endParaRPr>
          </a:p>
          <a:p>
            <a:r>
              <a:rPr lang="zh-CN" altLang="en-US" sz="1200" dirty="0">
                <a:solidFill>
                  <a:schemeClr val="tx1">
                    <a:lumMod val="75000"/>
                    <a:lumOff val="25000"/>
                  </a:schemeClr>
                </a:solidFill>
                <a:cs typeface="+mn-ea"/>
                <a:sym typeface="+mn-lt"/>
              </a:rPr>
              <a:t>请在这里输入您的主要叙述内容</a:t>
            </a:r>
            <a:endParaRPr lang="en-US" altLang="zh-CN" sz="1200" dirty="0">
              <a:solidFill>
                <a:schemeClr val="tx1">
                  <a:lumMod val="75000"/>
                  <a:lumOff val="25000"/>
                </a:schemeClr>
              </a:solidFill>
              <a:cs typeface="+mn-ea"/>
              <a:sym typeface="+mn-lt"/>
            </a:endParaRPr>
          </a:p>
          <a:p>
            <a:r>
              <a:rPr lang="zh-CN" altLang="en-US" sz="1200" dirty="0">
                <a:solidFill>
                  <a:schemeClr val="tx1">
                    <a:lumMod val="75000"/>
                    <a:lumOff val="25000"/>
                  </a:schemeClr>
                </a:solidFill>
                <a:cs typeface="+mn-ea"/>
                <a:sym typeface="+mn-lt"/>
              </a:rPr>
              <a:t>请在这里输入您的主要叙述内容</a:t>
            </a:r>
            <a:endParaRPr lang="en-US" altLang="zh-CN" sz="1200" dirty="0">
              <a:solidFill>
                <a:schemeClr val="tx1">
                  <a:lumMod val="75000"/>
                  <a:lumOff val="25000"/>
                </a:schemeClr>
              </a:solidFill>
              <a:cs typeface="+mn-ea"/>
              <a:sym typeface="+mn-lt"/>
            </a:endParaRPr>
          </a:p>
        </p:txBody>
      </p:sp>
      <p:sp>
        <p:nvSpPr>
          <p:cNvPr id="50" name="文本框 49"/>
          <p:cNvSpPr txBox="1"/>
          <p:nvPr/>
        </p:nvSpPr>
        <p:spPr>
          <a:xfrm>
            <a:off x="8076798" y="2575594"/>
            <a:ext cx="2339102" cy="769441"/>
          </a:xfrm>
          <a:prstGeom prst="rect">
            <a:avLst/>
          </a:prstGeom>
          <a:noFill/>
          <a:effectLst/>
        </p:spPr>
        <p:txBody>
          <a:bodyPr wrap="none" rtlCol="0">
            <a:spAutoFit/>
          </a:bodyPr>
          <a:lstStyle/>
          <a:p>
            <a:r>
              <a:rPr lang="zh-CN" altLang="en-US" sz="2000" dirty="0">
                <a:solidFill>
                  <a:schemeClr val="tx1">
                    <a:lumMod val="75000"/>
                    <a:lumOff val="25000"/>
                  </a:schemeClr>
                </a:solidFill>
                <a:cs typeface="+mn-ea"/>
                <a:sym typeface="+mn-lt"/>
              </a:rPr>
              <a:t>单击此处输入标题</a:t>
            </a:r>
            <a:endParaRPr lang="en-US" altLang="zh-CN" sz="2000" dirty="0">
              <a:solidFill>
                <a:schemeClr val="tx1">
                  <a:lumMod val="75000"/>
                  <a:lumOff val="25000"/>
                </a:schemeClr>
              </a:solidFill>
              <a:cs typeface="+mn-ea"/>
              <a:sym typeface="+mn-lt"/>
            </a:endParaRPr>
          </a:p>
          <a:p>
            <a:r>
              <a:rPr lang="zh-CN" altLang="en-US" sz="1200" dirty="0">
                <a:solidFill>
                  <a:schemeClr val="tx1">
                    <a:lumMod val="75000"/>
                    <a:lumOff val="25000"/>
                  </a:schemeClr>
                </a:solidFill>
                <a:cs typeface="+mn-ea"/>
                <a:sym typeface="+mn-lt"/>
              </a:rPr>
              <a:t>请在这里输入您的主要叙述内容</a:t>
            </a:r>
            <a:endParaRPr lang="en-US" altLang="zh-CN" sz="1200" dirty="0">
              <a:solidFill>
                <a:schemeClr val="tx1">
                  <a:lumMod val="75000"/>
                  <a:lumOff val="25000"/>
                </a:schemeClr>
              </a:solidFill>
              <a:cs typeface="+mn-ea"/>
              <a:sym typeface="+mn-lt"/>
            </a:endParaRPr>
          </a:p>
          <a:p>
            <a:r>
              <a:rPr lang="zh-CN" altLang="en-US" sz="1200" dirty="0">
                <a:solidFill>
                  <a:schemeClr val="tx1">
                    <a:lumMod val="75000"/>
                    <a:lumOff val="25000"/>
                  </a:schemeClr>
                </a:solidFill>
                <a:cs typeface="+mn-ea"/>
                <a:sym typeface="+mn-lt"/>
              </a:rPr>
              <a:t>请在这里输入您的主要叙述内容</a:t>
            </a:r>
            <a:endParaRPr lang="en-US" altLang="zh-CN" sz="1200" dirty="0">
              <a:solidFill>
                <a:schemeClr val="tx1">
                  <a:lumMod val="75000"/>
                  <a:lumOff val="25000"/>
                </a:schemeClr>
              </a:solidFill>
              <a:cs typeface="+mn-ea"/>
              <a:sym typeface="+mn-lt"/>
            </a:endParaRPr>
          </a:p>
        </p:txBody>
      </p:sp>
      <p:sp>
        <p:nvSpPr>
          <p:cNvPr id="51" name="文本框 50"/>
          <p:cNvSpPr txBox="1"/>
          <p:nvPr/>
        </p:nvSpPr>
        <p:spPr>
          <a:xfrm>
            <a:off x="8926674" y="4989404"/>
            <a:ext cx="2339102" cy="769441"/>
          </a:xfrm>
          <a:prstGeom prst="rect">
            <a:avLst/>
          </a:prstGeom>
          <a:noFill/>
          <a:effectLst/>
        </p:spPr>
        <p:txBody>
          <a:bodyPr wrap="none" rtlCol="0">
            <a:spAutoFit/>
          </a:bodyPr>
          <a:lstStyle/>
          <a:p>
            <a:r>
              <a:rPr lang="zh-CN" altLang="en-US" sz="2000" dirty="0">
                <a:solidFill>
                  <a:schemeClr val="tx1">
                    <a:lumMod val="75000"/>
                    <a:lumOff val="25000"/>
                  </a:schemeClr>
                </a:solidFill>
                <a:cs typeface="+mn-ea"/>
                <a:sym typeface="+mn-lt"/>
              </a:rPr>
              <a:t>单击此处输入标题</a:t>
            </a:r>
            <a:endParaRPr lang="en-US" altLang="zh-CN" sz="2000" dirty="0">
              <a:solidFill>
                <a:schemeClr val="tx1">
                  <a:lumMod val="75000"/>
                  <a:lumOff val="25000"/>
                </a:schemeClr>
              </a:solidFill>
              <a:cs typeface="+mn-ea"/>
              <a:sym typeface="+mn-lt"/>
            </a:endParaRPr>
          </a:p>
          <a:p>
            <a:r>
              <a:rPr lang="zh-CN" altLang="en-US" sz="1200" dirty="0">
                <a:solidFill>
                  <a:schemeClr val="tx1">
                    <a:lumMod val="75000"/>
                    <a:lumOff val="25000"/>
                  </a:schemeClr>
                </a:solidFill>
                <a:cs typeface="+mn-ea"/>
                <a:sym typeface="+mn-lt"/>
              </a:rPr>
              <a:t>请在这里输入您的主要叙述内容</a:t>
            </a:r>
            <a:endParaRPr lang="en-US" altLang="zh-CN" sz="1200" dirty="0">
              <a:solidFill>
                <a:schemeClr val="tx1">
                  <a:lumMod val="75000"/>
                  <a:lumOff val="25000"/>
                </a:schemeClr>
              </a:solidFill>
              <a:cs typeface="+mn-ea"/>
              <a:sym typeface="+mn-lt"/>
            </a:endParaRPr>
          </a:p>
          <a:p>
            <a:r>
              <a:rPr lang="zh-CN" altLang="en-US" sz="1200" dirty="0">
                <a:solidFill>
                  <a:schemeClr val="tx1">
                    <a:lumMod val="75000"/>
                    <a:lumOff val="25000"/>
                  </a:schemeClr>
                </a:solidFill>
                <a:cs typeface="+mn-ea"/>
                <a:sym typeface="+mn-lt"/>
              </a:rPr>
              <a:t>请在这里输入您的主要叙述内容</a:t>
            </a:r>
            <a:endParaRPr lang="en-US" altLang="zh-CN" sz="1200" dirty="0">
              <a:solidFill>
                <a:schemeClr val="tx1">
                  <a:lumMod val="75000"/>
                  <a:lumOff val="25000"/>
                </a:schemeClr>
              </a:solidFill>
              <a:cs typeface="+mn-ea"/>
              <a:sym typeface="+mn-lt"/>
            </a:endParaRPr>
          </a:p>
        </p:txBody>
      </p:sp>
    </p:spTree>
  </p:cSld>
  <p:clrMapOvr>
    <a:masterClrMapping/>
  </p:clrMapOvr>
  <mc:AlternateContent xmlns:mc="http://schemas.openxmlformats.org/markup-compatibility/2006">
    <mc:Choice xmlns="" xmlns:p15="http://schemas.microsoft.com/office/powerpoint/2012/main" Requires="p15">
      <p:transition xmlns:p14="http://schemas.microsoft.com/office/powerpoint/2010/main" spd="slow" Requires="p14" advTm="3000">
        <p15:prstTrans prst="drape"/>
      </p:transition>
    </mc:Choice>
    <mc:Fallback>
      <p:transition spd="slow" advTm="300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par>
                                    <p:cTn id="8" presetID="10" presetClass="entr" presetSubtype="0" fill="hold" grpId="0" nodeType="withEffect">
                                      <p:stCondLst>
                                        <p:cond delay="250"/>
                                      </p:stCondLst>
                                      <p:childTnLst>
                                        <p:set>
                                          <p:cBhvr>
                                            <p:cTn id="9" dur="1" fill="hold">
                                              <p:stCondLst>
                                                <p:cond delay="0"/>
                                              </p:stCondLst>
                                            </p:cTn>
                                            <p:tgtEl>
                                              <p:spTgt spid="30"/>
                                            </p:tgtEl>
                                            <p:attrNameLst>
                                              <p:attrName>style.visibility</p:attrName>
                                            </p:attrNameLst>
                                          </p:cBhvr>
                                          <p:to>
                                            <p:strVal val="visible"/>
                                          </p:to>
                                        </p:set>
                                        <p:animEffect transition="in" filter="fade">
                                          <p:cBhvr>
                                            <p:cTn id="10" dur="500"/>
                                            <p:tgtEl>
                                              <p:spTgt spid="3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31"/>
                                            </p:tgtEl>
                                            <p:attrNameLst>
                                              <p:attrName>style.visibility</p:attrName>
                                            </p:attrNameLst>
                                          </p:cBhvr>
                                          <p:to>
                                            <p:strVal val="visible"/>
                                          </p:to>
                                        </p:set>
                                        <p:animEffect transition="in" filter="fade">
                                          <p:cBhvr>
                                            <p:cTn id="13" dur="500"/>
                                            <p:tgtEl>
                                              <p:spTgt spid="31"/>
                                            </p:tgtEl>
                                          </p:cBhvr>
                                        </p:animEffect>
                                      </p:childTnLst>
                                    </p:cTn>
                                  </p:par>
                                  <p:par>
                                    <p:cTn id="14" presetID="10" presetClass="entr" presetSubtype="0" fill="hold" grpId="0" nodeType="withEffect">
                                      <p:stCondLst>
                                        <p:cond delay="750"/>
                                      </p:stCondLst>
                                      <p:childTnLst>
                                        <p:set>
                                          <p:cBhvr>
                                            <p:cTn id="15" dur="1" fill="hold">
                                              <p:stCondLst>
                                                <p:cond delay="0"/>
                                              </p:stCondLst>
                                            </p:cTn>
                                            <p:tgtEl>
                                              <p:spTgt spid="32"/>
                                            </p:tgtEl>
                                            <p:attrNameLst>
                                              <p:attrName>style.visibility</p:attrName>
                                            </p:attrNameLst>
                                          </p:cBhvr>
                                          <p:to>
                                            <p:strVal val="visible"/>
                                          </p:to>
                                        </p:set>
                                        <p:animEffect transition="in" filter="fade">
                                          <p:cBhvr>
                                            <p:cTn id="16" dur="500"/>
                                            <p:tgtEl>
                                              <p:spTgt spid="32"/>
                                            </p:tgtEl>
                                          </p:cBhvr>
                                        </p:animEffect>
                                      </p:childTnLst>
                                    </p:cTn>
                                  </p:par>
                                </p:childTnLst>
                              </p:cTn>
                            </p:par>
                            <p:par>
                              <p:cTn id="17" fill="hold">
                                <p:stCondLst>
                                  <p:cond delay="500"/>
                                </p:stCondLst>
                                <p:childTnLst>
                                  <p:par>
                                    <p:cTn id="18" presetID="2" presetClass="entr" presetSubtype="8" fill="hold" nodeType="afterEffect" p14:presetBounceEnd="38000">
                                      <p:stCondLst>
                                        <p:cond delay="0"/>
                                      </p:stCondLst>
                                      <p:childTnLst>
                                        <p:set>
                                          <p:cBhvr>
                                            <p:cTn id="19" dur="1" fill="hold">
                                              <p:stCondLst>
                                                <p:cond delay="0"/>
                                              </p:stCondLst>
                                            </p:cTn>
                                            <p:tgtEl>
                                              <p:spTgt spid="36"/>
                                            </p:tgtEl>
                                            <p:attrNameLst>
                                              <p:attrName>style.visibility</p:attrName>
                                            </p:attrNameLst>
                                          </p:cBhvr>
                                          <p:to>
                                            <p:strVal val="visible"/>
                                          </p:to>
                                        </p:set>
                                        <p:anim calcmode="lin" valueType="num" p14:bounceEnd="38000">
                                          <p:cBhvr additive="base">
                                            <p:cTn id="20" dur="1250" fill="hold"/>
                                            <p:tgtEl>
                                              <p:spTgt spid="36"/>
                                            </p:tgtEl>
                                            <p:attrNameLst>
                                              <p:attrName>ppt_x</p:attrName>
                                            </p:attrNameLst>
                                          </p:cBhvr>
                                          <p:tavLst>
                                            <p:tav tm="0">
                                              <p:val>
                                                <p:strVal val="0-#ppt_w/2"/>
                                              </p:val>
                                            </p:tav>
                                            <p:tav tm="100000">
                                              <p:val>
                                                <p:strVal val="#ppt_x"/>
                                              </p:val>
                                            </p:tav>
                                          </p:tavLst>
                                        </p:anim>
                                        <p:anim calcmode="lin" valueType="num" p14:bounceEnd="38000">
                                          <p:cBhvr additive="base">
                                            <p:cTn id="21" dur="1250" fill="hold"/>
                                            <p:tgtEl>
                                              <p:spTgt spid="36"/>
                                            </p:tgtEl>
                                            <p:attrNameLst>
                                              <p:attrName>ppt_y</p:attrName>
                                            </p:attrNameLst>
                                          </p:cBhvr>
                                          <p:tavLst>
                                            <p:tav tm="0">
                                              <p:val>
                                                <p:strVal val="#ppt_y"/>
                                              </p:val>
                                            </p:tav>
                                            <p:tav tm="100000">
                                              <p:val>
                                                <p:strVal val="#ppt_y"/>
                                              </p:val>
                                            </p:tav>
                                          </p:tavLst>
                                        </p:anim>
                                      </p:childTnLst>
                                    </p:cTn>
                                  </p:par>
                                  <p:par>
                                    <p:cTn id="22" presetID="2" presetClass="entr" presetSubtype="8" fill="hold" nodeType="withEffect" p14:presetBounceEnd="42000">
                                      <p:stCondLst>
                                        <p:cond delay="150"/>
                                      </p:stCondLst>
                                      <p:childTnLst>
                                        <p:set>
                                          <p:cBhvr>
                                            <p:cTn id="23" dur="1" fill="hold">
                                              <p:stCondLst>
                                                <p:cond delay="0"/>
                                              </p:stCondLst>
                                            </p:cTn>
                                            <p:tgtEl>
                                              <p:spTgt spid="40"/>
                                            </p:tgtEl>
                                            <p:attrNameLst>
                                              <p:attrName>style.visibility</p:attrName>
                                            </p:attrNameLst>
                                          </p:cBhvr>
                                          <p:to>
                                            <p:strVal val="visible"/>
                                          </p:to>
                                        </p:set>
                                        <p:anim calcmode="lin" valueType="num" p14:bounceEnd="42000">
                                          <p:cBhvr additive="base">
                                            <p:cTn id="24" dur="1250" fill="hold"/>
                                            <p:tgtEl>
                                              <p:spTgt spid="40"/>
                                            </p:tgtEl>
                                            <p:attrNameLst>
                                              <p:attrName>ppt_x</p:attrName>
                                            </p:attrNameLst>
                                          </p:cBhvr>
                                          <p:tavLst>
                                            <p:tav tm="0">
                                              <p:val>
                                                <p:strVal val="0-#ppt_w/2"/>
                                              </p:val>
                                            </p:tav>
                                            <p:tav tm="100000">
                                              <p:val>
                                                <p:strVal val="#ppt_x"/>
                                              </p:val>
                                            </p:tav>
                                          </p:tavLst>
                                        </p:anim>
                                        <p:anim calcmode="lin" valueType="num" p14:bounceEnd="42000">
                                          <p:cBhvr additive="base">
                                            <p:cTn id="25" dur="1250" fill="hold"/>
                                            <p:tgtEl>
                                              <p:spTgt spid="40"/>
                                            </p:tgtEl>
                                            <p:attrNameLst>
                                              <p:attrName>ppt_y</p:attrName>
                                            </p:attrNameLst>
                                          </p:cBhvr>
                                          <p:tavLst>
                                            <p:tav tm="0">
                                              <p:val>
                                                <p:strVal val="#ppt_y"/>
                                              </p:val>
                                            </p:tav>
                                            <p:tav tm="100000">
                                              <p:val>
                                                <p:strVal val="#ppt_y"/>
                                              </p:val>
                                            </p:tav>
                                          </p:tavLst>
                                        </p:anim>
                                      </p:childTnLst>
                                    </p:cTn>
                                  </p:par>
                                  <p:par>
                                    <p:cTn id="26" presetID="2" presetClass="entr" presetSubtype="8" fill="hold" nodeType="withEffect" p14:presetBounceEnd="36000">
                                      <p:stCondLst>
                                        <p:cond delay="300"/>
                                      </p:stCondLst>
                                      <p:childTnLst>
                                        <p:set>
                                          <p:cBhvr>
                                            <p:cTn id="27" dur="1" fill="hold">
                                              <p:stCondLst>
                                                <p:cond delay="0"/>
                                              </p:stCondLst>
                                            </p:cTn>
                                            <p:tgtEl>
                                              <p:spTgt spid="44"/>
                                            </p:tgtEl>
                                            <p:attrNameLst>
                                              <p:attrName>style.visibility</p:attrName>
                                            </p:attrNameLst>
                                          </p:cBhvr>
                                          <p:to>
                                            <p:strVal val="visible"/>
                                          </p:to>
                                        </p:set>
                                        <p:anim calcmode="lin" valueType="num" p14:bounceEnd="36000">
                                          <p:cBhvr additive="base">
                                            <p:cTn id="28" dur="1250" fill="hold"/>
                                            <p:tgtEl>
                                              <p:spTgt spid="44"/>
                                            </p:tgtEl>
                                            <p:attrNameLst>
                                              <p:attrName>ppt_x</p:attrName>
                                            </p:attrNameLst>
                                          </p:cBhvr>
                                          <p:tavLst>
                                            <p:tav tm="0">
                                              <p:val>
                                                <p:strVal val="0-#ppt_w/2"/>
                                              </p:val>
                                            </p:tav>
                                            <p:tav tm="100000">
                                              <p:val>
                                                <p:strVal val="#ppt_x"/>
                                              </p:val>
                                            </p:tav>
                                          </p:tavLst>
                                        </p:anim>
                                        <p:anim calcmode="lin" valueType="num" p14:bounceEnd="36000">
                                          <p:cBhvr additive="base">
                                            <p:cTn id="29" dur="1250" fill="hold"/>
                                            <p:tgtEl>
                                              <p:spTgt spid="44"/>
                                            </p:tgtEl>
                                            <p:attrNameLst>
                                              <p:attrName>ppt_y</p:attrName>
                                            </p:attrNameLst>
                                          </p:cBhvr>
                                          <p:tavLst>
                                            <p:tav tm="0">
                                              <p:val>
                                                <p:strVal val="#ppt_y"/>
                                              </p:val>
                                            </p:tav>
                                            <p:tav tm="100000">
                                              <p:val>
                                                <p:strVal val="#ppt_y"/>
                                              </p:val>
                                            </p:tav>
                                          </p:tavLst>
                                        </p:anim>
                                      </p:childTnLst>
                                    </p:cTn>
                                  </p:par>
                                </p:childTnLst>
                              </p:cTn>
                            </p:par>
                            <p:par>
                              <p:cTn id="30" fill="hold">
                                <p:stCondLst>
                                  <p:cond delay="2000"/>
                                </p:stCondLst>
                                <p:childTnLst>
                                  <p:par>
                                    <p:cTn id="31" presetID="2" presetClass="entr" presetSubtype="4" fill="hold" grpId="0" nodeType="afterEffect" p14:presetBounceEnd="42000">
                                      <p:stCondLst>
                                        <p:cond delay="0"/>
                                      </p:stCondLst>
                                      <p:childTnLst>
                                        <p:set>
                                          <p:cBhvr>
                                            <p:cTn id="32" dur="1" fill="hold">
                                              <p:stCondLst>
                                                <p:cond delay="0"/>
                                              </p:stCondLst>
                                            </p:cTn>
                                            <p:tgtEl>
                                              <p:spTgt spid="34"/>
                                            </p:tgtEl>
                                            <p:attrNameLst>
                                              <p:attrName>style.visibility</p:attrName>
                                            </p:attrNameLst>
                                          </p:cBhvr>
                                          <p:to>
                                            <p:strVal val="visible"/>
                                          </p:to>
                                        </p:set>
                                        <p:anim calcmode="lin" valueType="num" p14:bounceEnd="42000">
                                          <p:cBhvr additive="base">
                                            <p:cTn id="33" dur="1250" fill="hold"/>
                                            <p:tgtEl>
                                              <p:spTgt spid="34"/>
                                            </p:tgtEl>
                                            <p:attrNameLst>
                                              <p:attrName>ppt_x</p:attrName>
                                            </p:attrNameLst>
                                          </p:cBhvr>
                                          <p:tavLst>
                                            <p:tav tm="0">
                                              <p:val>
                                                <p:strVal val="#ppt_x"/>
                                              </p:val>
                                            </p:tav>
                                            <p:tav tm="100000">
                                              <p:val>
                                                <p:strVal val="#ppt_x"/>
                                              </p:val>
                                            </p:tav>
                                          </p:tavLst>
                                        </p:anim>
                                        <p:anim calcmode="lin" valueType="num" p14:bounceEnd="42000">
                                          <p:cBhvr additive="base">
                                            <p:cTn id="34" dur="1250" fill="hold"/>
                                            <p:tgtEl>
                                              <p:spTgt spid="34"/>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14:presetBounceEnd="42000">
                                      <p:stCondLst>
                                        <p:cond delay="150"/>
                                      </p:stCondLst>
                                      <p:childTnLst>
                                        <p:set>
                                          <p:cBhvr>
                                            <p:cTn id="36" dur="1" fill="hold">
                                              <p:stCondLst>
                                                <p:cond delay="0"/>
                                              </p:stCondLst>
                                            </p:cTn>
                                            <p:tgtEl>
                                              <p:spTgt spid="33"/>
                                            </p:tgtEl>
                                            <p:attrNameLst>
                                              <p:attrName>style.visibility</p:attrName>
                                            </p:attrNameLst>
                                          </p:cBhvr>
                                          <p:to>
                                            <p:strVal val="visible"/>
                                          </p:to>
                                        </p:set>
                                        <p:anim calcmode="lin" valueType="num" p14:bounceEnd="42000">
                                          <p:cBhvr additive="base">
                                            <p:cTn id="37" dur="1250" fill="hold"/>
                                            <p:tgtEl>
                                              <p:spTgt spid="33"/>
                                            </p:tgtEl>
                                            <p:attrNameLst>
                                              <p:attrName>ppt_x</p:attrName>
                                            </p:attrNameLst>
                                          </p:cBhvr>
                                          <p:tavLst>
                                            <p:tav tm="0">
                                              <p:val>
                                                <p:strVal val="#ppt_x"/>
                                              </p:val>
                                            </p:tav>
                                            <p:tav tm="100000">
                                              <p:val>
                                                <p:strVal val="#ppt_x"/>
                                              </p:val>
                                            </p:tav>
                                          </p:tavLst>
                                        </p:anim>
                                        <p:anim calcmode="lin" valueType="num" p14:bounceEnd="42000">
                                          <p:cBhvr additive="base">
                                            <p:cTn id="38" dur="1250" fill="hold"/>
                                            <p:tgtEl>
                                              <p:spTgt spid="33"/>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14:presetBounceEnd="44000">
                                      <p:stCondLst>
                                        <p:cond delay="300"/>
                                      </p:stCondLst>
                                      <p:childTnLst>
                                        <p:set>
                                          <p:cBhvr>
                                            <p:cTn id="40" dur="1" fill="hold">
                                              <p:stCondLst>
                                                <p:cond delay="0"/>
                                              </p:stCondLst>
                                            </p:cTn>
                                            <p:tgtEl>
                                              <p:spTgt spid="35"/>
                                            </p:tgtEl>
                                            <p:attrNameLst>
                                              <p:attrName>style.visibility</p:attrName>
                                            </p:attrNameLst>
                                          </p:cBhvr>
                                          <p:to>
                                            <p:strVal val="visible"/>
                                          </p:to>
                                        </p:set>
                                        <p:anim calcmode="lin" valueType="num" p14:bounceEnd="44000">
                                          <p:cBhvr additive="base">
                                            <p:cTn id="41" dur="1250" fill="hold"/>
                                            <p:tgtEl>
                                              <p:spTgt spid="35"/>
                                            </p:tgtEl>
                                            <p:attrNameLst>
                                              <p:attrName>ppt_x</p:attrName>
                                            </p:attrNameLst>
                                          </p:cBhvr>
                                          <p:tavLst>
                                            <p:tav tm="0">
                                              <p:val>
                                                <p:strVal val="#ppt_x"/>
                                              </p:val>
                                            </p:tav>
                                            <p:tav tm="100000">
                                              <p:val>
                                                <p:strVal val="#ppt_x"/>
                                              </p:val>
                                            </p:tav>
                                          </p:tavLst>
                                        </p:anim>
                                        <p:anim calcmode="lin" valueType="num" p14:bounceEnd="44000">
                                          <p:cBhvr additive="base">
                                            <p:cTn id="42" dur="1250" fill="hold"/>
                                            <p:tgtEl>
                                              <p:spTgt spid="35"/>
                                            </p:tgtEl>
                                            <p:attrNameLst>
                                              <p:attrName>ppt_y</p:attrName>
                                            </p:attrNameLst>
                                          </p:cBhvr>
                                          <p:tavLst>
                                            <p:tav tm="0">
                                              <p:val>
                                                <p:strVal val="1+#ppt_h/2"/>
                                              </p:val>
                                            </p:tav>
                                            <p:tav tm="100000">
                                              <p:val>
                                                <p:strVal val="#ppt_y"/>
                                              </p:val>
                                            </p:tav>
                                          </p:tavLst>
                                        </p:anim>
                                      </p:childTnLst>
                                    </p:cTn>
                                  </p:par>
                                </p:childTnLst>
                              </p:cTn>
                            </p:par>
                            <p:par>
                              <p:cTn id="43" fill="hold">
                                <p:stCondLst>
                                  <p:cond delay="3500"/>
                                </p:stCondLst>
                                <p:childTnLst>
                                  <p:par>
                                    <p:cTn id="44" presetID="2" presetClass="entr" presetSubtype="8" fill="hold" grpId="0" nodeType="afterEffect" p14:presetBounceEnd="44000">
                                      <p:stCondLst>
                                        <p:cond delay="0"/>
                                      </p:stCondLst>
                                      <p:childTnLst>
                                        <p:set>
                                          <p:cBhvr>
                                            <p:cTn id="45" dur="1" fill="hold">
                                              <p:stCondLst>
                                                <p:cond delay="0"/>
                                              </p:stCondLst>
                                            </p:cTn>
                                            <p:tgtEl>
                                              <p:spTgt spid="48"/>
                                            </p:tgtEl>
                                            <p:attrNameLst>
                                              <p:attrName>style.visibility</p:attrName>
                                            </p:attrNameLst>
                                          </p:cBhvr>
                                          <p:to>
                                            <p:strVal val="visible"/>
                                          </p:to>
                                        </p:set>
                                        <p:anim calcmode="lin" valueType="num" p14:bounceEnd="44000">
                                          <p:cBhvr additive="base">
                                            <p:cTn id="46" dur="1250" fill="hold"/>
                                            <p:tgtEl>
                                              <p:spTgt spid="48"/>
                                            </p:tgtEl>
                                            <p:attrNameLst>
                                              <p:attrName>ppt_x</p:attrName>
                                            </p:attrNameLst>
                                          </p:cBhvr>
                                          <p:tavLst>
                                            <p:tav tm="0">
                                              <p:val>
                                                <p:strVal val="0-#ppt_w/2"/>
                                              </p:val>
                                            </p:tav>
                                            <p:tav tm="100000">
                                              <p:val>
                                                <p:strVal val="#ppt_x"/>
                                              </p:val>
                                            </p:tav>
                                          </p:tavLst>
                                        </p:anim>
                                        <p:anim calcmode="lin" valueType="num" p14:bounceEnd="44000">
                                          <p:cBhvr additive="base">
                                            <p:cTn id="47" dur="1250" fill="hold"/>
                                            <p:tgtEl>
                                              <p:spTgt spid="48"/>
                                            </p:tgtEl>
                                            <p:attrNameLst>
                                              <p:attrName>ppt_y</p:attrName>
                                            </p:attrNameLst>
                                          </p:cBhvr>
                                          <p:tavLst>
                                            <p:tav tm="0">
                                              <p:val>
                                                <p:strVal val="#ppt_y"/>
                                              </p:val>
                                            </p:tav>
                                            <p:tav tm="100000">
                                              <p:val>
                                                <p:strVal val="#ppt_y"/>
                                              </p:val>
                                            </p:tav>
                                          </p:tavLst>
                                        </p:anim>
                                      </p:childTnLst>
                                    </p:cTn>
                                  </p:par>
                                  <p:par>
                                    <p:cTn id="48" presetID="2" presetClass="entr" presetSubtype="8" fill="hold" grpId="0" nodeType="withEffect" p14:presetBounceEnd="42000">
                                      <p:stCondLst>
                                        <p:cond delay="150"/>
                                      </p:stCondLst>
                                      <p:childTnLst>
                                        <p:set>
                                          <p:cBhvr>
                                            <p:cTn id="49" dur="1" fill="hold">
                                              <p:stCondLst>
                                                <p:cond delay="0"/>
                                              </p:stCondLst>
                                            </p:cTn>
                                            <p:tgtEl>
                                              <p:spTgt spid="49"/>
                                            </p:tgtEl>
                                            <p:attrNameLst>
                                              <p:attrName>style.visibility</p:attrName>
                                            </p:attrNameLst>
                                          </p:cBhvr>
                                          <p:to>
                                            <p:strVal val="visible"/>
                                          </p:to>
                                        </p:set>
                                        <p:anim calcmode="lin" valueType="num" p14:bounceEnd="42000">
                                          <p:cBhvr additive="base">
                                            <p:cTn id="50" dur="1250" fill="hold"/>
                                            <p:tgtEl>
                                              <p:spTgt spid="49"/>
                                            </p:tgtEl>
                                            <p:attrNameLst>
                                              <p:attrName>ppt_x</p:attrName>
                                            </p:attrNameLst>
                                          </p:cBhvr>
                                          <p:tavLst>
                                            <p:tav tm="0">
                                              <p:val>
                                                <p:strVal val="0-#ppt_w/2"/>
                                              </p:val>
                                            </p:tav>
                                            <p:tav tm="100000">
                                              <p:val>
                                                <p:strVal val="#ppt_x"/>
                                              </p:val>
                                            </p:tav>
                                          </p:tavLst>
                                        </p:anim>
                                        <p:anim calcmode="lin" valueType="num" p14:bounceEnd="42000">
                                          <p:cBhvr additive="base">
                                            <p:cTn id="51" dur="1250" fill="hold"/>
                                            <p:tgtEl>
                                              <p:spTgt spid="49"/>
                                            </p:tgtEl>
                                            <p:attrNameLst>
                                              <p:attrName>ppt_y</p:attrName>
                                            </p:attrNameLst>
                                          </p:cBhvr>
                                          <p:tavLst>
                                            <p:tav tm="0">
                                              <p:val>
                                                <p:strVal val="#ppt_y"/>
                                              </p:val>
                                            </p:tav>
                                            <p:tav tm="100000">
                                              <p:val>
                                                <p:strVal val="#ppt_y"/>
                                              </p:val>
                                            </p:tav>
                                          </p:tavLst>
                                        </p:anim>
                                      </p:childTnLst>
                                    </p:cTn>
                                  </p:par>
                                  <p:par>
                                    <p:cTn id="52" presetID="2" presetClass="entr" presetSubtype="2" fill="hold" grpId="0" nodeType="withEffect" p14:presetBounceEnd="38000">
                                      <p:stCondLst>
                                        <p:cond delay="300"/>
                                      </p:stCondLst>
                                      <p:childTnLst>
                                        <p:set>
                                          <p:cBhvr>
                                            <p:cTn id="53" dur="1" fill="hold">
                                              <p:stCondLst>
                                                <p:cond delay="0"/>
                                              </p:stCondLst>
                                            </p:cTn>
                                            <p:tgtEl>
                                              <p:spTgt spid="50"/>
                                            </p:tgtEl>
                                            <p:attrNameLst>
                                              <p:attrName>style.visibility</p:attrName>
                                            </p:attrNameLst>
                                          </p:cBhvr>
                                          <p:to>
                                            <p:strVal val="visible"/>
                                          </p:to>
                                        </p:set>
                                        <p:anim calcmode="lin" valueType="num" p14:bounceEnd="38000">
                                          <p:cBhvr additive="base">
                                            <p:cTn id="54" dur="1250" fill="hold"/>
                                            <p:tgtEl>
                                              <p:spTgt spid="50"/>
                                            </p:tgtEl>
                                            <p:attrNameLst>
                                              <p:attrName>ppt_x</p:attrName>
                                            </p:attrNameLst>
                                          </p:cBhvr>
                                          <p:tavLst>
                                            <p:tav tm="0">
                                              <p:val>
                                                <p:strVal val="1+#ppt_w/2"/>
                                              </p:val>
                                            </p:tav>
                                            <p:tav tm="100000">
                                              <p:val>
                                                <p:strVal val="#ppt_x"/>
                                              </p:val>
                                            </p:tav>
                                          </p:tavLst>
                                        </p:anim>
                                        <p:anim calcmode="lin" valueType="num" p14:bounceEnd="38000">
                                          <p:cBhvr additive="base">
                                            <p:cTn id="55" dur="1250" fill="hold"/>
                                            <p:tgtEl>
                                              <p:spTgt spid="50"/>
                                            </p:tgtEl>
                                            <p:attrNameLst>
                                              <p:attrName>ppt_y</p:attrName>
                                            </p:attrNameLst>
                                          </p:cBhvr>
                                          <p:tavLst>
                                            <p:tav tm="0">
                                              <p:val>
                                                <p:strVal val="#ppt_y"/>
                                              </p:val>
                                            </p:tav>
                                            <p:tav tm="100000">
                                              <p:val>
                                                <p:strVal val="#ppt_y"/>
                                              </p:val>
                                            </p:tav>
                                          </p:tavLst>
                                        </p:anim>
                                      </p:childTnLst>
                                    </p:cTn>
                                  </p:par>
                                  <p:par>
                                    <p:cTn id="56" presetID="2" presetClass="entr" presetSubtype="2" fill="hold" grpId="0" nodeType="withEffect" p14:presetBounceEnd="42000">
                                      <p:stCondLst>
                                        <p:cond delay="450"/>
                                      </p:stCondLst>
                                      <p:childTnLst>
                                        <p:set>
                                          <p:cBhvr>
                                            <p:cTn id="57" dur="1" fill="hold">
                                              <p:stCondLst>
                                                <p:cond delay="0"/>
                                              </p:stCondLst>
                                            </p:cTn>
                                            <p:tgtEl>
                                              <p:spTgt spid="51"/>
                                            </p:tgtEl>
                                            <p:attrNameLst>
                                              <p:attrName>style.visibility</p:attrName>
                                            </p:attrNameLst>
                                          </p:cBhvr>
                                          <p:to>
                                            <p:strVal val="visible"/>
                                          </p:to>
                                        </p:set>
                                        <p:anim calcmode="lin" valueType="num" p14:bounceEnd="42000">
                                          <p:cBhvr additive="base">
                                            <p:cTn id="58" dur="1250" fill="hold"/>
                                            <p:tgtEl>
                                              <p:spTgt spid="51"/>
                                            </p:tgtEl>
                                            <p:attrNameLst>
                                              <p:attrName>ppt_x</p:attrName>
                                            </p:attrNameLst>
                                          </p:cBhvr>
                                          <p:tavLst>
                                            <p:tav tm="0">
                                              <p:val>
                                                <p:strVal val="1+#ppt_w/2"/>
                                              </p:val>
                                            </p:tav>
                                            <p:tav tm="100000">
                                              <p:val>
                                                <p:strVal val="#ppt_x"/>
                                              </p:val>
                                            </p:tav>
                                          </p:tavLst>
                                        </p:anim>
                                        <p:anim calcmode="lin" valueType="num" p14:bounceEnd="42000">
                                          <p:cBhvr additive="base">
                                            <p:cTn id="59" dur="1250" fill="hold"/>
                                            <p:tgtEl>
                                              <p:spTgt spid="5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animBg="1"/>
          <p:bldP spid="31" grpId="0" animBg="1"/>
          <p:bldP spid="32" grpId="0" animBg="1"/>
          <p:bldP spid="33" grpId="0" animBg="1"/>
          <p:bldP spid="34" grpId="0" animBg="1"/>
          <p:bldP spid="35" grpId="0" animBg="1"/>
          <p:bldP spid="48" grpId="0"/>
          <p:bldP spid="49" grpId="0"/>
          <p:bldP spid="50" grpId="0"/>
          <p:bldP spid="51"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par>
                                    <p:cTn id="8" presetID="10" presetClass="entr" presetSubtype="0" fill="hold" grpId="0" nodeType="withEffect">
                                      <p:stCondLst>
                                        <p:cond delay="250"/>
                                      </p:stCondLst>
                                      <p:childTnLst>
                                        <p:set>
                                          <p:cBhvr>
                                            <p:cTn id="9" dur="1" fill="hold">
                                              <p:stCondLst>
                                                <p:cond delay="0"/>
                                              </p:stCondLst>
                                            </p:cTn>
                                            <p:tgtEl>
                                              <p:spTgt spid="30"/>
                                            </p:tgtEl>
                                            <p:attrNameLst>
                                              <p:attrName>style.visibility</p:attrName>
                                            </p:attrNameLst>
                                          </p:cBhvr>
                                          <p:to>
                                            <p:strVal val="visible"/>
                                          </p:to>
                                        </p:set>
                                        <p:animEffect transition="in" filter="fade">
                                          <p:cBhvr>
                                            <p:cTn id="10" dur="500"/>
                                            <p:tgtEl>
                                              <p:spTgt spid="3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31"/>
                                            </p:tgtEl>
                                            <p:attrNameLst>
                                              <p:attrName>style.visibility</p:attrName>
                                            </p:attrNameLst>
                                          </p:cBhvr>
                                          <p:to>
                                            <p:strVal val="visible"/>
                                          </p:to>
                                        </p:set>
                                        <p:animEffect transition="in" filter="fade">
                                          <p:cBhvr>
                                            <p:cTn id="13" dur="500"/>
                                            <p:tgtEl>
                                              <p:spTgt spid="31"/>
                                            </p:tgtEl>
                                          </p:cBhvr>
                                        </p:animEffect>
                                      </p:childTnLst>
                                    </p:cTn>
                                  </p:par>
                                  <p:par>
                                    <p:cTn id="14" presetID="10" presetClass="entr" presetSubtype="0" fill="hold" grpId="0" nodeType="withEffect">
                                      <p:stCondLst>
                                        <p:cond delay="750"/>
                                      </p:stCondLst>
                                      <p:childTnLst>
                                        <p:set>
                                          <p:cBhvr>
                                            <p:cTn id="15" dur="1" fill="hold">
                                              <p:stCondLst>
                                                <p:cond delay="0"/>
                                              </p:stCondLst>
                                            </p:cTn>
                                            <p:tgtEl>
                                              <p:spTgt spid="32"/>
                                            </p:tgtEl>
                                            <p:attrNameLst>
                                              <p:attrName>style.visibility</p:attrName>
                                            </p:attrNameLst>
                                          </p:cBhvr>
                                          <p:to>
                                            <p:strVal val="visible"/>
                                          </p:to>
                                        </p:set>
                                        <p:animEffect transition="in" filter="fade">
                                          <p:cBhvr>
                                            <p:cTn id="16" dur="500"/>
                                            <p:tgtEl>
                                              <p:spTgt spid="32"/>
                                            </p:tgtEl>
                                          </p:cBhvr>
                                        </p:animEffect>
                                      </p:childTnLst>
                                    </p:cTn>
                                  </p:par>
                                </p:childTnLst>
                              </p:cTn>
                            </p:par>
                            <p:par>
                              <p:cTn id="17" fill="hold">
                                <p:stCondLst>
                                  <p:cond delay="500"/>
                                </p:stCondLst>
                                <p:childTnLst>
                                  <p:par>
                                    <p:cTn id="18" presetID="2" presetClass="entr" presetSubtype="8" fill="hold" nodeType="afterEffect">
                                      <p:stCondLst>
                                        <p:cond delay="0"/>
                                      </p:stCondLst>
                                      <p:childTnLst>
                                        <p:set>
                                          <p:cBhvr>
                                            <p:cTn id="19" dur="1" fill="hold">
                                              <p:stCondLst>
                                                <p:cond delay="0"/>
                                              </p:stCondLst>
                                            </p:cTn>
                                            <p:tgtEl>
                                              <p:spTgt spid="36"/>
                                            </p:tgtEl>
                                            <p:attrNameLst>
                                              <p:attrName>style.visibility</p:attrName>
                                            </p:attrNameLst>
                                          </p:cBhvr>
                                          <p:to>
                                            <p:strVal val="visible"/>
                                          </p:to>
                                        </p:set>
                                        <p:anim calcmode="lin" valueType="num">
                                          <p:cBhvr additive="base">
                                            <p:cTn id="20" dur="1250" fill="hold"/>
                                            <p:tgtEl>
                                              <p:spTgt spid="36"/>
                                            </p:tgtEl>
                                            <p:attrNameLst>
                                              <p:attrName>ppt_x</p:attrName>
                                            </p:attrNameLst>
                                          </p:cBhvr>
                                          <p:tavLst>
                                            <p:tav tm="0">
                                              <p:val>
                                                <p:strVal val="0-#ppt_w/2"/>
                                              </p:val>
                                            </p:tav>
                                            <p:tav tm="100000">
                                              <p:val>
                                                <p:strVal val="#ppt_x"/>
                                              </p:val>
                                            </p:tav>
                                          </p:tavLst>
                                        </p:anim>
                                        <p:anim calcmode="lin" valueType="num">
                                          <p:cBhvr additive="base">
                                            <p:cTn id="21" dur="1250" fill="hold"/>
                                            <p:tgtEl>
                                              <p:spTgt spid="36"/>
                                            </p:tgtEl>
                                            <p:attrNameLst>
                                              <p:attrName>ppt_y</p:attrName>
                                            </p:attrNameLst>
                                          </p:cBhvr>
                                          <p:tavLst>
                                            <p:tav tm="0">
                                              <p:val>
                                                <p:strVal val="#ppt_y"/>
                                              </p:val>
                                            </p:tav>
                                            <p:tav tm="100000">
                                              <p:val>
                                                <p:strVal val="#ppt_y"/>
                                              </p:val>
                                            </p:tav>
                                          </p:tavLst>
                                        </p:anim>
                                      </p:childTnLst>
                                    </p:cTn>
                                  </p:par>
                                  <p:par>
                                    <p:cTn id="22" presetID="2" presetClass="entr" presetSubtype="8" fill="hold" nodeType="withEffect">
                                      <p:stCondLst>
                                        <p:cond delay="150"/>
                                      </p:stCondLst>
                                      <p:childTnLst>
                                        <p:set>
                                          <p:cBhvr>
                                            <p:cTn id="23" dur="1" fill="hold">
                                              <p:stCondLst>
                                                <p:cond delay="0"/>
                                              </p:stCondLst>
                                            </p:cTn>
                                            <p:tgtEl>
                                              <p:spTgt spid="40"/>
                                            </p:tgtEl>
                                            <p:attrNameLst>
                                              <p:attrName>style.visibility</p:attrName>
                                            </p:attrNameLst>
                                          </p:cBhvr>
                                          <p:to>
                                            <p:strVal val="visible"/>
                                          </p:to>
                                        </p:set>
                                        <p:anim calcmode="lin" valueType="num">
                                          <p:cBhvr additive="base">
                                            <p:cTn id="24" dur="1250" fill="hold"/>
                                            <p:tgtEl>
                                              <p:spTgt spid="40"/>
                                            </p:tgtEl>
                                            <p:attrNameLst>
                                              <p:attrName>ppt_x</p:attrName>
                                            </p:attrNameLst>
                                          </p:cBhvr>
                                          <p:tavLst>
                                            <p:tav tm="0">
                                              <p:val>
                                                <p:strVal val="0-#ppt_w/2"/>
                                              </p:val>
                                            </p:tav>
                                            <p:tav tm="100000">
                                              <p:val>
                                                <p:strVal val="#ppt_x"/>
                                              </p:val>
                                            </p:tav>
                                          </p:tavLst>
                                        </p:anim>
                                        <p:anim calcmode="lin" valueType="num">
                                          <p:cBhvr additive="base">
                                            <p:cTn id="25" dur="1250" fill="hold"/>
                                            <p:tgtEl>
                                              <p:spTgt spid="40"/>
                                            </p:tgtEl>
                                            <p:attrNameLst>
                                              <p:attrName>ppt_y</p:attrName>
                                            </p:attrNameLst>
                                          </p:cBhvr>
                                          <p:tavLst>
                                            <p:tav tm="0">
                                              <p:val>
                                                <p:strVal val="#ppt_y"/>
                                              </p:val>
                                            </p:tav>
                                            <p:tav tm="100000">
                                              <p:val>
                                                <p:strVal val="#ppt_y"/>
                                              </p:val>
                                            </p:tav>
                                          </p:tavLst>
                                        </p:anim>
                                      </p:childTnLst>
                                    </p:cTn>
                                  </p:par>
                                  <p:par>
                                    <p:cTn id="26" presetID="2" presetClass="entr" presetSubtype="8" fill="hold" nodeType="withEffect">
                                      <p:stCondLst>
                                        <p:cond delay="300"/>
                                      </p:stCondLst>
                                      <p:childTnLst>
                                        <p:set>
                                          <p:cBhvr>
                                            <p:cTn id="27" dur="1" fill="hold">
                                              <p:stCondLst>
                                                <p:cond delay="0"/>
                                              </p:stCondLst>
                                            </p:cTn>
                                            <p:tgtEl>
                                              <p:spTgt spid="44"/>
                                            </p:tgtEl>
                                            <p:attrNameLst>
                                              <p:attrName>style.visibility</p:attrName>
                                            </p:attrNameLst>
                                          </p:cBhvr>
                                          <p:to>
                                            <p:strVal val="visible"/>
                                          </p:to>
                                        </p:set>
                                        <p:anim calcmode="lin" valueType="num">
                                          <p:cBhvr additive="base">
                                            <p:cTn id="28" dur="1250" fill="hold"/>
                                            <p:tgtEl>
                                              <p:spTgt spid="44"/>
                                            </p:tgtEl>
                                            <p:attrNameLst>
                                              <p:attrName>ppt_x</p:attrName>
                                            </p:attrNameLst>
                                          </p:cBhvr>
                                          <p:tavLst>
                                            <p:tav tm="0">
                                              <p:val>
                                                <p:strVal val="0-#ppt_w/2"/>
                                              </p:val>
                                            </p:tav>
                                            <p:tav tm="100000">
                                              <p:val>
                                                <p:strVal val="#ppt_x"/>
                                              </p:val>
                                            </p:tav>
                                          </p:tavLst>
                                        </p:anim>
                                        <p:anim calcmode="lin" valueType="num">
                                          <p:cBhvr additive="base">
                                            <p:cTn id="29" dur="1250" fill="hold"/>
                                            <p:tgtEl>
                                              <p:spTgt spid="44"/>
                                            </p:tgtEl>
                                            <p:attrNameLst>
                                              <p:attrName>ppt_y</p:attrName>
                                            </p:attrNameLst>
                                          </p:cBhvr>
                                          <p:tavLst>
                                            <p:tav tm="0">
                                              <p:val>
                                                <p:strVal val="#ppt_y"/>
                                              </p:val>
                                            </p:tav>
                                            <p:tav tm="100000">
                                              <p:val>
                                                <p:strVal val="#ppt_y"/>
                                              </p:val>
                                            </p:tav>
                                          </p:tavLst>
                                        </p:anim>
                                      </p:childTnLst>
                                    </p:cTn>
                                  </p:par>
                                </p:childTnLst>
                              </p:cTn>
                            </p:par>
                            <p:par>
                              <p:cTn id="30" fill="hold">
                                <p:stCondLst>
                                  <p:cond delay="2000"/>
                                </p:stCondLst>
                                <p:childTnLst>
                                  <p:par>
                                    <p:cTn id="31" presetID="2" presetClass="entr" presetSubtype="4" fill="hold" grpId="0" nodeType="afterEffect">
                                      <p:stCondLst>
                                        <p:cond delay="0"/>
                                      </p:stCondLst>
                                      <p:childTnLst>
                                        <p:set>
                                          <p:cBhvr>
                                            <p:cTn id="32" dur="1" fill="hold">
                                              <p:stCondLst>
                                                <p:cond delay="0"/>
                                              </p:stCondLst>
                                            </p:cTn>
                                            <p:tgtEl>
                                              <p:spTgt spid="34"/>
                                            </p:tgtEl>
                                            <p:attrNameLst>
                                              <p:attrName>style.visibility</p:attrName>
                                            </p:attrNameLst>
                                          </p:cBhvr>
                                          <p:to>
                                            <p:strVal val="visible"/>
                                          </p:to>
                                        </p:set>
                                        <p:anim calcmode="lin" valueType="num">
                                          <p:cBhvr additive="base">
                                            <p:cTn id="33" dur="1250" fill="hold"/>
                                            <p:tgtEl>
                                              <p:spTgt spid="34"/>
                                            </p:tgtEl>
                                            <p:attrNameLst>
                                              <p:attrName>ppt_x</p:attrName>
                                            </p:attrNameLst>
                                          </p:cBhvr>
                                          <p:tavLst>
                                            <p:tav tm="0">
                                              <p:val>
                                                <p:strVal val="#ppt_x"/>
                                              </p:val>
                                            </p:tav>
                                            <p:tav tm="100000">
                                              <p:val>
                                                <p:strVal val="#ppt_x"/>
                                              </p:val>
                                            </p:tav>
                                          </p:tavLst>
                                        </p:anim>
                                        <p:anim calcmode="lin" valueType="num">
                                          <p:cBhvr additive="base">
                                            <p:cTn id="34" dur="1250" fill="hold"/>
                                            <p:tgtEl>
                                              <p:spTgt spid="34"/>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150"/>
                                      </p:stCondLst>
                                      <p:childTnLst>
                                        <p:set>
                                          <p:cBhvr>
                                            <p:cTn id="36" dur="1" fill="hold">
                                              <p:stCondLst>
                                                <p:cond delay="0"/>
                                              </p:stCondLst>
                                            </p:cTn>
                                            <p:tgtEl>
                                              <p:spTgt spid="33"/>
                                            </p:tgtEl>
                                            <p:attrNameLst>
                                              <p:attrName>style.visibility</p:attrName>
                                            </p:attrNameLst>
                                          </p:cBhvr>
                                          <p:to>
                                            <p:strVal val="visible"/>
                                          </p:to>
                                        </p:set>
                                        <p:anim calcmode="lin" valueType="num">
                                          <p:cBhvr additive="base">
                                            <p:cTn id="37" dur="1250" fill="hold"/>
                                            <p:tgtEl>
                                              <p:spTgt spid="33"/>
                                            </p:tgtEl>
                                            <p:attrNameLst>
                                              <p:attrName>ppt_x</p:attrName>
                                            </p:attrNameLst>
                                          </p:cBhvr>
                                          <p:tavLst>
                                            <p:tav tm="0">
                                              <p:val>
                                                <p:strVal val="#ppt_x"/>
                                              </p:val>
                                            </p:tav>
                                            <p:tav tm="100000">
                                              <p:val>
                                                <p:strVal val="#ppt_x"/>
                                              </p:val>
                                            </p:tav>
                                          </p:tavLst>
                                        </p:anim>
                                        <p:anim calcmode="lin" valueType="num">
                                          <p:cBhvr additive="base">
                                            <p:cTn id="38" dur="1250" fill="hold"/>
                                            <p:tgtEl>
                                              <p:spTgt spid="33"/>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300"/>
                                      </p:stCondLst>
                                      <p:childTnLst>
                                        <p:set>
                                          <p:cBhvr>
                                            <p:cTn id="40" dur="1" fill="hold">
                                              <p:stCondLst>
                                                <p:cond delay="0"/>
                                              </p:stCondLst>
                                            </p:cTn>
                                            <p:tgtEl>
                                              <p:spTgt spid="35"/>
                                            </p:tgtEl>
                                            <p:attrNameLst>
                                              <p:attrName>style.visibility</p:attrName>
                                            </p:attrNameLst>
                                          </p:cBhvr>
                                          <p:to>
                                            <p:strVal val="visible"/>
                                          </p:to>
                                        </p:set>
                                        <p:anim calcmode="lin" valueType="num">
                                          <p:cBhvr additive="base">
                                            <p:cTn id="41" dur="1250" fill="hold"/>
                                            <p:tgtEl>
                                              <p:spTgt spid="35"/>
                                            </p:tgtEl>
                                            <p:attrNameLst>
                                              <p:attrName>ppt_x</p:attrName>
                                            </p:attrNameLst>
                                          </p:cBhvr>
                                          <p:tavLst>
                                            <p:tav tm="0">
                                              <p:val>
                                                <p:strVal val="#ppt_x"/>
                                              </p:val>
                                            </p:tav>
                                            <p:tav tm="100000">
                                              <p:val>
                                                <p:strVal val="#ppt_x"/>
                                              </p:val>
                                            </p:tav>
                                          </p:tavLst>
                                        </p:anim>
                                        <p:anim calcmode="lin" valueType="num">
                                          <p:cBhvr additive="base">
                                            <p:cTn id="42" dur="1250" fill="hold"/>
                                            <p:tgtEl>
                                              <p:spTgt spid="35"/>
                                            </p:tgtEl>
                                            <p:attrNameLst>
                                              <p:attrName>ppt_y</p:attrName>
                                            </p:attrNameLst>
                                          </p:cBhvr>
                                          <p:tavLst>
                                            <p:tav tm="0">
                                              <p:val>
                                                <p:strVal val="1+#ppt_h/2"/>
                                              </p:val>
                                            </p:tav>
                                            <p:tav tm="100000">
                                              <p:val>
                                                <p:strVal val="#ppt_y"/>
                                              </p:val>
                                            </p:tav>
                                          </p:tavLst>
                                        </p:anim>
                                      </p:childTnLst>
                                    </p:cTn>
                                  </p:par>
                                </p:childTnLst>
                              </p:cTn>
                            </p:par>
                            <p:par>
                              <p:cTn id="43" fill="hold">
                                <p:stCondLst>
                                  <p:cond delay="3500"/>
                                </p:stCondLst>
                                <p:childTnLst>
                                  <p:par>
                                    <p:cTn id="44" presetID="2" presetClass="entr" presetSubtype="8" fill="hold" grpId="0" nodeType="afterEffect">
                                      <p:stCondLst>
                                        <p:cond delay="0"/>
                                      </p:stCondLst>
                                      <p:childTnLst>
                                        <p:set>
                                          <p:cBhvr>
                                            <p:cTn id="45" dur="1" fill="hold">
                                              <p:stCondLst>
                                                <p:cond delay="0"/>
                                              </p:stCondLst>
                                            </p:cTn>
                                            <p:tgtEl>
                                              <p:spTgt spid="48"/>
                                            </p:tgtEl>
                                            <p:attrNameLst>
                                              <p:attrName>style.visibility</p:attrName>
                                            </p:attrNameLst>
                                          </p:cBhvr>
                                          <p:to>
                                            <p:strVal val="visible"/>
                                          </p:to>
                                        </p:set>
                                        <p:anim calcmode="lin" valueType="num">
                                          <p:cBhvr additive="base">
                                            <p:cTn id="46" dur="1250" fill="hold"/>
                                            <p:tgtEl>
                                              <p:spTgt spid="48"/>
                                            </p:tgtEl>
                                            <p:attrNameLst>
                                              <p:attrName>ppt_x</p:attrName>
                                            </p:attrNameLst>
                                          </p:cBhvr>
                                          <p:tavLst>
                                            <p:tav tm="0">
                                              <p:val>
                                                <p:strVal val="0-#ppt_w/2"/>
                                              </p:val>
                                            </p:tav>
                                            <p:tav tm="100000">
                                              <p:val>
                                                <p:strVal val="#ppt_x"/>
                                              </p:val>
                                            </p:tav>
                                          </p:tavLst>
                                        </p:anim>
                                        <p:anim calcmode="lin" valueType="num">
                                          <p:cBhvr additive="base">
                                            <p:cTn id="47" dur="1250" fill="hold"/>
                                            <p:tgtEl>
                                              <p:spTgt spid="48"/>
                                            </p:tgtEl>
                                            <p:attrNameLst>
                                              <p:attrName>ppt_y</p:attrName>
                                            </p:attrNameLst>
                                          </p:cBhvr>
                                          <p:tavLst>
                                            <p:tav tm="0">
                                              <p:val>
                                                <p:strVal val="#ppt_y"/>
                                              </p:val>
                                            </p:tav>
                                            <p:tav tm="100000">
                                              <p:val>
                                                <p:strVal val="#ppt_y"/>
                                              </p:val>
                                            </p:tav>
                                          </p:tavLst>
                                        </p:anim>
                                      </p:childTnLst>
                                    </p:cTn>
                                  </p:par>
                                  <p:par>
                                    <p:cTn id="48" presetID="2" presetClass="entr" presetSubtype="8" fill="hold" grpId="0" nodeType="withEffect">
                                      <p:stCondLst>
                                        <p:cond delay="150"/>
                                      </p:stCondLst>
                                      <p:childTnLst>
                                        <p:set>
                                          <p:cBhvr>
                                            <p:cTn id="49" dur="1" fill="hold">
                                              <p:stCondLst>
                                                <p:cond delay="0"/>
                                              </p:stCondLst>
                                            </p:cTn>
                                            <p:tgtEl>
                                              <p:spTgt spid="49"/>
                                            </p:tgtEl>
                                            <p:attrNameLst>
                                              <p:attrName>style.visibility</p:attrName>
                                            </p:attrNameLst>
                                          </p:cBhvr>
                                          <p:to>
                                            <p:strVal val="visible"/>
                                          </p:to>
                                        </p:set>
                                        <p:anim calcmode="lin" valueType="num">
                                          <p:cBhvr additive="base">
                                            <p:cTn id="50" dur="1250" fill="hold"/>
                                            <p:tgtEl>
                                              <p:spTgt spid="49"/>
                                            </p:tgtEl>
                                            <p:attrNameLst>
                                              <p:attrName>ppt_x</p:attrName>
                                            </p:attrNameLst>
                                          </p:cBhvr>
                                          <p:tavLst>
                                            <p:tav tm="0">
                                              <p:val>
                                                <p:strVal val="0-#ppt_w/2"/>
                                              </p:val>
                                            </p:tav>
                                            <p:tav tm="100000">
                                              <p:val>
                                                <p:strVal val="#ppt_x"/>
                                              </p:val>
                                            </p:tav>
                                          </p:tavLst>
                                        </p:anim>
                                        <p:anim calcmode="lin" valueType="num">
                                          <p:cBhvr additive="base">
                                            <p:cTn id="51" dur="1250" fill="hold"/>
                                            <p:tgtEl>
                                              <p:spTgt spid="49"/>
                                            </p:tgtEl>
                                            <p:attrNameLst>
                                              <p:attrName>ppt_y</p:attrName>
                                            </p:attrNameLst>
                                          </p:cBhvr>
                                          <p:tavLst>
                                            <p:tav tm="0">
                                              <p:val>
                                                <p:strVal val="#ppt_y"/>
                                              </p:val>
                                            </p:tav>
                                            <p:tav tm="100000">
                                              <p:val>
                                                <p:strVal val="#ppt_y"/>
                                              </p:val>
                                            </p:tav>
                                          </p:tavLst>
                                        </p:anim>
                                      </p:childTnLst>
                                    </p:cTn>
                                  </p:par>
                                  <p:par>
                                    <p:cTn id="52" presetID="2" presetClass="entr" presetSubtype="2" fill="hold" grpId="0" nodeType="withEffect">
                                      <p:stCondLst>
                                        <p:cond delay="300"/>
                                      </p:stCondLst>
                                      <p:childTnLst>
                                        <p:set>
                                          <p:cBhvr>
                                            <p:cTn id="53" dur="1" fill="hold">
                                              <p:stCondLst>
                                                <p:cond delay="0"/>
                                              </p:stCondLst>
                                            </p:cTn>
                                            <p:tgtEl>
                                              <p:spTgt spid="50"/>
                                            </p:tgtEl>
                                            <p:attrNameLst>
                                              <p:attrName>style.visibility</p:attrName>
                                            </p:attrNameLst>
                                          </p:cBhvr>
                                          <p:to>
                                            <p:strVal val="visible"/>
                                          </p:to>
                                        </p:set>
                                        <p:anim calcmode="lin" valueType="num">
                                          <p:cBhvr additive="base">
                                            <p:cTn id="54" dur="1250" fill="hold"/>
                                            <p:tgtEl>
                                              <p:spTgt spid="50"/>
                                            </p:tgtEl>
                                            <p:attrNameLst>
                                              <p:attrName>ppt_x</p:attrName>
                                            </p:attrNameLst>
                                          </p:cBhvr>
                                          <p:tavLst>
                                            <p:tav tm="0">
                                              <p:val>
                                                <p:strVal val="1+#ppt_w/2"/>
                                              </p:val>
                                            </p:tav>
                                            <p:tav tm="100000">
                                              <p:val>
                                                <p:strVal val="#ppt_x"/>
                                              </p:val>
                                            </p:tav>
                                          </p:tavLst>
                                        </p:anim>
                                        <p:anim calcmode="lin" valueType="num">
                                          <p:cBhvr additive="base">
                                            <p:cTn id="55" dur="1250" fill="hold"/>
                                            <p:tgtEl>
                                              <p:spTgt spid="50"/>
                                            </p:tgtEl>
                                            <p:attrNameLst>
                                              <p:attrName>ppt_y</p:attrName>
                                            </p:attrNameLst>
                                          </p:cBhvr>
                                          <p:tavLst>
                                            <p:tav tm="0">
                                              <p:val>
                                                <p:strVal val="#ppt_y"/>
                                              </p:val>
                                            </p:tav>
                                            <p:tav tm="100000">
                                              <p:val>
                                                <p:strVal val="#ppt_y"/>
                                              </p:val>
                                            </p:tav>
                                          </p:tavLst>
                                        </p:anim>
                                      </p:childTnLst>
                                    </p:cTn>
                                  </p:par>
                                  <p:par>
                                    <p:cTn id="56" presetID="2" presetClass="entr" presetSubtype="2" fill="hold" grpId="0" nodeType="withEffect">
                                      <p:stCondLst>
                                        <p:cond delay="450"/>
                                      </p:stCondLst>
                                      <p:childTnLst>
                                        <p:set>
                                          <p:cBhvr>
                                            <p:cTn id="57" dur="1" fill="hold">
                                              <p:stCondLst>
                                                <p:cond delay="0"/>
                                              </p:stCondLst>
                                            </p:cTn>
                                            <p:tgtEl>
                                              <p:spTgt spid="51"/>
                                            </p:tgtEl>
                                            <p:attrNameLst>
                                              <p:attrName>style.visibility</p:attrName>
                                            </p:attrNameLst>
                                          </p:cBhvr>
                                          <p:to>
                                            <p:strVal val="visible"/>
                                          </p:to>
                                        </p:set>
                                        <p:anim calcmode="lin" valueType="num">
                                          <p:cBhvr additive="base">
                                            <p:cTn id="58" dur="1250" fill="hold"/>
                                            <p:tgtEl>
                                              <p:spTgt spid="51"/>
                                            </p:tgtEl>
                                            <p:attrNameLst>
                                              <p:attrName>ppt_x</p:attrName>
                                            </p:attrNameLst>
                                          </p:cBhvr>
                                          <p:tavLst>
                                            <p:tav tm="0">
                                              <p:val>
                                                <p:strVal val="1+#ppt_w/2"/>
                                              </p:val>
                                            </p:tav>
                                            <p:tav tm="100000">
                                              <p:val>
                                                <p:strVal val="#ppt_x"/>
                                              </p:val>
                                            </p:tav>
                                          </p:tavLst>
                                        </p:anim>
                                        <p:anim calcmode="lin" valueType="num">
                                          <p:cBhvr additive="base">
                                            <p:cTn id="59" dur="1250" fill="hold"/>
                                            <p:tgtEl>
                                              <p:spTgt spid="5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animBg="1"/>
          <p:bldP spid="31" grpId="0" animBg="1"/>
          <p:bldP spid="32" grpId="0" animBg="1"/>
          <p:bldP spid="33" grpId="0" animBg="1"/>
          <p:bldP spid="34" grpId="0" animBg="1"/>
          <p:bldP spid="35" grpId="0" animBg="1"/>
          <p:bldP spid="48" grpId="0"/>
          <p:bldP spid="49" grpId="0"/>
          <p:bldP spid="50" grpId="0"/>
          <p:bldP spid="51" grpId="0"/>
        </p:bldLst>
      </p:timing>
    </mc:Fallback>
  </mc:AlternateContent>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5" name="图片 6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2192000" cy="6892024"/>
          </a:xfrm>
          <a:prstGeom prst="rect">
            <a:avLst/>
          </a:prstGeom>
        </p:spPr>
      </p:pic>
      <p:pic>
        <p:nvPicPr>
          <p:cNvPr id="66" name="图片 65"/>
          <p:cNvPicPr>
            <a:picLocks noChangeAspect="1"/>
          </p:cNvPicPr>
          <p:nvPr/>
        </p:nvPicPr>
        <p:blipFill rotWithShape="1">
          <a:blip r:embed="rId4" cstate="print">
            <a:extLst>
              <a:ext uri="{28A0092B-C50C-407E-A947-70E740481C1C}">
                <a14:useLocalDpi xmlns:a14="http://schemas.microsoft.com/office/drawing/2010/main" val="0"/>
              </a:ext>
            </a:extLst>
          </a:blip>
          <a:srcRect l="50495"/>
          <a:stretch>
            <a:fillRect/>
          </a:stretch>
        </p:blipFill>
        <p:spPr>
          <a:xfrm rot="5400000">
            <a:off x="2630524" y="-2670771"/>
            <a:ext cx="6948491" cy="12191998"/>
          </a:xfrm>
          <a:prstGeom prst="rect">
            <a:avLst/>
          </a:prstGeom>
        </p:spPr>
      </p:pic>
      <p:sp>
        <p:nvSpPr>
          <p:cNvPr id="67" name="文本框 66" descr="e7d195523061f1c0deeec63e560781cfd59afb0ea006f2a87ABB68BF51EA6619813959095094C18C62A12F549504892A4AAA8C1554C6663626E05CA27F281A14E6983772AFC3FB97135759321DEA3D709AACD122C08E6ED192FFACBB1E1BECB2ED91EE5F1ED7B5B4D639FA608C47C1EEEE0A899CA8C6B4A60DCCA6D3BA80ED4161D4A4778988E171"/>
          <p:cNvSpPr txBox="1"/>
          <p:nvPr/>
        </p:nvSpPr>
        <p:spPr>
          <a:xfrm>
            <a:off x="4380627" y="166473"/>
            <a:ext cx="3430747" cy="523220"/>
          </a:xfrm>
          <a:prstGeom prst="rect">
            <a:avLst/>
          </a:prstGeom>
          <a:noFill/>
          <a:effectLst/>
        </p:spPr>
        <p:txBody>
          <a:bodyPr wrap="none" rtlCol="0">
            <a:spAutoFit/>
          </a:bodyPr>
          <a:lstStyle/>
          <a:p>
            <a:r>
              <a:rPr lang="zh-CN" altLang="en-US" sz="2800" b="1" dirty="0">
                <a:solidFill>
                  <a:schemeClr val="tx1">
                    <a:lumMod val="75000"/>
                    <a:lumOff val="25000"/>
                  </a:schemeClr>
                </a:solidFill>
                <a:cs typeface="+mn-ea"/>
                <a:sym typeface="+mn-lt"/>
              </a:rPr>
              <a:t>请在此输入您的标题</a:t>
            </a:r>
            <a:endParaRPr lang="en-US" altLang="zh-CN" sz="2800" b="1" dirty="0">
              <a:solidFill>
                <a:schemeClr val="tx1">
                  <a:lumMod val="75000"/>
                  <a:lumOff val="25000"/>
                </a:schemeClr>
              </a:solidFill>
              <a:cs typeface="+mn-ea"/>
              <a:sym typeface="+mn-lt"/>
            </a:endParaRPr>
          </a:p>
        </p:txBody>
      </p:sp>
      <p:grpSp>
        <p:nvGrpSpPr>
          <p:cNvPr id="30" name="组合 29"/>
          <p:cNvGrpSpPr/>
          <p:nvPr/>
        </p:nvGrpSpPr>
        <p:grpSpPr>
          <a:xfrm>
            <a:off x="608405" y="2763570"/>
            <a:ext cx="1105795" cy="1106194"/>
            <a:chOff x="608405" y="3573039"/>
            <a:chExt cx="1105795" cy="1106194"/>
          </a:xfrm>
        </p:grpSpPr>
        <p:sp>
          <p:nvSpPr>
            <p:cNvPr id="31" name="Rounded Rectangle 6"/>
            <p:cNvSpPr/>
            <p:nvPr/>
          </p:nvSpPr>
          <p:spPr>
            <a:xfrm>
              <a:off x="608405" y="3573039"/>
              <a:ext cx="1105795" cy="1106194"/>
            </a:xfrm>
            <a:prstGeom prst="roundRect">
              <a:avLst/>
            </a:prstGeom>
            <a:gradFill flip="none" rotWithShape="1">
              <a:gsLst>
                <a:gs pos="0">
                  <a:srgbClr val="F0F0F0"/>
                </a:gs>
                <a:gs pos="100000">
                  <a:srgbClr val="F1F1F1"/>
                </a:gs>
              </a:gsLst>
              <a:lin ang="2700000" scaled="1"/>
              <a:tileRect/>
            </a:gradFill>
            <a:ln w="38100">
              <a:gradFill flip="none" rotWithShape="1">
                <a:gsLst>
                  <a:gs pos="100000">
                    <a:srgbClr val="FFFFFF"/>
                  </a:gs>
                  <a:gs pos="0">
                    <a:srgbClr val="CECED0"/>
                  </a:gs>
                </a:gsLst>
                <a:lin ang="13500000" scaled="1"/>
                <a:tileRect/>
              </a:gradFill>
            </a:ln>
            <a:effectLst>
              <a:outerShdw blurRad="190500" dist="88900" dir="2700000" algn="t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028" tIns="45514" rIns="91028" bIns="45514" anchor="ctr"/>
            <a:lstStyle/>
            <a:p>
              <a:pPr algn="ctr" defTabSz="1212215"/>
              <a:endParaRPr lang="en-GB" sz="2385">
                <a:solidFill>
                  <a:srgbClr val="FFFFFF"/>
                </a:solidFill>
                <a:cs typeface="+mn-ea"/>
                <a:sym typeface="+mn-lt"/>
              </a:endParaRPr>
            </a:p>
          </p:txBody>
        </p:sp>
        <p:sp>
          <p:nvSpPr>
            <p:cNvPr id="32" name="Rounded Rectangle 5"/>
            <p:cNvSpPr/>
            <p:nvPr/>
          </p:nvSpPr>
          <p:spPr>
            <a:xfrm>
              <a:off x="692983" y="3657647"/>
              <a:ext cx="936640" cy="936979"/>
            </a:xfrm>
            <a:prstGeom prst="roundRect">
              <a:avLst/>
            </a:prstGeom>
            <a:solidFill>
              <a:srgbClr val="8A7D7A"/>
            </a:solidFill>
            <a:ln>
              <a:noFill/>
            </a:ln>
            <a:effectLst>
              <a:outerShdw blurRad="1270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1212215"/>
              <a:endParaRPr lang="en-GB" sz="3135" dirty="0">
                <a:solidFill>
                  <a:srgbClr val="FFFFFF"/>
                </a:solidFill>
                <a:cs typeface="+mn-ea"/>
                <a:sym typeface="+mn-lt"/>
              </a:endParaRPr>
            </a:p>
          </p:txBody>
        </p:sp>
        <p:sp>
          <p:nvSpPr>
            <p:cNvPr id="33" name="Freeform 26"/>
            <p:cNvSpPr>
              <a:spLocks noEditPoints="1"/>
            </p:cNvSpPr>
            <p:nvPr/>
          </p:nvSpPr>
          <p:spPr bwMode="auto">
            <a:xfrm>
              <a:off x="946518" y="3912909"/>
              <a:ext cx="434060" cy="456038"/>
            </a:xfrm>
            <a:custGeom>
              <a:avLst/>
              <a:gdLst>
                <a:gd name="T0" fmla="*/ 139 w 577"/>
                <a:gd name="T1" fmla="*/ 87 h 609"/>
                <a:gd name="T2" fmla="*/ 27 w 577"/>
                <a:gd name="T3" fmla="*/ 87 h 609"/>
                <a:gd name="T4" fmla="*/ 27 w 577"/>
                <a:gd name="T5" fmla="*/ 48 h 609"/>
                <a:gd name="T6" fmla="*/ 139 w 577"/>
                <a:gd name="T7" fmla="*/ 48 h 609"/>
                <a:gd name="T8" fmla="*/ 139 w 577"/>
                <a:gd name="T9" fmla="*/ 87 h 609"/>
                <a:gd name="T10" fmla="*/ 139 w 577"/>
                <a:gd name="T11" fmla="*/ 179 h 609"/>
                <a:gd name="T12" fmla="*/ 27 w 577"/>
                <a:gd name="T13" fmla="*/ 179 h 609"/>
                <a:gd name="T14" fmla="*/ 27 w 577"/>
                <a:gd name="T15" fmla="*/ 140 h 609"/>
                <a:gd name="T16" fmla="*/ 139 w 577"/>
                <a:gd name="T17" fmla="*/ 140 h 609"/>
                <a:gd name="T18" fmla="*/ 139 w 577"/>
                <a:gd name="T19" fmla="*/ 179 h 609"/>
                <a:gd name="T20" fmla="*/ 139 w 577"/>
                <a:gd name="T21" fmla="*/ 271 h 609"/>
                <a:gd name="T22" fmla="*/ 27 w 577"/>
                <a:gd name="T23" fmla="*/ 271 h 609"/>
                <a:gd name="T24" fmla="*/ 27 w 577"/>
                <a:gd name="T25" fmla="*/ 232 h 609"/>
                <a:gd name="T26" fmla="*/ 139 w 577"/>
                <a:gd name="T27" fmla="*/ 232 h 609"/>
                <a:gd name="T28" fmla="*/ 139 w 577"/>
                <a:gd name="T29" fmla="*/ 271 h 609"/>
                <a:gd name="T30" fmla="*/ 0 w 577"/>
                <a:gd name="T31" fmla="*/ 609 h 609"/>
                <a:gd name="T32" fmla="*/ 166 w 577"/>
                <a:gd name="T33" fmla="*/ 609 h 609"/>
                <a:gd name="T34" fmla="*/ 166 w 577"/>
                <a:gd name="T35" fmla="*/ 0 h 609"/>
                <a:gd name="T36" fmla="*/ 0 w 577"/>
                <a:gd name="T37" fmla="*/ 0 h 609"/>
                <a:gd name="T38" fmla="*/ 0 w 577"/>
                <a:gd name="T39" fmla="*/ 609 h 609"/>
                <a:gd name="T40" fmla="*/ 344 w 577"/>
                <a:gd name="T41" fmla="*/ 87 h 609"/>
                <a:gd name="T42" fmla="*/ 232 w 577"/>
                <a:gd name="T43" fmla="*/ 87 h 609"/>
                <a:gd name="T44" fmla="*/ 232 w 577"/>
                <a:gd name="T45" fmla="*/ 48 h 609"/>
                <a:gd name="T46" fmla="*/ 344 w 577"/>
                <a:gd name="T47" fmla="*/ 48 h 609"/>
                <a:gd name="T48" fmla="*/ 344 w 577"/>
                <a:gd name="T49" fmla="*/ 87 h 609"/>
                <a:gd name="T50" fmla="*/ 344 w 577"/>
                <a:gd name="T51" fmla="*/ 179 h 609"/>
                <a:gd name="T52" fmla="*/ 232 w 577"/>
                <a:gd name="T53" fmla="*/ 179 h 609"/>
                <a:gd name="T54" fmla="*/ 232 w 577"/>
                <a:gd name="T55" fmla="*/ 140 h 609"/>
                <a:gd name="T56" fmla="*/ 344 w 577"/>
                <a:gd name="T57" fmla="*/ 140 h 609"/>
                <a:gd name="T58" fmla="*/ 344 w 577"/>
                <a:gd name="T59" fmla="*/ 179 h 609"/>
                <a:gd name="T60" fmla="*/ 344 w 577"/>
                <a:gd name="T61" fmla="*/ 271 h 609"/>
                <a:gd name="T62" fmla="*/ 232 w 577"/>
                <a:gd name="T63" fmla="*/ 271 h 609"/>
                <a:gd name="T64" fmla="*/ 232 w 577"/>
                <a:gd name="T65" fmla="*/ 232 h 609"/>
                <a:gd name="T66" fmla="*/ 344 w 577"/>
                <a:gd name="T67" fmla="*/ 232 h 609"/>
                <a:gd name="T68" fmla="*/ 344 w 577"/>
                <a:gd name="T69" fmla="*/ 271 h 609"/>
                <a:gd name="T70" fmla="*/ 205 w 577"/>
                <a:gd name="T71" fmla="*/ 609 h 609"/>
                <a:gd name="T72" fmla="*/ 371 w 577"/>
                <a:gd name="T73" fmla="*/ 609 h 609"/>
                <a:gd name="T74" fmla="*/ 371 w 577"/>
                <a:gd name="T75" fmla="*/ 0 h 609"/>
                <a:gd name="T76" fmla="*/ 205 w 577"/>
                <a:gd name="T77" fmla="*/ 0 h 609"/>
                <a:gd name="T78" fmla="*/ 205 w 577"/>
                <a:gd name="T79" fmla="*/ 609 h 609"/>
                <a:gd name="T80" fmla="*/ 549 w 577"/>
                <a:gd name="T81" fmla="*/ 87 h 609"/>
                <a:gd name="T82" fmla="*/ 437 w 577"/>
                <a:gd name="T83" fmla="*/ 87 h 609"/>
                <a:gd name="T84" fmla="*/ 437 w 577"/>
                <a:gd name="T85" fmla="*/ 48 h 609"/>
                <a:gd name="T86" fmla="*/ 549 w 577"/>
                <a:gd name="T87" fmla="*/ 48 h 609"/>
                <a:gd name="T88" fmla="*/ 549 w 577"/>
                <a:gd name="T89" fmla="*/ 87 h 609"/>
                <a:gd name="T90" fmla="*/ 549 w 577"/>
                <a:gd name="T91" fmla="*/ 179 h 609"/>
                <a:gd name="T92" fmla="*/ 437 w 577"/>
                <a:gd name="T93" fmla="*/ 179 h 609"/>
                <a:gd name="T94" fmla="*/ 437 w 577"/>
                <a:gd name="T95" fmla="*/ 140 h 609"/>
                <a:gd name="T96" fmla="*/ 549 w 577"/>
                <a:gd name="T97" fmla="*/ 140 h 609"/>
                <a:gd name="T98" fmla="*/ 549 w 577"/>
                <a:gd name="T99" fmla="*/ 179 h 609"/>
                <a:gd name="T100" fmla="*/ 549 w 577"/>
                <a:gd name="T101" fmla="*/ 271 h 609"/>
                <a:gd name="T102" fmla="*/ 437 w 577"/>
                <a:gd name="T103" fmla="*/ 271 h 609"/>
                <a:gd name="T104" fmla="*/ 437 w 577"/>
                <a:gd name="T105" fmla="*/ 232 h 609"/>
                <a:gd name="T106" fmla="*/ 549 w 577"/>
                <a:gd name="T107" fmla="*/ 232 h 609"/>
                <a:gd name="T108" fmla="*/ 549 w 577"/>
                <a:gd name="T109" fmla="*/ 271 h 609"/>
                <a:gd name="T110" fmla="*/ 410 w 577"/>
                <a:gd name="T111" fmla="*/ 609 h 609"/>
                <a:gd name="T112" fmla="*/ 577 w 577"/>
                <a:gd name="T113" fmla="*/ 609 h 609"/>
                <a:gd name="T114" fmla="*/ 577 w 577"/>
                <a:gd name="T115" fmla="*/ 0 h 609"/>
                <a:gd name="T116" fmla="*/ 410 w 577"/>
                <a:gd name="T117" fmla="*/ 0 h 609"/>
                <a:gd name="T118" fmla="*/ 410 w 577"/>
                <a:gd name="T119" fmla="*/ 609 h 6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77" h="609">
                  <a:moveTo>
                    <a:pt x="139" y="87"/>
                  </a:moveTo>
                  <a:lnTo>
                    <a:pt x="27" y="87"/>
                  </a:lnTo>
                  <a:lnTo>
                    <a:pt x="27" y="48"/>
                  </a:lnTo>
                  <a:lnTo>
                    <a:pt x="139" y="48"/>
                  </a:lnTo>
                  <a:lnTo>
                    <a:pt x="139" y="87"/>
                  </a:lnTo>
                  <a:close/>
                  <a:moveTo>
                    <a:pt x="139" y="179"/>
                  </a:moveTo>
                  <a:lnTo>
                    <a:pt x="27" y="179"/>
                  </a:lnTo>
                  <a:lnTo>
                    <a:pt x="27" y="140"/>
                  </a:lnTo>
                  <a:lnTo>
                    <a:pt x="139" y="140"/>
                  </a:lnTo>
                  <a:lnTo>
                    <a:pt x="139" y="179"/>
                  </a:lnTo>
                  <a:close/>
                  <a:moveTo>
                    <a:pt x="139" y="271"/>
                  </a:moveTo>
                  <a:lnTo>
                    <a:pt x="27" y="271"/>
                  </a:lnTo>
                  <a:lnTo>
                    <a:pt x="27" y="232"/>
                  </a:lnTo>
                  <a:lnTo>
                    <a:pt x="139" y="232"/>
                  </a:lnTo>
                  <a:lnTo>
                    <a:pt x="139" y="271"/>
                  </a:lnTo>
                  <a:close/>
                  <a:moveTo>
                    <a:pt x="0" y="609"/>
                  </a:moveTo>
                  <a:lnTo>
                    <a:pt x="166" y="609"/>
                  </a:lnTo>
                  <a:lnTo>
                    <a:pt x="166" y="0"/>
                  </a:lnTo>
                  <a:lnTo>
                    <a:pt x="0" y="0"/>
                  </a:lnTo>
                  <a:lnTo>
                    <a:pt x="0" y="609"/>
                  </a:lnTo>
                  <a:close/>
                  <a:moveTo>
                    <a:pt x="344" y="87"/>
                  </a:moveTo>
                  <a:lnTo>
                    <a:pt x="232" y="87"/>
                  </a:lnTo>
                  <a:lnTo>
                    <a:pt x="232" y="48"/>
                  </a:lnTo>
                  <a:lnTo>
                    <a:pt x="344" y="48"/>
                  </a:lnTo>
                  <a:lnTo>
                    <a:pt x="344" y="87"/>
                  </a:lnTo>
                  <a:close/>
                  <a:moveTo>
                    <a:pt x="344" y="179"/>
                  </a:moveTo>
                  <a:lnTo>
                    <a:pt x="232" y="179"/>
                  </a:lnTo>
                  <a:lnTo>
                    <a:pt x="232" y="140"/>
                  </a:lnTo>
                  <a:lnTo>
                    <a:pt x="344" y="140"/>
                  </a:lnTo>
                  <a:lnTo>
                    <a:pt x="344" y="179"/>
                  </a:lnTo>
                  <a:close/>
                  <a:moveTo>
                    <a:pt x="344" y="271"/>
                  </a:moveTo>
                  <a:lnTo>
                    <a:pt x="232" y="271"/>
                  </a:lnTo>
                  <a:lnTo>
                    <a:pt x="232" y="232"/>
                  </a:lnTo>
                  <a:lnTo>
                    <a:pt x="344" y="232"/>
                  </a:lnTo>
                  <a:lnTo>
                    <a:pt x="344" y="271"/>
                  </a:lnTo>
                  <a:close/>
                  <a:moveTo>
                    <a:pt x="205" y="609"/>
                  </a:moveTo>
                  <a:lnTo>
                    <a:pt x="371" y="609"/>
                  </a:lnTo>
                  <a:lnTo>
                    <a:pt x="371" y="0"/>
                  </a:lnTo>
                  <a:lnTo>
                    <a:pt x="205" y="0"/>
                  </a:lnTo>
                  <a:lnTo>
                    <a:pt x="205" y="609"/>
                  </a:lnTo>
                  <a:close/>
                  <a:moveTo>
                    <a:pt x="549" y="87"/>
                  </a:moveTo>
                  <a:lnTo>
                    <a:pt x="437" y="87"/>
                  </a:lnTo>
                  <a:lnTo>
                    <a:pt x="437" y="48"/>
                  </a:lnTo>
                  <a:lnTo>
                    <a:pt x="549" y="48"/>
                  </a:lnTo>
                  <a:lnTo>
                    <a:pt x="549" y="87"/>
                  </a:lnTo>
                  <a:close/>
                  <a:moveTo>
                    <a:pt x="549" y="179"/>
                  </a:moveTo>
                  <a:lnTo>
                    <a:pt x="437" y="179"/>
                  </a:lnTo>
                  <a:lnTo>
                    <a:pt x="437" y="140"/>
                  </a:lnTo>
                  <a:lnTo>
                    <a:pt x="549" y="140"/>
                  </a:lnTo>
                  <a:lnTo>
                    <a:pt x="549" y="179"/>
                  </a:lnTo>
                  <a:close/>
                  <a:moveTo>
                    <a:pt x="549" y="271"/>
                  </a:moveTo>
                  <a:lnTo>
                    <a:pt x="437" y="271"/>
                  </a:lnTo>
                  <a:lnTo>
                    <a:pt x="437" y="232"/>
                  </a:lnTo>
                  <a:lnTo>
                    <a:pt x="549" y="232"/>
                  </a:lnTo>
                  <a:lnTo>
                    <a:pt x="549" y="271"/>
                  </a:lnTo>
                  <a:close/>
                  <a:moveTo>
                    <a:pt x="410" y="609"/>
                  </a:moveTo>
                  <a:lnTo>
                    <a:pt x="577" y="609"/>
                  </a:lnTo>
                  <a:lnTo>
                    <a:pt x="577" y="0"/>
                  </a:lnTo>
                  <a:lnTo>
                    <a:pt x="410" y="0"/>
                  </a:lnTo>
                  <a:lnTo>
                    <a:pt x="410" y="609"/>
                  </a:lnTo>
                  <a:close/>
                </a:path>
              </a:pathLst>
            </a:custGeom>
            <a:solidFill>
              <a:srgbClr val="FEFEFE"/>
            </a:solidFill>
            <a:ln>
              <a:noFill/>
            </a:ln>
          </p:spPr>
          <p:txBody>
            <a:bodyPr vert="horz" wrap="square" lIns="91440" tIns="45720" rIns="91440" bIns="45720" numCol="1" anchor="t" anchorCtr="0" compatLnSpc="1"/>
            <a:lstStyle/>
            <a:p>
              <a:endParaRPr lang="zh-CN" altLang="en-US">
                <a:solidFill>
                  <a:schemeClr val="accent2"/>
                </a:solidFill>
                <a:cs typeface="+mn-ea"/>
                <a:sym typeface="+mn-lt"/>
              </a:endParaRPr>
            </a:p>
          </p:txBody>
        </p:sp>
      </p:grpSp>
      <p:grpSp>
        <p:nvGrpSpPr>
          <p:cNvPr id="34" name="组合 33"/>
          <p:cNvGrpSpPr/>
          <p:nvPr/>
        </p:nvGrpSpPr>
        <p:grpSpPr>
          <a:xfrm>
            <a:off x="608405" y="4558542"/>
            <a:ext cx="1105795" cy="1106194"/>
            <a:chOff x="608405" y="5368011"/>
            <a:chExt cx="1105795" cy="1106194"/>
          </a:xfrm>
        </p:grpSpPr>
        <p:sp>
          <p:nvSpPr>
            <p:cNvPr id="35" name="Rounded Rectangle 6"/>
            <p:cNvSpPr/>
            <p:nvPr/>
          </p:nvSpPr>
          <p:spPr>
            <a:xfrm>
              <a:off x="608405" y="5368011"/>
              <a:ext cx="1105795" cy="1106194"/>
            </a:xfrm>
            <a:prstGeom prst="roundRect">
              <a:avLst/>
            </a:prstGeom>
            <a:gradFill flip="none" rotWithShape="1">
              <a:gsLst>
                <a:gs pos="0">
                  <a:srgbClr val="F0F0F0"/>
                </a:gs>
                <a:gs pos="100000">
                  <a:srgbClr val="F1F1F1"/>
                </a:gs>
              </a:gsLst>
              <a:lin ang="2700000" scaled="1"/>
              <a:tileRect/>
            </a:gradFill>
            <a:ln w="38100">
              <a:gradFill flip="none" rotWithShape="1">
                <a:gsLst>
                  <a:gs pos="100000">
                    <a:srgbClr val="FFFFFF"/>
                  </a:gs>
                  <a:gs pos="0">
                    <a:srgbClr val="CECED0"/>
                  </a:gs>
                </a:gsLst>
                <a:lin ang="13500000" scaled="1"/>
                <a:tileRect/>
              </a:gradFill>
            </a:ln>
            <a:effectLst>
              <a:outerShdw blurRad="190500" dist="88900" dir="2700000" algn="t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028" tIns="45514" rIns="91028" bIns="45514" anchor="ctr"/>
            <a:lstStyle/>
            <a:p>
              <a:pPr algn="ctr" defTabSz="1212215"/>
              <a:endParaRPr lang="en-GB" sz="2385">
                <a:solidFill>
                  <a:srgbClr val="FFFFFF"/>
                </a:solidFill>
                <a:cs typeface="+mn-ea"/>
                <a:sym typeface="+mn-lt"/>
              </a:endParaRPr>
            </a:p>
          </p:txBody>
        </p:sp>
        <p:sp>
          <p:nvSpPr>
            <p:cNvPr id="36" name="Rounded Rectangle 6"/>
            <p:cNvSpPr/>
            <p:nvPr/>
          </p:nvSpPr>
          <p:spPr>
            <a:xfrm>
              <a:off x="693390" y="5452275"/>
              <a:ext cx="936640" cy="936979"/>
            </a:xfrm>
            <a:prstGeom prst="roundRect">
              <a:avLst/>
            </a:prstGeom>
            <a:solidFill>
              <a:srgbClr val="C1BAB8"/>
            </a:solidFill>
            <a:ln>
              <a:noFill/>
            </a:ln>
            <a:effectLst>
              <a:outerShdw blurRad="1270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1212215"/>
              <a:endParaRPr lang="en-GB" sz="3135">
                <a:solidFill>
                  <a:srgbClr val="FFFFFF"/>
                </a:solidFill>
                <a:cs typeface="+mn-ea"/>
                <a:sym typeface="+mn-lt"/>
              </a:endParaRPr>
            </a:p>
          </p:txBody>
        </p:sp>
        <p:sp>
          <p:nvSpPr>
            <p:cNvPr id="37" name="Freeform 36"/>
            <p:cNvSpPr>
              <a:spLocks noEditPoints="1"/>
            </p:cNvSpPr>
            <p:nvPr/>
          </p:nvSpPr>
          <p:spPr bwMode="auto">
            <a:xfrm>
              <a:off x="941297" y="5689115"/>
              <a:ext cx="459701" cy="454207"/>
            </a:xfrm>
            <a:custGeom>
              <a:avLst/>
              <a:gdLst>
                <a:gd name="T0" fmla="*/ 553 w 612"/>
                <a:gd name="T1" fmla="*/ 521 h 605"/>
                <a:gd name="T2" fmla="*/ 490 w 612"/>
                <a:gd name="T3" fmla="*/ 521 h 605"/>
                <a:gd name="T4" fmla="*/ 590 w 612"/>
                <a:gd name="T5" fmla="*/ 58 h 605"/>
                <a:gd name="T6" fmla="*/ 508 w 612"/>
                <a:gd name="T7" fmla="*/ 0 h 605"/>
                <a:gd name="T8" fmla="*/ 288 w 612"/>
                <a:gd name="T9" fmla="*/ 196 h 605"/>
                <a:gd name="T10" fmla="*/ 256 w 612"/>
                <a:gd name="T11" fmla="*/ 241 h 605"/>
                <a:gd name="T12" fmla="*/ 229 w 612"/>
                <a:gd name="T13" fmla="*/ 254 h 605"/>
                <a:gd name="T14" fmla="*/ 232 w 612"/>
                <a:gd name="T15" fmla="*/ 338 h 605"/>
                <a:gd name="T16" fmla="*/ 55 w 612"/>
                <a:gd name="T17" fmla="*/ 492 h 605"/>
                <a:gd name="T18" fmla="*/ 35 w 612"/>
                <a:gd name="T19" fmla="*/ 605 h 605"/>
                <a:gd name="T20" fmla="*/ 127 w 612"/>
                <a:gd name="T21" fmla="*/ 513 h 605"/>
                <a:gd name="T22" fmla="*/ 271 w 612"/>
                <a:gd name="T23" fmla="*/ 377 h 605"/>
                <a:gd name="T24" fmla="*/ 352 w 612"/>
                <a:gd name="T25" fmla="*/ 377 h 605"/>
                <a:gd name="T26" fmla="*/ 375 w 612"/>
                <a:gd name="T27" fmla="*/ 326 h 605"/>
                <a:gd name="T28" fmla="*/ 410 w 612"/>
                <a:gd name="T29" fmla="*/ 319 h 605"/>
                <a:gd name="T30" fmla="*/ 590 w 612"/>
                <a:gd name="T31" fmla="*/ 58 h 605"/>
                <a:gd name="T32" fmla="*/ 239 w 612"/>
                <a:gd name="T33" fmla="*/ 197 h 605"/>
                <a:gd name="T34" fmla="*/ 246 w 612"/>
                <a:gd name="T35" fmla="*/ 190 h 605"/>
                <a:gd name="T36" fmla="*/ 266 w 612"/>
                <a:gd name="T37" fmla="*/ 171 h 605"/>
                <a:gd name="T38" fmla="*/ 131 w 612"/>
                <a:gd name="T39" fmla="*/ 1 h 605"/>
                <a:gd name="T40" fmla="*/ 171 w 612"/>
                <a:gd name="T41" fmla="*/ 97 h 605"/>
                <a:gd name="T42" fmla="*/ 13 w 612"/>
                <a:gd name="T43" fmla="*/ 118 h 605"/>
                <a:gd name="T44" fmla="*/ 141 w 612"/>
                <a:gd name="T45" fmla="*/ 272 h 605"/>
                <a:gd name="T46" fmla="*/ 185 w 612"/>
                <a:gd name="T47" fmla="*/ 263 h 605"/>
                <a:gd name="T48" fmla="*/ 221 w 612"/>
                <a:gd name="T49" fmla="*/ 215 h 605"/>
                <a:gd name="T50" fmla="*/ 409 w 612"/>
                <a:gd name="T51" fmla="*/ 368 h 605"/>
                <a:gd name="T52" fmla="*/ 376 w 612"/>
                <a:gd name="T53" fmla="*/ 401 h 605"/>
                <a:gd name="T54" fmla="*/ 451 w 612"/>
                <a:gd name="T55" fmla="*/ 529 h 605"/>
                <a:gd name="T56" fmla="*/ 529 w 612"/>
                <a:gd name="T57" fmla="*/ 605 h 605"/>
                <a:gd name="T58" fmla="*/ 597 w 612"/>
                <a:gd name="T59" fmla="*/ 502 h 605"/>
                <a:gd name="T60" fmla="*/ 427 w 612"/>
                <a:gd name="T61" fmla="*/ 350 h 605"/>
                <a:gd name="T62" fmla="*/ 401 w 612"/>
                <a:gd name="T63" fmla="*/ 352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12" h="605">
                  <a:moveTo>
                    <a:pt x="522" y="490"/>
                  </a:moveTo>
                  <a:cubicBezTo>
                    <a:pt x="539" y="490"/>
                    <a:pt x="553" y="504"/>
                    <a:pt x="553" y="521"/>
                  </a:cubicBezTo>
                  <a:cubicBezTo>
                    <a:pt x="553" y="539"/>
                    <a:pt x="539" y="553"/>
                    <a:pt x="522" y="553"/>
                  </a:cubicBezTo>
                  <a:cubicBezTo>
                    <a:pt x="504" y="553"/>
                    <a:pt x="490" y="539"/>
                    <a:pt x="490" y="521"/>
                  </a:cubicBezTo>
                  <a:cubicBezTo>
                    <a:pt x="490" y="504"/>
                    <a:pt x="504" y="490"/>
                    <a:pt x="522" y="490"/>
                  </a:cubicBezTo>
                  <a:close/>
                  <a:moveTo>
                    <a:pt x="590" y="58"/>
                  </a:moveTo>
                  <a:lnTo>
                    <a:pt x="548" y="17"/>
                  </a:lnTo>
                  <a:cubicBezTo>
                    <a:pt x="537" y="5"/>
                    <a:pt x="522" y="0"/>
                    <a:pt x="508" y="0"/>
                  </a:cubicBezTo>
                  <a:cubicBezTo>
                    <a:pt x="493" y="0"/>
                    <a:pt x="478" y="5"/>
                    <a:pt x="467" y="17"/>
                  </a:cubicBezTo>
                  <a:lnTo>
                    <a:pt x="288" y="196"/>
                  </a:lnTo>
                  <a:cubicBezTo>
                    <a:pt x="293" y="207"/>
                    <a:pt x="289" y="223"/>
                    <a:pt x="281" y="231"/>
                  </a:cubicBezTo>
                  <a:cubicBezTo>
                    <a:pt x="275" y="237"/>
                    <a:pt x="265" y="241"/>
                    <a:pt x="256" y="241"/>
                  </a:cubicBezTo>
                  <a:cubicBezTo>
                    <a:pt x="252" y="241"/>
                    <a:pt x="249" y="240"/>
                    <a:pt x="245" y="239"/>
                  </a:cubicBezTo>
                  <a:lnTo>
                    <a:pt x="229" y="254"/>
                  </a:lnTo>
                  <a:cubicBezTo>
                    <a:pt x="207" y="277"/>
                    <a:pt x="207" y="313"/>
                    <a:pt x="229" y="335"/>
                  </a:cubicBezTo>
                  <a:lnTo>
                    <a:pt x="232" y="338"/>
                  </a:lnTo>
                  <a:lnTo>
                    <a:pt x="92" y="478"/>
                  </a:lnTo>
                  <a:lnTo>
                    <a:pt x="55" y="492"/>
                  </a:lnTo>
                  <a:lnTo>
                    <a:pt x="0" y="570"/>
                  </a:lnTo>
                  <a:lnTo>
                    <a:pt x="35" y="605"/>
                  </a:lnTo>
                  <a:lnTo>
                    <a:pt x="113" y="551"/>
                  </a:lnTo>
                  <a:lnTo>
                    <a:pt x="127" y="513"/>
                  </a:lnTo>
                  <a:lnTo>
                    <a:pt x="267" y="373"/>
                  </a:lnTo>
                  <a:lnTo>
                    <a:pt x="271" y="377"/>
                  </a:lnTo>
                  <a:cubicBezTo>
                    <a:pt x="283" y="388"/>
                    <a:pt x="297" y="394"/>
                    <a:pt x="312" y="394"/>
                  </a:cubicBezTo>
                  <a:cubicBezTo>
                    <a:pt x="326" y="394"/>
                    <a:pt x="341" y="388"/>
                    <a:pt x="352" y="377"/>
                  </a:cubicBezTo>
                  <a:lnTo>
                    <a:pt x="368" y="361"/>
                  </a:lnTo>
                  <a:cubicBezTo>
                    <a:pt x="363" y="351"/>
                    <a:pt x="367" y="335"/>
                    <a:pt x="375" y="326"/>
                  </a:cubicBezTo>
                  <a:cubicBezTo>
                    <a:pt x="381" y="320"/>
                    <a:pt x="391" y="317"/>
                    <a:pt x="399" y="317"/>
                  </a:cubicBezTo>
                  <a:cubicBezTo>
                    <a:pt x="403" y="317"/>
                    <a:pt x="407" y="317"/>
                    <a:pt x="410" y="319"/>
                  </a:cubicBezTo>
                  <a:lnTo>
                    <a:pt x="590" y="139"/>
                  </a:lnTo>
                  <a:cubicBezTo>
                    <a:pt x="612" y="117"/>
                    <a:pt x="612" y="81"/>
                    <a:pt x="590" y="58"/>
                  </a:cubicBezTo>
                  <a:close/>
                  <a:moveTo>
                    <a:pt x="221" y="215"/>
                  </a:moveTo>
                  <a:lnTo>
                    <a:pt x="239" y="197"/>
                  </a:lnTo>
                  <a:lnTo>
                    <a:pt x="255" y="206"/>
                  </a:lnTo>
                  <a:lnTo>
                    <a:pt x="246" y="190"/>
                  </a:lnTo>
                  <a:lnTo>
                    <a:pt x="264" y="172"/>
                  </a:lnTo>
                  <a:lnTo>
                    <a:pt x="266" y="171"/>
                  </a:lnTo>
                  <a:cubicBezTo>
                    <a:pt x="270" y="160"/>
                    <a:pt x="272" y="151"/>
                    <a:pt x="272" y="141"/>
                  </a:cubicBezTo>
                  <a:cubicBezTo>
                    <a:pt x="272" y="69"/>
                    <a:pt x="203" y="0"/>
                    <a:pt x="131" y="1"/>
                  </a:cubicBezTo>
                  <a:cubicBezTo>
                    <a:pt x="131" y="1"/>
                    <a:pt x="123" y="9"/>
                    <a:pt x="118" y="13"/>
                  </a:cubicBezTo>
                  <a:cubicBezTo>
                    <a:pt x="176" y="71"/>
                    <a:pt x="171" y="61"/>
                    <a:pt x="171" y="97"/>
                  </a:cubicBezTo>
                  <a:cubicBezTo>
                    <a:pt x="171" y="126"/>
                    <a:pt x="125" y="171"/>
                    <a:pt x="97" y="171"/>
                  </a:cubicBezTo>
                  <a:cubicBezTo>
                    <a:pt x="61" y="171"/>
                    <a:pt x="72" y="177"/>
                    <a:pt x="13" y="118"/>
                  </a:cubicBezTo>
                  <a:cubicBezTo>
                    <a:pt x="9" y="123"/>
                    <a:pt x="1" y="131"/>
                    <a:pt x="1" y="131"/>
                  </a:cubicBezTo>
                  <a:cubicBezTo>
                    <a:pt x="2" y="203"/>
                    <a:pt x="70" y="272"/>
                    <a:pt x="141" y="272"/>
                  </a:cubicBezTo>
                  <a:cubicBezTo>
                    <a:pt x="154" y="272"/>
                    <a:pt x="168" y="267"/>
                    <a:pt x="182" y="261"/>
                  </a:cubicBezTo>
                  <a:lnTo>
                    <a:pt x="185" y="263"/>
                  </a:lnTo>
                  <a:cubicBezTo>
                    <a:pt x="189" y="251"/>
                    <a:pt x="196" y="240"/>
                    <a:pt x="206" y="230"/>
                  </a:cubicBezTo>
                  <a:lnTo>
                    <a:pt x="221" y="215"/>
                  </a:lnTo>
                  <a:close/>
                  <a:moveTo>
                    <a:pt x="401" y="352"/>
                  </a:moveTo>
                  <a:lnTo>
                    <a:pt x="409" y="368"/>
                  </a:lnTo>
                  <a:lnTo>
                    <a:pt x="392" y="385"/>
                  </a:lnTo>
                  <a:lnTo>
                    <a:pt x="376" y="401"/>
                  </a:lnTo>
                  <a:cubicBezTo>
                    <a:pt x="367" y="410"/>
                    <a:pt x="356" y="417"/>
                    <a:pt x="343" y="422"/>
                  </a:cubicBezTo>
                  <a:lnTo>
                    <a:pt x="451" y="529"/>
                  </a:lnTo>
                  <a:lnTo>
                    <a:pt x="502" y="597"/>
                  </a:lnTo>
                  <a:lnTo>
                    <a:pt x="529" y="605"/>
                  </a:lnTo>
                  <a:lnTo>
                    <a:pt x="604" y="529"/>
                  </a:lnTo>
                  <a:lnTo>
                    <a:pt x="597" y="502"/>
                  </a:lnTo>
                  <a:lnTo>
                    <a:pt x="529" y="451"/>
                  </a:lnTo>
                  <a:lnTo>
                    <a:pt x="427" y="350"/>
                  </a:lnTo>
                  <a:lnTo>
                    <a:pt x="417" y="360"/>
                  </a:lnTo>
                  <a:lnTo>
                    <a:pt x="401" y="352"/>
                  </a:lnTo>
                  <a:close/>
                </a:path>
              </a:pathLst>
            </a:custGeom>
            <a:solidFill>
              <a:srgbClr val="FEFEFE"/>
            </a:solidFill>
            <a:ln>
              <a:noFill/>
            </a:ln>
          </p:spPr>
          <p:txBody>
            <a:bodyPr vert="horz" wrap="square" lIns="91440" tIns="45720" rIns="91440" bIns="45720" numCol="1" anchor="t" anchorCtr="0" compatLnSpc="1"/>
            <a:lstStyle/>
            <a:p>
              <a:endParaRPr lang="zh-CN" altLang="en-US">
                <a:solidFill>
                  <a:schemeClr val="accent2"/>
                </a:solidFill>
                <a:cs typeface="+mn-ea"/>
                <a:sym typeface="+mn-lt"/>
              </a:endParaRPr>
            </a:p>
          </p:txBody>
        </p:sp>
      </p:grpSp>
      <p:grpSp>
        <p:nvGrpSpPr>
          <p:cNvPr id="38" name="组合 37"/>
          <p:cNvGrpSpPr/>
          <p:nvPr/>
        </p:nvGrpSpPr>
        <p:grpSpPr>
          <a:xfrm>
            <a:off x="626048" y="1020108"/>
            <a:ext cx="1105795" cy="1106194"/>
            <a:chOff x="626048" y="1829577"/>
            <a:chExt cx="1105795" cy="1106194"/>
          </a:xfrm>
        </p:grpSpPr>
        <p:sp>
          <p:nvSpPr>
            <p:cNvPr id="39" name="Rounded Rectangle 6"/>
            <p:cNvSpPr/>
            <p:nvPr/>
          </p:nvSpPr>
          <p:spPr>
            <a:xfrm>
              <a:off x="626048" y="1829577"/>
              <a:ext cx="1105795" cy="1106194"/>
            </a:xfrm>
            <a:prstGeom prst="roundRect">
              <a:avLst/>
            </a:prstGeom>
            <a:gradFill flip="none" rotWithShape="1">
              <a:gsLst>
                <a:gs pos="0">
                  <a:srgbClr val="F0F0F0"/>
                </a:gs>
                <a:gs pos="100000">
                  <a:srgbClr val="F1F1F1"/>
                </a:gs>
              </a:gsLst>
              <a:lin ang="2700000" scaled="1"/>
              <a:tileRect/>
            </a:gradFill>
            <a:ln w="38100">
              <a:gradFill flip="none" rotWithShape="1">
                <a:gsLst>
                  <a:gs pos="100000">
                    <a:srgbClr val="FFFFFF"/>
                  </a:gs>
                  <a:gs pos="0">
                    <a:srgbClr val="CECED0"/>
                  </a:gs>
                </a:gsLst>
                <a:lin ang="13500000" scaled="1"/>
                <a:tileRect/>
              </a:gradFill>
            </a:ln>
            <a:effectLst>
              <a:outerShdw blurRad="190500" dist="88900" dir="2700000" algn="t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028" tIns="45514" rIns="91028" bIns="45514" anchor="ctr"/>
            <a:lstStyle/>
            <a:p>
              <a:pPr algn="ctr" defTabSz="1212215"/>
              <a:endParaRPr lang="en-GB" sz="2385">
                <a:solidFill>
                  <a:srgbClr val="FFFFFF"/>
                </a:solidFill>
                <a:cs typeface="+mn-ea"/>
                <a:sym typeface="+mn-lt"/>
              </a:endParaRPr>
            </a:p>
          </p:txBody>
        </p:sp>
        <p:sp>
          <p:nvSpPr>
            <p:cNvPr id="40" name="Rounded Rectangle 4"/>
            <p:cNvSpPr/>
            <p:nvPr/>
          </p:nvSpPr>
          <p:spPr>
            <a:xfrm>
              <a:off x="710626" y="1914185"/>
              <a:ext cx="936640" cy="936979"/>
            </a:xfrm>
            <a:prstGeom prst="roundRect">
              <a:avLst/>
            </a:prstGeom>
            <a:solidFill>
              <a:srgbClr val="C1BAB8"/>
            </a:solidFill>
            <a:ln>
              <a:noFill/>
            </a:ln>
            <a:effectLst>
              <a:outerShdw blurRad="1270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1212215"/>
              <a:endParaRPr lang="en-GB" sz="3135" dirty="0">
                <a:solidFill>
                  <a:srgbClr val="FFFFFF"/>
                </a:solidFill>
                <a:cs typeface="+mn-ea"/>
                <a:sym typeface="+mn-lt"/>
              </a:endParaRPr>
            </a:p>
          </p:txBody>
        </p:sp>
        <p:sp>
          <p:nvSpPr>
            <p:cNvPr id="41" name="Freeform 48"/>
            <p:cNvSpPr>
              <a:spLocks noEditPoints="1"/>
            </p:cNvSpPr>
            <p:nvPr/>
          </p:nvSpPr>
          <p:spPr bwMode="auto">
            <a:xfrm>
              <a:off x="939995" y="2127924"/>
              <a:ext cx="470690" cy="450544"/>
            </a:xfrm>
            <a:custGeom>
              <a:avLst/>
              <a:gdLst>
                <a:gd name="T0" fmla="*/ 419 w 628"/>
                <a:gd name="T1" fmla="*/ 232 h 600"/>
                <a:gd name="T2" fmla="*/ 411 w 628"/>
                <a:gd name="T3" fmla="*/ 249 h 600"/>
                <a:gd name="T4" fmla="*/ 408 w 628"/>
                <a:gd name="T5" fmla="*/ 261 h 600"/>
                <a:gd name="T6" fmla="*/ 409 w 628"/>
                <a:gd name="T7" fmla="*/ 283 h 600"/>
                <a:gd name="T8" fmla="*/ 417 w 628"/>
                <a:gd name="T9" fmla="*/ 304 h 600"/>
                <a:gd name="T10" fmla="*/ 424 w 628"/>
                <a:gd name="T11" fmla="*/ 315 h 600"/>
                <a:gd name="T12" fmla="*/ 441 w 628"/>
                <a:gd name="T13" fmla="*/ 330 h 600"/>
                <a:gd name="T14" fmla="*/ 453 w 628"/>
                <a:gd name="T15" fmla="*/ 335 h 600"/>
                <a:gd name="T16" fmla="*/ 478 w 628"/>
                <a:gd name="T17" fmla="*/ 200 h 600"/>
                <a:gd name="T18" fmla="*/ 449 w 628"/>
                <a:gd name="T19" fmla="*/ 206 h 600"/>
                <a:gd name="T20" fmla="*/ 433 w 628"/>
                <a:gd name="T21" fmla="*/ 216 h 600"/>
                <a:gd name="T22" fmla="*/ 425 w 628"/>
                <a:gd name="T23" fmla="*/ 224 h 600"/>
                <a:gd name="T24" fmla="*/ 384 w 628"/>
                <a:gd name="T25" fmla="*/ 70 h 600"/>
                <a:gd name="T26" fmla="*/ 314 w 628"/>
                <a:gd name="T27" fmla="*/ 140 h 600"/>
                <a:gd name="T28" fmla="*/ 379 w 628"/>
                <a:gd name="T29" fmla="*/ 283 h 600"/>
                <a:gd name="T30" fmla="*/ 379 w 628"/>
                <a:gd name="T31" fmla="*/ 254 h 600"/>
                <a:gd name="T32" fmla="*/ 359 w 628"/>
                <a:gd name="T33" fmla="*/ 154 h 600"/>
                <a:gd name="T34" fmla="*/ 250 w 628"/>
                <a:gd name="T35" fmla="*/ 270 h 600"/>
                <a:gd name="T36" fmla="*/ 314 w 628"/>
                <a:gd name="T37" fmla="*/ 396 h 600"/>
                <a:gd name="T38" fmla="*/ 282 w 628"/>
                <a:gd name="T39" fmla="*/ 400 h 600"/>
                <a:gd name="T40" fmla="*/ 267 w 628"/>
                <a:gd name="T41" fmla="*/ 382 h 600"/>
                <a:gd name="T42" fmla="*/ 257 w 628"/>
                <a:gd name="T43" fmla="*/ 374 h 600"/>
                <a:gd name="T44" fmla="*/ 214 w 628"/>
                <a:gd name="T45" fmla="*/ 356 h 600"/>
                <a:gd name="T46" fmla="*/ 195 w 628"/>
                <a:gd name="T47" fmla="*/ 354 h 600"/>
                <a:gd name="T48" fmla="*/ 0 w 628"/>
                <a:gd name="T49" fmla="*/ 600 h 600"/>
                <a:gd name="T50" fmla="*/ 83 w 628"/>
                <a:gd name="T51" fmla="*/ 454 h 600"/>
                <a:gd name="T52" fmla="*/ 216 w 628"/>
                <a:gd name="T53" fmla="*/ 454 h 600"/>
                <a:gd name="T54" fmla="*/ 301 w 628"/>
                <a:gd name="T55" fmla="*/ 600 h 600"/>
                <a:gd name="T56" fmla="*/ 282 w 628"/>
                <a:gd name="T57" fmla="*/ 400 h 600"/>
                <a:gd name="T58" fmla="*/ 433 w 628"/>
                <a:gd name="T59" fmla="*/ 354 h 600"/>
                <a:gd name="T60" fmla="*/ 413 w 628"/>
                <a:gd name="T61" fmla="*/ 356 h 600"/>
                <a:gd name="T62" fmla="*/ 361 w 628"/>
                <a:gd name="T63" fmla="*/ 382 h 600"/>
                <a:gd name="T64" fmla="*/ 353 w 628"/>
                <a:gd name="T65" fmla="*/ 391 h 600"/>
                <a:gd name="T66" fmla="*/ 389 w 628"/>
                <a:gd name="T67" fmla="*/ 600 h 600"/>
                <a:gd name="T68" fmla="*/ 410 w 628"/>
                <a:gd name="T69" fmla="*/ 600 h 600"/>
                <a:gd name="T70" fmla="*/ 564 w 628"/>
                <a:gd name="T71" fmla="*/ 454 h 600"/>
                <a:gd name="T72" fmla="*/ 628 w 628"/>
                <a:gd name="T73" fmla="*/ 460 h 600"/>
                <a:gd name="T74" fmla="*/ 151 w 628"/>
                <a:gd name="T75" fmla="*/ 340 h 600"/>
                <a:gd name="T76" fmla="*/ 186 w 628"/>
                <a:gd name="T77" fmla="*/ 330 h 600"/>
                <a:gd name="T78" fmla="*/ 196 w 628"/>
                <a:gd name="T79" fmla="*/ 323 h 600"/>
                <a:gd name="T80" fmla="*/ 216 w 628"/>
                <a:gd name="T81" fmla="*/ 295 h 600"/>
                <a:gd name="T82" fmla="*/ 219 w 628"/>
                <a:gd name="T83" fmla="*/ 281 h 600"/>
                <a:gd name="T84" fmla="*/ 219 w 628"/>
                <a:gd name="T85" fmla="*/ 258 h 600"/>
                <a:gd name="T86" fmla="*/ 214 w 628"/>
                <a:gd name="T87" fmla="*/ 241 h 600"/>
                <a:gd name="T88" fmla="*/ 208 w 628"/>
                <a:gd name="T89" fmla="*/ 231 h 600"/>
                <a:gd name="T90" fmla="*/ 195 w 628"/>
                <a:gd name="T91" fmla="*/ 217 h 600"/>
                <a:gd name="T92" fmla="*/ 186 w 628"/>
                <a:gd name="T93" fmla="*/ 210 h 600"/>
                <a:gd name="T94" fmla="*/ 151 w 628"/>
                <a:gd name="T95" fmla="*/ 200 h 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28" h="600">
                  <a:moveTo>
                    <a:pt x="425" y="224"/>
                  </a:moveTo>
                  <a:cubicBezTo>
                    <a:pt x="423" y="226"/>
                    <a:pt x="421" y="229"/>
                    <a:pt x="420" y="231"/>
                  </a:cubicBezTo>
                  <a:cubicBezTo>
                    <a:pt x="419" y="231"/>
                    <a:pt x="419" y="232"/>
                    <a:pt x="419" y="232"/>
                  </a:cubicBezTo>
                  <a:cubicBezTo>
                    <a:pt x="418" y="234"/>
                    <a:pt x="416" y="236"/>
                    <a:pt x="415" y="239"/>
                  </a:cubicBezTo>
                  <a:cubicBezTo>
                    <a:pt x="415" y="240"/>
                    <a:pt x="414" y="240"/>
                    <a:pt x="414" y="241"/>
                  </a:cubicBezTo>
                  <a:cubicBezTo>
                    <a:pt x="413" y="244"/>
                    <a:pt x="412" y="246"/>
                    <a:pt x="411" y="249"/>
                  </a:cubicBezTo>
                  <a:cubicBezTo>
                    <a:pt x="411" y="249"/>
                    <a:pt x="411" y="250"/>
                    <a:pt x="411" y="250"/>
                  </a:cubicBezTo>
                  <a:cubicBezTo>
                    <a:pt x="410" y="253"/>
                    <a:pt x="409" y="255"/>
                    <a:pt x="409" y="258"/>
                  </a:cubicBezTo>
                  <a:cubicBezTo>
                    <a:pt x="409" y="259"/>
                    <a:pt x="409" y="260"/>
                    <a:pt x="408" y="261"/>
                  </a:cubicBezTo>
                  <a:cubicBezTo>
                    <a:pt x="408" y="264"/>
                    <a:pt x="408" y="267"/>
                    <a:pt x="408" y="270"/>
                  </a:cubicBezTo>
                  <a:cubicBezTo>
                    <a:pt x="408" y="274"/>
                    <a:pt x="408" y="278"/>
                    <a:pt x="409" y="281"/>
                  </a:cubicBezTo>
                  <a:cubicBezTo>
                    <a:pt x="409" y="282"/>
                    <a:pt x="409" y="283"/>
                    <a:pt x="409" y="283"/>
                  </a:cubicBezTo>
                  <a:cubicBezTo>
                    <a:pt x="410" y="287"/>
                    <a:pt x="411" y="290"/>
                    <a:pt x="412" y="293"/>
                  </a:cubicBezTo>
                  <a:cubicBezTo>
                    <a:pt x="412" y="294"/>
                    <a:pt x="412" y="294"/>
                    <a:pt x="412" y="295"/>
                  </a:cubicBezTo>
                  <a:cubicBezTo>
                    <a:pt x="414" y="298"/>
                    <a:pt x="415" y="301"/>
                    <a:pt x="417" y="304"/>
                  </a:cubicBezTo>
                  <a:cubicBezTo>
                    <a:pt x="417" y="305"/>
                    <a:pt x="417" y="305"/>
                    <a:pt x="418" y="306"/>
                  </a:cubicBezTo>
                  <a:cubicBezTo>
                    <a:pt x="420" y="309"/>
                    <a:pt x="422" y="312"/>
                    <a:pt x="424" y="315"/>
                  </a:cubicBezTo>
                  <a:cubicBezTo>
                    <a:pt x="424" y="315"/>
                    <a:pt x="424" y="315"/>
                    <a:pt x="424" y="315"/>
                  </a:cubicBezTo>
                  <a:cubicBezTo>
                    <a:pt x="427" y="318"/>
                    <a:pt x="429" y="320"/>
                    <a:pt x="432" y="323"/>
                  </a:cubicBezTo>
                  <a:cubicBezTo>
                    <a:pt x="432" y="323"/>
                    <a:pt x="432" y="323"/>
                    <a:pt x="432" y="323"/>
                  </a:cubicBezTo>
                  <a:cubicBezTo>
                    <a:pt x="435" y="326"/>
                    <a:pt x="438" y="328"/>
                    <a:pt x="441" y="330"/>
                  </a:cubicBezTo>
                  <a:cubicBezTo>
                    <a:pt x="442" y="330"/>
                    <a:pt x="442" y="330"/>
                    <a:pt x="442" y="330"/>
                  </a:cubicBezTo>
                  <a:cubicBezTo>
                    <a:pt x="446" y="332"/>
                    <a:pt x="449" y="334"/>
                    <a:pt x="452" y="335"/>
                  </a:cubicBezTo>
                  <a:cubicBezTo>
                    <a:pt x="453" y="335"/>
                    <a:pt x="453" y="335"/>
                    <a:pt x="453" y="335"/>
                  </a:cubicBezTo>
                  <a:cubicBezTo>
                    <a:pt x="461" y="338"/>
                    <a:pt x="469" y="340"/>
                    <a:pt x="478" y="340"/>
                  </a:cubicBezTo>
                  <a:cubicBezTo>
                    <a:pt x="516" y="340"/>
                    <a:pt x="547" y="309"/>
                    <a:pt x="547" y="270"/>
                  </a:cubicBezTo>
                  <a:cubicBezTo>
                    <a:pt x="547" y="231"/>
                    <a:pt x="516" y="200"/>
                    <a:pt x="478" y="200"/>
                  </a:cubicBezTo>
                  <a:cubicBezTo>
                    <a:pt x="468" y="200"/>
                    <a:pt x="458" y="202"/>
                    <a:pt x="450" y="206"/>
                  </a:cubicBezTo>
                  <a:cubicBezTo>
                    <a:pt x="450" y="206"/>
                    <a:pt x="450" y="206"/>
                    <a:pt x="450" y="206"/>
                  </a:cubicBezTo>
                  <a:cubicBezTo>
                    <a:pt x="449" y="206"/>
                    <a:pt x="449" y="206"/>
                    <a:pt x="449" y="206"/>
                  </a:cubicBezTo>
                  <a:cubicBezTo>
                    <a:pt x="446" y="208"/>
                    <a:pt x="444" y="209"/>
                    <a:pt x="442" y="210"/>
                  </a:cubicBezTo>
                  <a:cubicBezTo>
                    <a:pt x="441" y="210"/>
                    <a:pt x="441" y="211"/>
                    <a:pt x="440" y="211"/>
                  </a:cubicBezTo>
                  <a:cubicBezTo>
                    <a:pt x="438" y="213"/>
                    <a:pt x="435" y="215"/>
                    <a:pt x="433" y="216"/>
                  </a:cubicBezTo>
                  <a:cubicBezTo>
                    <a:pt x="433" y="217"/>
                    <a:pt x="432" y="217"/>
                    <a:pt x="432" y="217"/>
                  </a:cubicBezTo>
                  <a:cubicBezTo>
                    <a:pt x="430" y="219"/>
                    <a:pt x="428" y="221"/>
                    <a:pt x="426" y="223"/>
                  </a:cubicBezTo>
                  <a:cubicBezTo>
                    <a:pt x="426" y="223"/>
                    <a:pt x="425" y="224"/>
                    <a:pt x="425" y="224"/>
                  </a:cubicBezTo>
                  <a:close/>
                  <a:moveTo>
                    <a:pt x="314" y="140"/>
                  </a:moveTo>
                  <a:lnTo>
                    <a:pt x="314" y="140"/>
                  </a:lnTo>
                  <a:cubicBezTo>
                    <a:pt x="353" y="140"/>
                    <a:pt x="384" y="108"/>
                    <a:pt x="384" y="70"/>
                  </a:cubicBezTo>
                  <a:cubicBezTo>
                    <a:pt x="384" y="31"/>
                    <a:pt x="353" y="0"/>
                    <a:pt x="314" y="0"/>
                  </a:cubicBezTo>
                  <a:cubicBezTo>
                    <a:pt x="275" y="0"/>
                    <a:pt x="244" y="31"/>
                    <a:pt x="244" y="70"/>
                  </a:cubicBezTo>
                  <a:cubicBezTo>
                    <a:pt x="244" y="108"/>
                    <a:pt x="275" y="140"/>
                    <a:pt x="314" y="140"/>
                  </a:cubicBezTo>
                  <a:close/>
                  <a:moveTo>
                    <a:pt x="379" y="336"/>
                  </a:moveTo>
                  <a:lnTo>
                    <a:pt x="379" y="336"/>
                  </a:lnTo>
                  <a:lnTo>
                    <a:pt x="379" y="283"/>
                  </a:lnTo>
                  <a:cubicBezTo>
                    <a:pt x="379" y="279"/>
                    <a:pt x="378" y="274"/>
                    <a:pt x="378" y="270"/>
                  </a:cubicBezTo>
                  <a:cubicBezTo>
                    <a:pt x="378" y="266"/>
                    <a:pt x="379" y="262"/>
                    <a:pt x="379" y="257"/>
                  </a:cubicBezTo>
                  <a:lnTo>
                    <a:pt x="379" y="254"/>
                  </a:lnTo>
                  <a:lnTo>
                    <a:pt x="380" y="254"/>
                  </a:lnTo>
                  <a:cubicBezTo>
                    <a:pt x="385" y="223"/>
                    <a:pt x="404" y="197"/>
                    <a:pt x="431" y="183"/>
                  </a:cubicBezTo>
                  <a:cubicBezTo>
                    <a:pt x="412" y="165"/>
                    <a:pt x="387" y="154"/>
                    <a:pt x="359" y="154"/>
                  </a:cubicBezTo>
                  <a:lnTo>
                    <a:pt x="269" y="154"/>
                  </a:lnTo>
                  <a:cubicBezTo>
                    <a:pt x="241" y="154"/>
                    <a:pt x="216" y="165"/>
                    <a:pt x="197" y="183"/>
                  </a:cubicBezTo>
                  <a:cubicBezTo>
                    <a:pt x="228" y="199"/>
                    <a:pt x="250" y="232"/>
                    <a:pt x="250" y="270"/>
                  </a:cubicBezTo>
                  <a:cubicBezTo>
                    <a:pt x="250" y="278"/>
                    <a:pt x="249" y="285"/>
                    <a:pt x="247" y="293"/>
                  </a:cubicBezTo>
                  <a:lnTo>
                    <a:pt x="247" y="335"/>
                  </a:lnTo>
                  <a:cubicBezTo>
                    <a:pt x="276" y="347"/>
                    <a:pt x="299" y="369"/>
                    <a:pt x="314" y="396"/>
                  </a:cubicBezTo>
                  <a:cubicBezTo>
                    <a:pt x="328" y="369"/>
                    <a:pt x="352" y="348"/>
                    <a:pt x="379" y="336"/>
                  </a:cubicBezTo>
                  <a:close/>
                  <a:moveTo>
                    <a:pt x="282" y="400"/>
                  </a:moveTo>
                  <a:lnTo>
                    <a:pt x="282" y="400"/>
                  </a:lnTo>
                  <a:cubicBezTo>
                    <a:pt x="280" y="397"/>
                    <a:pt x="278" y="394"/>
                    <a:pt x="275" y="391"/>
                  </a:cubicBezTo>
                  <a:cubicBezTo>
                    <a:pt x="275" y="390"/>
                    <a:pt x="274" y="390"/>
                    <a:pt x="274" y="390"/>
                  </a:cubicBezTo>
                  <a:cubicBezTo>
                    <a:pt x="272" y="387"/>
                    <a:pt x="270" y="385"/>
                    <a:pt x="267" y="382"/>
                  </a:cubicBezTo>
                  <a:cubicBezTo>
                    <a:pt x="267" y="382"/>
                    <a:pt x="266" y="382"/>
                    <a:pt x="266" y="381"/>
                  </a:cubicBezTo>
                  <a:cubicBezTo>
                    <a:pt x="263" y="379"/>
                    <a:pt x="261" y="377"/>
                    <a:pt x="258" y="375"/>
                  </a:cubicBezTo>
                  <a:cubicBezTo>
                    <a:pt x="257" y="374"/>
                    <a:pt x="257" y="374"/>
                    <a:pt x="257" y="374"/>
                  </a:cubicBezTo>
                  <a:cubicBezTo>
                    <a:pt x="247" y="367"/>
                    <a:pt x="237" y="362"/>
                    <a:pt x="225" y="359"/>
                  </a:cubicBezTo>
                  <a:cubicBezTo>
                    <a:pt x="223" y="358"/>
                    <a:pt x="220" y="357"/>
                    <a:pt x="218" y="357"/>
                  </a:cubicBezTo>
                  <a:cubicBezTo>
                    <a:pt x="217" y="356"/>
                    <a:pt x="215" y="356"/>
                    <a:pt x="214" y="356"/>
                  </a:cubicBezTo>
                  <a:cubicBezTo>
                    <a:pt x="212" y="356"/>
                    <a:pt x="210" y="355"/>
                    <a:pt x="208" y="355"/>
                  </a:cubicBezTo>
                  <a:cubicBezTo>
                    <a:pt x="207" y="355"/>
                    <a:pt x="206" y="355"/>
                    <a:pt x="205" y="355"/>
                  </a:cubicBezTo>
                  <a:cubicBezTo>
                    <a:pt x="202" y="354"/>
                    <a:pt x="199" y="354"/>
                    <a:pt x="195" y="354"/>
                  </a:cubicBezTo>
                  <a:lnTo>
                    <a:pt x="105" y="354"/>
                  </a:lnTo>
                  <a:cubicBezTo>
                    <a:pt x="47" y="354"/>
                    <a:pt x="0" y="401"/>
                    <a:pt x="0" y="460"/>
                  </a:cubicBezTo>
                  <a:lnTo>
                    <a:pt x="0" y="600"/>
                  </a:lnTo>
                  <a:lnTo>
                    <a:pt x="62" y="600"/>
                  </a:lnTo>
                  <a:lnTo>
                    <a:pt x="62" y="454"/>
                  </a:lnTo>
                  <a:lnTo>
                    <a:pt x="83" y="454"/>
                  </a:lnTo>
                  <a:lnTo>
                    <a:pt x="83" y="600"/>
                  </a:lnTo>
                  <a:lnTo>
                    <a:pt x="216" y="600"/>
                  </a:lnTo>
                  <a:lnTo>
                    <a:pt x="216" y="454"/>
                  </a:lnTo>
                  <a:lnTo>
                    <a:pt x="237" y="454"/>
                  </a:lnTo>
                  <a:lnTo>
                    <a:pt x="237" y="600"/>
                  </a:lnTo>
                  <a:lnTo>
                    <a:pt x="301" y="600"/>
                  </a:lnTo>
                  <a:lnTo>
                    <a:pt x="301" y="460"/>
                  </a:lnTo>
                  <a:cubicBezTo>
                    <a:pt x="301" y="437"/>
                    <a:pt x="294" y="417"/>
                    <a:pt x="282" y="400"/>
                  </a:cubicBezTo>
                  <a:cubicBezTo>
                    <a:pt x="282" y="400"/>
                    <a:pt x="282" y="400"/>
                    <a:pt x="282" y="400"/>
                  </a:cubicBezTo>
                  <a:close/>
                  <a:moveTo>
                    <a:pt x="523" y="354"/>
                  </a:moveTo>
                  <a:lnTo>
                    <a:pt x="523" y="354"/>
                  </a:lnTo>
                  <a:lnTo>
                    <a:pt x="433" y="354"/>
                  </a:lnTo>
                  <a:cubicBezTo>
                    <a:pt x="429" y="354"/>
                    <a:pt x="426" y="354"/>
                    <a:pt x="423" y="355"/>
                  </a:cubicBezTo>
                  <a:cubicBezTo>
                    <a:pt x="422" y="355"/>
                    <a:pt x="421" y="355"/>
                    <a:pt x="420" y="355"/>
                  </a:cubicBezTo>
                  <a:cubicBezTo>
                    <a:pt x="418" y="355"/>
                    <a:pt x="415" y="356"/>
                    <a:pt x="413" y="356"/>
                  </a:cubicBezTo>
                  <a:cubicBezTo>
                    <a:pt x="412" y="356"/>
                    <a:pt x="411" y="356"/>
                    <a:pt x="410" y="357"/>
                  </a:cubicBezTo>
                  <a:cubicBezTo>
                    <a:pt x="408" y="357"/>
                    <a:pt x="405" y="358"/>
                    <a:pt x="403" y="358"/>
                  </a:cubicBezTo>
                  <a:cubicBezTo>
                    <a:pt x="387" y="363"/>
                    <a:pt x="373" y="371"/>
                    <a:pt x="361" y="382"/>
                  </a:cubicBezTo>
                  <a:cubicBezTo>
                    <a:pt x="361" y="382"/>
                    <a:pt x="361" y="382"/>
                    <a:pt x="361" y="383"/>
                  </a:cubicBezTo>
                  <a:cubicBezTo>
                    <a:pt x="358" y="385"/>
                    <a:pt x="356" y="388"/>
                    <a:pt x="353" y="390"/>
                  </a:cubicBezTo>
                  <a:cubicBezTo>
                    <a:pt x="353" y="390"/>
                    <a:pt x="353" y="391"/>
                    <a:pt x="353" y="391"/>
                  </a:cubicBezTo>
                  <a:cubicBezTo>
                    <a:pt x="337" y="409"/>
                    <a:pt x="327" y="433"/>
                    <a:pt x="327" y="460"/>
                  </a:cubicBezTo>
                  <a:lnTo>
                    <a:pt x="327" y="600"/>
                  </a:lnTo>
                  <a:lnTo>
                    <a:pt x="389" y="600"/>
                  </a:lnTo>
                  <a:lnTo>
                    <a:pt x="389" y="454"/>
                  </a:lnTo>
                  <a:lnTo>
                    <a:pt x="410" y="454"/>
                  </a:lnTo>
                  <a:lnTo>
                    <a:pt x="410" y="600"/>
                  </a:lnTo>
                  <a:lnTo>
                    <a:pt x="543" y="600"/>
                  </a:lnTo>
                  <a:lnTo>
                    <a:pt x="543" y="454"/>
                  </a:lnTo>
                  <a:lnTo>
                    <a:pt x="564" y="454"/>
                  </a:lnTo>
                  <a:lnTo>
                    <a:pt x="564" y="600"/>
                  </a:lnTo>
                  <a:lnTo>
                    <a:pt x="628" y="600"/>
                  </a:lnTo>
                  <a:lnTo>
                    <a:pt x="628" y="460"/>
                  </a:lnTo>
                  <a:cubicBezTo>
                    <a:pt x="628" y="401"/>
                    <a:pt x="581" y="354"/>
                    <a:pt x="523" y="354"/>
                  </a:cubicBezTo>
                  <a:close/>
                  <a:moveTo>
                    <a:pt x="151" y="340"/>
                  </a:moveTo>
                  <a:lnTo>
                    <a:pt x="151" y="340"/>
                  </a:lnTo>
                  <a:cubicBezTo>
                    <a:pt x="159" y="340"/>
                    <a:pt x="167" y="338"/>
                    <a:pt x="175" y="335"/>
                  </a:cubicBezTo>
                  <a:cubicBezTo>
                    <a:pt x="175" y="335"/>
                    <a:pt x="175" y="335"/>
                    <a:pt x="176" y="335"/>
                  </a:cubicBezTo>
                  <a:cubicBezTo>
                    <a:pt x="179" y="334"/>
                    <a:pt x="183" y="332"/>
                    <a:pt x="186" y="330"/>
                  </a:cubicBezTo>
                  <a:cubicBezTo>
                    <a:pt x="186" y="330"/>
                    <a:pt x="186" y="330"/>
                    <a:pt x="186" y="330"/>
                  </a:cubicBezTo>
                  <a:cubicBezTo>
                    <a:pt x="190" y="328"/>
                    <a:pt x="193" y="326"/>
                    <a:pt x="196" y="323"/>
                  </a:cubicBezTo>
                  <a:cubicBezTo>
                    <a:pt x="196" y="323"/>
                    <a:pt x="196" y="323"/>
                    <a:pt x="196" y="323"/>
                  </a:cubicBezTo>
                  <a:cubicBezTo>
                    <a:pt x="202" y="318"/>
                    <a:pt x="206" y="312"/>
                    <a:pt x="210" y="306"/>
                  </a:cubicBezTo>
                  <a:cubicBezTo>
                    <a:pt x="211" y="305"/>
                    <a:pt x="211" y="305"/>
                    <a:pt x="211" y="304"/>
                  </a:cubicBezTo>
                  <a:cubicBezTo>
                    <a:pt x="213" y="301"/>
                    <a:pt x="214" y="298"/>
                    <a:pt x="216" y="295"/>
                  </a:cubicBezTo>
                  <a:cubicBezTo>
                    <a:pt x="216" y="294"/>
                    <a:pt x="216" y="294"/>
                    <a:pt x="216" y="293"/>
                  </a:cubicBezTo>
                  <a:cubicBezTo>
                    <a:pt x="217" y="290"/>
                    <a:pt x="218" y="287"/>
                    <a:pt x="219" y="283"/>
                  </a:cubicBezTo>
                  <a:cubicBezTo>
                    <a:pt x="219" y="282"/>
                    <a:pt x="219" y="282"/>
                    <a:pt x="219" y="281"/>
                  </a:cubicBezTo>
                  <a:cubicBezTo>
                    <a:pt x="220" y="278"/>
                    <a:pt x="220" y="274"/>
                    <a:pt x="220" y="270"/>
                  </a:cubicBezTo>
                  <a:cubicBezTo>
                    <a:pt x="220" y="267"/>
                    <a:pt x="220" y="264"/>
                    <a:pt x="220" y="261"/>
                  </a:cubicBezTo>
                  <a:cubicBezTo>
                    <a:pt x="219" y="260"/>
                    <a:pt x="219" y="259"/>
                    <a:pt x="219" y="258"/>
                  </a:cubicBezTo>
                  <a:cubicBezTo>
                    <a:pt x="219" y="255"/>
                    <a:pt x="218" y="252"/>
                    <a:pt x="217" y="250"/>
                  </a:cubicBezTo>
                  <a:cubicBezTo>
                    <a:pt x="217" y="249"/>
                    <a:pt x="217" y="249"/>
                    <a:pt x="217" y="249"/>
                  </a:cubicBezTo>
                  <a:cubicBezTo>
                    <a:pt x="216" y="246"/>
                    <a:pt x="215" y="244"/>
                    <a:pt x="214" y="241"/>
                  </a:cubicBezTo>
                  <a:cubicBezTo>
                    <a:pt x="214" y="240"/>
                    <a:pt x="213" y="240"/>
                    <a:pt x="213" y="239"/>
                  </a:cubicBezTo>
                  <a:cubicBezTo>
                    <a:pt x="212" y="236"/>
                    <a:pt x="210" y="234"/>
                    <a:pt x="209" y="231"/>
                  </a:cubicBezTo>
                  <a:lnTo>
                    <a:pt x="208" y="231"/>
                  </a:lnTo>
                  <a:cubicBezTo>
                    <a:pt x="207" y="229"/>
                    <a:pt x="205" y="226"/>
                    <a:pt x="203" y="224"/>
                  </a:cubicBezTo>
                  <a:cubicBezTo>
                    <a:pt x="203" y="224"/>
                    <a:pt x="202" y="223"/>
                    <a:pt x="202" y="223"/>
                  </a:cubicBezTo>
                  <a:cubicBezTo>
                    <a:pt x="200" y="221"/>
                    <a:pt x="198" y="219"/>
                    <a:pt x="195" y="217"/>
                  </a:cubicBezTo>
                  <a:cubicBezTo>
                    <a:pt x="195" y="217"/>
                    <a:pt x="195" y="217"/>
                    <a:pt x="195" y="216"/>
                  </a:cubicBezTo>
                  <a:cubicBezTo>
                    <a:pt x="193" y="215"/>
                    <a:pt x="190" y="213"/>
                    <a:pt x="188" y="211"/>
                  </a:cubicBezTo>
                  <a:cubicBezTo>
                    <a:pt x="187" y="211"/>
                    <a:pt x="187" y="210"/>
                    <a:pt x="186" y="210"/>
                  </a:cubicBezTo>
                  <a:cubicBezTo>
                    <a:pt x="184" y="209"/>
                    <a:pt x="181" y="207"/>
                    <a:pt x="179" y="206"/>
                  </a:cubicBezTo>
                  <a:cubicBezTo>
                    <a:pt x="179" y="206"/>
                    <a:pt x="178" y="206"/>
                    <a:pt x="178" y="206"/>
                  </a:cubicBezTo>
                  <a:cubicBezTo>
                    <a:pt x="170" y="202"/>
                    <a:pt x="160" y="200"/>
                    <a:pt x="151" y="200"/>
                  </a:cubicBezTo>
                  <a:cubicBezTo>
                    <a:pt x="112" y="200"/>
                    <a:pt x="81" y="231"/>
                    <a:pt x="81" y="270"/>
                  </a:cubicBezTo>
                  <a:cubicBezTo>
                    <a:pt x="81" y="309"/>
                    <a:pt x="112" y="340"/>
                    <a:pt x="151" y="340"/>
                  </a:cubicBezTo>
                  <a:close/>
                </a:path>
              </a:pathLst>
            </a:custGeom>
            <a:solidFill>
              <a:srgbClr val="FEFEFE"/>
            </a:solidFill>
            <a:ln>
              <a:noFill/>
            </a:ln>
          </p:spPr>
          <p:txBody>
            <a:bodyPr vert="horz" wrap="square" lIns="91440" tIns="45720" rIns="91440" bIns="45720" numCol="1" anchor="t" anchorCtr="0" compatLnSpc="1"/>
            <a:lstStyle/>
            <a:p>
              <a:endParaRPr lang="zh-CN" altLang="en-US">
                <a:solidFill>
                  <a:schemeClr val="accent2"/>
                </a:solidFill>
                <a:cs typeface="+mn-ea"/>
                <a:sym typeface="+mn-lt"/>
              </a:endParaRPr>
            </a:p>
          </p:txBody>
        </p:sp>
      </p:grpSp>
      <p:grpSp>
        <p:nvGrpSpPr>
          <p:cNvPr id="42" name="组合 41"/>
          <p:cNvGrpSpPr/>
          <p:nvPr/>
        </p:nvGrpSpPr>
        <p:grpSpPr>
          <a:xfrm>
            <a:off x="6190514" y="1019146"/>
            <a:ext cx="1105795" cy="1106194"/>
            <a:chOff x="6190514" y="1828615"/>
            <a:chExt cx="1105795" cy="1106194"/>
          </a:xfrm>
        </p:grpSpPr>
        <p:sp>
          <p:nvSpPr>
            <p:cNvPr id="43" name="Rounded Rectangle 6"/>
            <p:cNvSpPr/>
            <p:nvPr/>
          </p:nvSpPr>
          <p:spPr>
            <a:xfrm>
              <a:off x="6190514" y="1828615"/>
              <a:ext cx="1105795" cy="1106194"/>
            </a:xfrm>
            <a:prstGeom prst="roundRect">
              <a:avLst/>
            </a:prstGeom>
            <a:gradFill flip="none" rotWithShape="1">
              <a:gsLst>
                <a:gs pos="0">
                  <a:srgbClr val="F0F0F0"/>
                </a:gs>
                <a:gs pos="100000">
                  <a:srgbClr val="F1F1F1"/>
                </a:gs>
              </a:gsLst>
              <a:lin ang="2700000" scaled="1"/>
              <a:tileRect/>
            </a:gradFill>
            <a:ln w="38100">
              <a:gradFill flip="none" rotWithShape="1">
                <a:gsLst>
                  <a:gs pos="100000">
                    <a:srgbClr val="FFFFFF"/>
                  </a:gs>
                  <a:gs pos="0">
                    <a:srgbClr val="CECED0"/>
                  </a:gs>
                </a:gsLst>
                <a:lin ang="13500000" scaled="1"/>
                <a:tileRect/>
              </a:gradFill>
            </a:ln>
            <a:effectLst>
              <a:outerShdw blurRad="190500" dist="88900" dir="2700000" algn="t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028" tIns="45514" rIns="91028" bIns="45514" anchor="ctr"/>
            <a:lstStyle/>
            <a:p>
              <a:pPr algn="ctr" defTabSz="1212215"/>
              <a:endParaRPr lang="en-GB" sz="2385">
                <a:solidFill>
                  <a:srgbClr val="FFFFFF"/>
                </a:solidFill>
                <a:cs typeface="+mn-ea"/>
                <a:sym typeface="+mn-lt"/>
              </a:endParaRPr>
            </a:p>
          </p:txBody>
        </p:sp>
        <p:sp>
          <p:nvSpPr>
            <p:cNvPr id="44" name="Rounded Rectangle 7"/>
            <p:cNvSpPr/>
            <p:nvPr/>
          </p:nvSpPr>
          <p:spPr>
            <a:xfrm>
              <a:off x="6276801" y="1907106"/>
              <a:ext cx="936640" cy="936979"/>
            </a:xfrm>
            <a:prstGeom prst="roundRect">
              <a:avLst/>
            </a:prstGeom>
            <a:solidFill>
              <a:srgbClr val="8A7D7A"/>
            </a:solidFill>
            <a:ln>
              <a:noFill/>
            </a:ln>
            <a:effectLst>
              <a:outerShdw blurRad="1270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1212215"/>
              <a:endParaRPr lang="en-GB" sz="3135" dirty="0">
                <a:solidFill>
                  <a:srgbClr val="FFFFFF"/>
                </a:solidFill>
                <a:cs typeface="+mn-ea"/>
                <a:sym typeface="+mn-lt"/>
              </a:endParaRPr>
            </a:p>
          </p:txBody>
        </p:sp>
        <p:sp>
          <p:nvSpPr>
            <p:cNvPr id="45" name="Freeform 31"/>
            <p:cNvSpPr>
              <a:spLocks noEditPoints="1"/>
            </p:cNvSpPr>
            <p:nvPr/>
          </p:nvSpPr>
          <p:spPr bwMode="auto">
            <a:xfrm>
              <a:off x="6609372" y="2165726"/>
              <a:ext cx="362633" cy="456039"/>
            </a:xfrm>
            <a:custGeom>
              <a:avLst/>
              <a:gdLst>
                <a:gd name="T0" fmla="*/ 82 w 484"/>
                <a:gd name="T1" fmla="*/ 166 h 606"/>
                <a:gd name="T2" fmla="*/ 82 w 484"/>
                <a:gd name="T3" fmla="*/ 186 h 606"/>
                <a:gd name="T4" fmla="*/ 331 w 484"/>
                <a:gd name="T5" fmla="*/ 193 h 606"/>
                <a:gd name="T6" fmla="*/ 331 w 484"/>
                <a:gd name="T7" fmla="*/ 173 h 606"/>
                <a:gd name="T8" fmla="*/ 387 w 484"/>
                <a:gd name="T9" fmla="*/ 556 h 606"/>
                <a:gd name="T10" fmla="*/ 388 w 484"/>
                <a:gd name="T11" fmla="*/ 564 h 606"/>
                <a:gd name="T12" fmla="*/ 418 w 484"/>
                <a:gd name="T13" fmla="*/ 594 h 606"/>
                <a:gd name="T14" fmla="*/ 474 w 484"/>
                <a:gd name="T15" fmla="*/ 581 h 606"/>
                <a:gd name="T16" fmla="*/ 474 w 484"/>
                <a:gd name="T17" fmla="*/ 531 h 606"/>
                <a:gd name="T18" fmla="*/ 444 w 484"/>
                <a:gd name="T19" fmla="*/ 501 h 606"/>
                <a:gd name="T20" fmla="*/ 418 w 484"/>
                <a:gd name="T21" fmla="*/ 519 h 606"/>
                <a:gd name="T22" fmla="*/ 384 w 484"/>
                <a:gd name="T23" fmla="*/ 553 h 606"/>
                <a:gd name="T24" fmla="*/ 218 w 484"/>
                <a:gd name="T25" fmla="*/ 354 h 606"/>
                <a:gd name="T26" fmla="*/ 229 w 484"/>
                <a:gd name="T27" fmla="*/ 336 h 606"/>
                <a:gd name="T28" fmla="*/ 207 w 484"/>
                <a:gd name="T29" fmla="*/ 320 h 606"/>
                <a:gd name="T30" fmla="*/ 207 w 484"/>
                <a:gd name="T31" fmla="*/ 327 h 606"/>
                <a:gd name="T32" fmla="*/ 246 w 484"/>
                <a:gd name="T33" fmla="*/ 422 h 606"/>
                <a:gd name="T34" fmla="*/ 297 w 484"/>
                <a:gd name="T35" fmla="*/ 364 h 606"/>
                <a:gd name="T36" fmla="*/ 296 w 484"/>
                <a:gd name="T37" fmla="*/ 357 h 606"/>
                <a:gd name="T38" fmla="*/ 224 w 484"/>
                <a:gd name="T39" fmla="*/ 362 h 606"/>
                <a:gd name="T40" fmla="*/ 224 w 484"/>
                <a:gd name="T41" fmla="*/ 368 h 606"/>
                <a:gd name="T42" fmla="*/ 246 w 484"/>
                <a:gd name="T43" fmla="*/ 422 h 606"/>
                <a:gd name="T44" fmla="*/ 429 w 484"/>
                <a:gd name="T45" fmla="*/ 493 h 606"/>
                <a:gd name="T46" fmla="*/ 429 w 484"/>
                <a:gd name="T47" fmla="*/ 487 h 606"/>
                <a:gd name="T48" fmla="*/ 394 w 484"/>
                <a:gd name="T49" fmla="*/ 451 h 606"/>
                <a:gd name="T50" fmla="*/ 256 w 484"/>
                <a:gd name="T51" fmla="*/ 425 h 606"/>
                <a:gd name="T52" fmla="*/ 256 w 484"/>
                <a:gd name="T53" fmla="*/ 432 h 606"/>
                <a:gd name="T54" fmla="*/ 354 w 484"/>
                <a:gd name="T55" fmla="*/ 530 h 606"/>
                <a:gd name="T56" fmla="*/ 395 w 484"/>
                <a:gd name="T57" fmla="*/ 528 h 606"/>
                <a:gd name="T58" fmla="*/ 20 w 484"/>
                <a:gd name="T59" fmla="*/ 150 h 606"/>
                <a:gd name="T60" fmla="*/ 89 w 484"/>
                <a:gd name="T61" fmla="*/ 152 h 606"/>
                <a:gd name="T62" fmla="*/ 141 w 484"/>
                <a:gd name="T63" fmla="*/ 100 h 606"/>
                <a:gd name="T64" fmla="*/ 141 w 484"/>
                <a:gd name="T65" fmla="*/ 93 h 606"/>
                <a:gd name="T66" fmla="*/ 383 w 484"/>
                <a:gd name="T67" fmla="*/ 27 h 606"/>
                <a:gd name="T68" fmla="*/ 394 w 484"/>
                <a:gd name="T69" fmla="*/ 422 h 606"/>
                <a:gd name="T70" fmla="*/ 414 w 484"/>
                <a:gd name="T71" fmla="*/ 449 h 606"/>
                <a:gd name="T72" fmla="*/ 414 w 484"/>
                <a:gd name="T73" fmla="*/ 39 h 606"/>
                <a:gd name="T74" fmla="*/ 383 w 484"/>
                <a:gd name="T75" fmla="*/ 0 h 606"/>
                <a:gd name="T76" fmla="*/ 121 w 484"/>
                <a:gd name="T77" fmla="*/ 2 h 606"/>
                <a:gd name="T78" fmla="*/ 0 w 484"/>
                <a:gd name="T79" fmla="*/ 123 h 606"/>
                <a:gd name="T80" fmla="*/ 0 w 484"/>
                <a:gd name="T81" fmla="*/ 492 h 606"/>
                <a:gd name="T82" fmla="*/ 32 w 484"/>
                <a:gd name="T83" fmla="*/ 530 h 606"/>
                <a:gd name="T84" fmla="*/ 319 w 484"/>
                <a:gd name="T85" fmla="*/ 524 h 606"/>
                <a:gd name="T86" fmla="*/ 305 w 484"/>
                <a:gd name="T87" fmla="*/ 503 h 606"/>
                <a:gd name="T88" fmla="*/ 20 w 484"/>
                <a:gd name="T89" fmla="*/ 492 h 606"/>
                <a:gd name="T90" fmla="*/ 20 w 484"/>
                <a:gd name="T91" fmla="*/ 150 h 606"/>
                <a:gd name="T92" fmla="*/ 156 w 484"/>
                <a:gd name="T93" fmla="*/ 321 h 606"/>
                <a:gd name="T94" fmla="*/ 156 w 484"/>
                <a:gd name="T95" fmla="*/ 301 h 606"/>
                <a:gd name="T96" fmla="*/ 82 w 484"/>
                <a:gd name="T97" fmla="*/ 294 h 606"/>
                <a:gd name="T98" fmla="*/ 82 w 484"/>
                <a:gd name="T99" fmla="*/ 315 h 606"/>
                <a:gd name="T100" fmla="*/ 82 w 484"/>
                <a:gd name="T101" fmla="*/ 272 h 606"/>
                <a:gd name="T102" fmla="*/ 331 w 484"/>
                <a:gd name="T103" fmla="*/ 279 h 606"/>
                <a:gd name="T104" fmla="*/ 331 w 484"/>
                <a:gd name="T105" fmla="*/ 258 h 606"/>
                <a:gd name="T106" fmla="*/ 82 w 484"/>
                <a:gd name="T107" fmla="*/ 252 h 606"/>
                <a:gd name="T108" fmla="*/ 82 w 484"/>
                <a:gd name="T109" fmla="*/ 272 h 606"/>
                <a:gd name="T110" fmla="*/ 82 w 484"/>
                <a:gd name="T111" fmla="*/ 236 h 606"/>
                <a:gd name="T112" fmla="*/ 331 w 484"/>
                <a:gd name="T113" fmla="*/ 229 h 606"/>
                <a:gd name="T114" fmla="*/ 331 w 484"/>
                <a:gd name="T115" fmla="*/ 209 h 606"/>
                <a:gd name="T116" fmla="*/ 82 w 484"/>
                <a:gd name="T117" fmla="*/ 216 h 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84" h="606">
                  <a:moveTo>
                    <a:pt x="331" y="166"/>
                  </a:moveTo>
                  <a:lnTo>
                    <a:pt x="82" y="166"/>
                  </a:lnTo>
                  <a:lnTo>
                    <a:pt x="82" y="173"/>
                  </a:lnTo>
                  <a:lnTo>
                    <a:pt x="82" y="186"/>
                  </a:lnTo>
                  <a:lnTo>
                    <a:pt x="82" y="193"/>
                  </a:lnTo>
                  <a:lnTo>
                    <a:pt x="331" y="193"/>
                  </a:lnTo>
                  <a:lnTo>
                    <a:pt x="331" y="186"/>
                  </a:lnTo>
                  <a:lnTo>
                    <a:pt x="331" y="173"/>
                  </a:lnTo>
                  <a:lnTo>
                    <a:pt x="331" y="166"/>
                  </a:lnTo>
                  <a:close/>
                  <a:moveTo>
                    <a:pt x="387" y="556"/>
                  </a:moveTo>
                  <a:lnTo>
                    <a:pt x="384" y="560"/>
                  </a:lnTo>
                  <a:lnTo>
                    <a:pt x="388" y="564"/>
                  </a:lnTo>
                  <a:lnTo>
                    <a:pt x="408" y="583"/>
                  </a:lnTo>
                  <a:lnTo>
                    <a:pt x="418" y="594"/>
                  </a:lnTo>
                  <a:cubicBezTo>
                    <a:pt x="430" y="606"/>
                    <a:pt x="450" y="606"/>
                    <a:pt x="462" y="594"/>
                  </a:cubicBezTo>
                  <a:lnTo>
                    <a:pt x="474" y="581"/>
                  </a:lnTo>
                  <a:cubicBezTo>
                    <a:pt x="481" y="575"/>
                    <a:pt x="484" y="565"/>
                    <a:pt x="483" y="556"/>
                  </a:cubicBezTo>
                  <a:cubicBezTo>
                    <a:pt x="484" y="547"/>
                    <a:pt x="481" y="538"/>
                    <a:pt x="474" y="531"/>
                  </a:cubicBezTo>
                  <a:lnTo>
                    <a:pt x="462" y="519"/>
                  </a:lnTo>
                  <a:lnTo>
                    <a:pt x="444" y="501"/>
                  </a:lnTo>
                  <a:lnTo>
                    <a:pt x="440" y="497"/>
                  </a:lnTo>
                  <a:lnTo>
                    <a:pt x="418" y="519"/>
                  </a:lnTo>
                  <a:lnTo>
                    <a:pt x="412" y="525"/>
                  </a:lnTo>
                  <a:lnTo>
                    <a:pt x="384" y="553"/>
                  </a:lnTo>
                  <a:lnTo>
                    <a:pt x="387" y="556"/>
                  </a:lnTo>
                  <a:close/>
                  <a:moveTo>
                    <a:pt x="218" y="354"/>
                  </a:moveTo>
                  <a:lnTo>
                    <a:pt x="234" y="338"/>
                  </a:lnTo>
                  <a:lnTo>
                    <a:pt x="229" y="336"/>
                  </a:lnTo>
                  <a:lnTo>
                    <a:pt x="234" y="331"/>
                  </a:lnTo>
                  <a:lnTo>
                    <a:pt x="207" y="320"/>
                  </a:lnTo>
                  <a:lnTo>
                    <a:pt x="211" y="328"/>
                  </a:lnTo>
                  <a:lnTo>
                    <a:pt x="207" y="327"/>
                  </a:lnTo>
                  <a:lnTo>
                    <a:pt x="218" y="354"/>
                  </a:lnTo>
                  <a:close/>
                  <a:moveTo>
                    <a:pt x="246" y="422"/>
                  </a:moveTo>
                  <a:lnTo>
                    <a:pt x="302" y="366"/>
                  </a:lnTo>
                  <a:lnTo>
                    <a:pt x="297" y="364"/>
                  </a:lnTo>
                  <a:lnTo>
                    <a:pt x="302" y="359"/>
                  </a:lnTo>
                  <a:lnTo>
                    <a:pt x="296" y="357"/>
                  </a:lnTo>
                  <a:lnTo>
                    <a:pt x="249" y="337"/>
                  </a:lnTo>
                  <a:lnTo>
                    <a:pt x="224" y="362"/>
                  </a:lnTo>
                  <a:lnTo>
                    <a:pt x="226" y="366"/>
                  </a:lnTo>
                  <a:lnTo>
                    <a:pt x="224" y="368"/>
                  </a:lnTo>
                  <a:lnTo>
                    <a:pt x="243" y="416"/>
                  </a:lnTo>
                  <a:lnTo>
                    <a:pt x="246" y="422"/>
                  </a:lnTo>
                  <a:close/>
                  <a:moveTo>
                    <a:pt x="412" y="511"/>
                  </a:moveTo>
                  <a:lnTo>
                    <a:pt x="429" y="493"/>
                  </a:lnTo>
                  <a:lnTo>
                    <a:pt x="426" y="490"/>
                  </a:lnTo>
                  <a:lnTo>
                    <a:pt x="429" y="487"/>
                  </a:lnTo>
                  <a:lnTo>
                    <a:pt x="414" y="472"/>
                  </a:lnTo>
                  <a:lnTo>
                    <a:pt x="394" y="451"/>
                  </a:lnTo>
                  <a:lnTo>
                    <a:pt x="312" y="369"/>
                  </a:lnTo>
                  <a:lnTo>
                    <a:pt x="256" y="425"/>
                  </a:lnTo>
                  <a:lnTo>
                    <a:pt x="260" y="429"/>
                  </a:lnTo>
                  <a:lnTo>
                    <a:pt x="256" y="432"/>
                  </a:lnTo>
                  <a:lnTo>
                    <a:pt x="334" y="510"/>
                  </a:lnTo>
                  <a:lnTo>
                    <a:pt x="354" y="530"/>
                  </a:lnTo>
                  <a:lnTo>
                    <a:pt x="374" y="549"/>
                  </a:lnTo>
                  <a:lnTo>
                    <a:pt x="395" y="528"/>
                  </a:lnTo>
                  <a:lnTo>
                    <a:pt x="412" y="511"/>
                  </a:lnTo>
                  <a:close/>
                  <a:moveTo>
                    <a:pt x="20" y="150"/>
                  </a:moveTo>
                  <a:lnTo>
                    <a:pt x="89" y="152"/>
                  </a:lnTo>
                  <a:lnTo>
                    <a:pt x="89" y="152"/>
                  </a:lnTo>
                  <a:lnTo>
                    <a:pt x="89" y="152"/>
                  </a:lnTo>
                  <a:cubicBezTo>
                    <a:pt x="118" y="152"/>
                    <a:pt x="141" y="129"/>
                    <a:pt x="141" y="100"/>
                  </a:cubicBezTo>
                  <a:lnTo>
                    <a:pt x="141" y="94"/>
                  </a:lnTo>
                  <a:lnTo>
                    <a:pt x="141" y="93"/>
                  </a:lnTo>
                  <a:lnTo>
                    <a:pt x="141" y="27"/>
                  </a:lnTo>
                  <a:lnTo>
                    <a:pt x="383" y="27"/>
                  </a:lnTo>
                  <a:cubicBezTo>
                    <a:pt x="389" y="27"/>
                    <a:pt x="394" y="32"/>
                    <a:pt x="394" y="38"/>
                  </a:cubicBezTo>
                  <a:lnTo>
                    <a:pt x="394" y="422"/>
                  </a:lnTo>
                  <a:lnTo>
                    <a:pt x="394" y="429"/>
                  </a:lnTo>
                  <a:lnTo>
                    <a:pt x="414" y="449"/>
                  </a:lnTo>
                  <a:lnTo>
                    <a:pt x="414" y="443"/>
                  </a:lnTo>
                  <a:lnTo>
                    <a:pt x="414" y="39"/>
                  </a:lnTo>
                  <a:lnTo>
                    <a:pt x="414" y="32"/>
                  </a:lnTo>
                  <a:cubicBezTo>
                    <a:pt x="414" y="14"/>
                    <a:pt x="400" y="0"/>
                    <a:pt x="383" y="0"/>
                  </a:cubicBezTo>
                  <a:lnTo>
                    <a:pt x="123" y="0"/>
                  </a:lnTo>
                  <a:lnTo>
                    <a:pt x="121" y="2"/>
                  </a:lnTo>
                  <a:lnTo>
                    <a:pt x="1" y="122"/>
                  </a:lnTo>
                  <a:lnTo>
                    <a:pt x="0" y="123"/>
                  </a:lnTo>
                  <a:lnTo>
                    <a:pt x="0" y="130"/>
                  </a:lnTo>
                  <a:lnTo>
                    <a:pt x="0" y="492"/>
                  </a:lnTo>
                  <a:lnTo>
                    <a:pt x="0" y="499"/>
                  </a:lnTo>
                  <a:cubicBezTo>
                    <a:pt x="0" y="516"/>
                    <a:pt x="14" y="530"/>
                    <a:pt x="32" y="530"/>
                  </a:cubicBezTo>
                  <a:lnTo>
                    <a:pt x="326" y="530"/>
                  </a:lnTo>
                  <a:lnTo>
                    <a:pt x="319" y="524"/>
                  </a:lnTo>
                  <a:lnTo>
                    <a:pt x="326" y="524"/>
                  </a:lnTo>
                  <a:lnTo>
                    <a:pt x="305" y="503"/>
                  </a:lnTo>
                  <a:lnTo>
                    <a:pt x="32" y="503"/>
                  </a:lnTo>
                  <a:cubicBezTo>
                    <a:pt x="25" y="503"/>
                    <a:pt x="21" y="498"/>
                    <a:pt x="20" y="492"/>
                  </a:cubicBezTo>
                  <a:lnTo>
                    <a:pt x="20" y="492"/>
                  </a:lnTo>
                  <a:lnTo>
                    <a:pt x="20" y="150"/>
                  </a:lnTo>
                  <a:close/>
                  <a:moveTo>
                    <a:pt x="82" y="321"/>
                  </a:moveTo>
                  <a:lnTo>
                    <a:pt x="156" y="321"/>
                  </a:lnTo>
                  <a:lnTo>
                    <a:pt x="156" y="315"/>
                  </a:lnTo>
                  <a:lnTo>
                    <a:pt x="156" y="301"/>
                  </a:lnTo>
                  <a:lnTo>
                    <a:pt x="156" y="294"/>
                  </a:lnTo>
                  <a:lnTo>
                    <a:pt x="82" y="294"/>
                  </a:lnTo>
                  <a:lnTo>
                    <a:pt x="82" y="301"/>
                  </a:lnTo>
                  <a:lnTo>
                    <a:pt x="82" y="315"/>
                  </a:lnTo>
                  <a:lnTo>
                    <a:pt x="82" y="321"/>
                  </a:lnTo>
                  <a:close/>
                  <a:moveTo>
                    <a:pt x="82" y="272"/>
                  </a:moveTo>
                  <a:lnTo>
                    <a:pt x="82" y="279"/>
                  </a:lnTo>
                  <a:lnTo>
                    <a:pt x="331" y="279"/>
                  </a:lnTo>
                  <a:lnTo>
                    <a:pt x="331" y="272"/>
                  </a:lnTo>
                  <a:lnTo>
                    <a:pt x="331" y="258"/>
                  </a:lnTo>
                  <a:lnTo>
                    <a:pt x="331" y="252"/>
                  </a:lnTo>
                  <a:lnTo>
                    <a:pt x="82" y="252"/>
                  </a:lnTo>
                  <a:lnTo>
                    <a:pt x="82" y="258"/>
                  </a:lnTo>
                  <a:lnTo>
                    <a:pt x="82" y="272"/>
                  </a:lnTo>
                  <a:close/>
                  <a:moveTo>
                    <a:pt x="82" y="229"/>
                  </a:moveTo>
                  <a:lnTo>
                    <a:pt x="82" y="236"/>
                  </a:lnTo>
                  <a:lnTo>
                    <a:pt x="331" y="236"/>
                  </a:lnTo>
                  <a:lnTo>
                    <a:pt x="331" y="229"/>
                  </a:lnTo>
                  <a:lnTo>
                    <a:pt x="331" y="216"/>
                  </a:lnTo>
                  <a:lnTo>
                    <a:pt x="331" y="209"/>
                  </a:lnTo>
                  <a:lnTo>
                    <a:pt x="82" y="209"/>
                  </a:lnTo>
                  <a:lnTo>
                    <a:pt x="82" y="216"/>
                  </a:lnTo>
                  <a:lnTo>
                    <a:pt x="82" y="229"/>
                  </a:lnTo>
                  <a:close/>
                </a:path>
              </a:pathLst>
            </a:custGeom>
            <a:solidFill>
              <a:srgbClr val="FEFEFE"/>
            </a:solidFill>
            <a:ln>
              <a:noFill/>
            </a:ln>
          </p:spPr>
          <p:txBody>
            <a:bodyPr vert="horz" wrap="square" lIns="91440" tIns="45720" rIns="91440" bIns="45720" numCol="1" anchor="t" anchorCtr="0" compatLnSpc="1"/>
            <a:lstStyle/>
            <a:p>
              <a:endParaRPr lang="zh-CN" altLang="en-US">
                <a:solidFill>
                  <a:schemeClr val="accent2"/>
                </a:solidFill>
                <a:cs typeface="+mn-ea"/>
                <a:sym typeface="+mn-lt"/>
              </a:endParaRPr>
            </a:p>
          </p:txBody>
        </p:sp>
      </p:grpSp>
      <p:grpSp>
        <p:nvGrpSpPr>
          <p:cNvPr id="46" name="组合 45"/>
          <p:cNvGrpSpPr/>
          <p:nvPr/>
        </p:nvGrpSpPr>
        <p:grpSpPr>
          <a:xfrm>
            <a:off x="6164503" y="4565875"/>
            <a:ext cx="1105795" cy="1106194"/>
            <a:chOff x="6164503" y="5375344"/>
            <a:chExt cx="1105795" cy="1106194"/>
          </a:xfrm>
        </p:grpSpPr>
        <p:sp>
          <p:nvSpPr>
            <p:cNvPr id="47" name="Rounded Rectangle 6"/>
            <p:cNvSpPr/>
            <p:nvPr/>
          </p:nvSpPr>
          <p:spPr>
            <a:xfrm>
              <a:off x="6164503" y="5375344"/>
              <a:ext cx="1105795" cy="1106194"/>
            </a:xfrm>
            <a:prstGeom prst="roundRect">
              <a:avLst/>
            </a:prstGeom>
            <a:gradFill flip="none" rotWithShape="1">
              <a:gsLst>
                <a:gs pos="0">
                  <a:srgbClr val="F0F0F0"/>
                </a:gs>
                <a:gs pos="100000">
                  <a:srgbClr val="F1F1F1"/>
                </a:gs>
              </a:gsLst>
              <a:lin ang="2700000" scaled="1"/>
              <a:tileRect/>
            </a:gradFill>
            <a:ln w="38100">
              <a:gradFill flip="none" rotWithShape="1">
                <a:gsLst>
                  <a:gs pos="100000">
                    <a:srgbClr val="FFFFFF"/>
                  </a:gs>
                  <a:gs pos="0">
                    <a:srgbClr val="CECED0"/>
                  </a:gs>
                </a:gsLst>
                <a:lin ang="13500000" scaled="1"/>
                <a:tileRect/>
              </a:gradFill>
            </a:ln>
            <a:effectLst>
              <a:outerShdw blurRad="190500" dist="88900" dir="2700000" algn="t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028" tIns="45514" rIns="91028" bIns="45514" anchor="ctr"/>
            <a:lstStyle/>
            <a:p>
              <a:pPr algn="ctr" defTabSz="1212215"/>
              <a:endParaRPr lang="en-GB" sz="2385">
                <a:solidFill>
                  <a:srgbClr val="FFFFFF"/>
                </a:solidFill>
                <a:cs typeface="+mn-ea"/>
                <a:sym typeface="+mn-lt"/>
              </a:endParaRPr>
            </a:p>
          </p:txBody>
        </p:sp>
        <p:sp>
          <p:nvSpPr>
            <p:cNvPr id="48" name="Rounded Rectangle 8"/>
            <p:cNvSpPr/>
            <p:nvPr/>
          </p:nvSpPr>
          <p:spPr>
            <a:xfrm>
              <a:off x="6273193" y="5457277"/>
              <a:ext cx="936640" cy="936979"/>
            </a:xfrm>
            <a:prstGeom prst="roundRect">
              <a:avLst/>
            </a:prstGeom>
            <a:solidFill>
              <a:srgbClr val="8A7D7A"/>
            </a:solidFill>
            <a:ln>
              <a:noFill/>
            </a:ln>
            <a:effectLst>
              <a:outerShdw blurRad="1270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1212215"/>
              <a:endParaRPr lang="en-GB" sz="3135" dirty="0">
                <a:solidFill>
                  <a:srgbClr val="FFFFFF"/>
                </a:solidFill>
                <a:cs typeface="+mn-ea"/>
                <a:sym typeface="+mn-lt"/>
              </a:endParaRPr>
            </a:p>
          </p:txBody>
        </p:sp>
        <p:sp>
          <p:nvSpPr>
            <p:cNvPr id="49" name="Freeform 44"/>
            <p:cNvSpPr>
              <a:spLocks noEditPoints="1"/>
            </p:cNvSpPr>
            <p:nvPr/>
          </p:nvSpPr>
          <p:spPr bwMode="auto">
            <a:xfrm>
              <a:off x="6544240" y="5683620"/>
              <a:ext cx="423072" cy="459702"/>
            </a:xfrm>
            <a:custGeom>
              <a:avLst/>
              <a:gdLst>
                <a:gd name="T0" fmla="*/ 38 w 566"/>
                <a:gd name="T1" fmla="*/ 38 h 613"/>
                <a:gd name="T2" fmla="*/ 151 w 566"/>
                <a:gd name="T3" fmla="*/ 37 h 613"/>
                <a:gd name="T4" fmla="*/ 271 w 566"/>
                <a:gd name="T5" fmla="*/ 5 h 613"/>
                <a:gd name="T6" fmla="*/ 283 w 566"/>
                <a:gd name="T7" fmla="*/ 0 h 613"/>
                <a:gd name="T8" fmla="*/ 294 w 566"/>
                <a:gd name="T9" fmla="*/ 5 h 613"/>
                <a:gd name="T10" fmla="*/ 415 w 566"/>
                <a:gd name="T11" fmla="*/ 37 h 613"/>
                <a:gd name="T12" fmla="*/ 528 w 566"/>
                <a:gd name="T13" fmla="*/ 38 h 613"/>
                <a:gd name="T14" fmla="*/ 566 w 566"/>
                <a:gd name="T15" fmla="*/ 33 h 613"/>
                <a:gd name="T16" fmla="*/ 566 w 566"/>
                <a:gd name="T17" fmla="*/ 76 h 613"/>
                <a:gd name="T18" fmla="*/ 486 w 566"/>
                <a:gd name="T19" fmla="*/ 464 h 613"/>
                <a:gd name="T20" fmla="*/ 291 w 566"/>
                <a:gd name="T21" fmla="*/ 611 h 613"/>
                <a:gd name="T22" fmla="*/ 283 w 566"/>
                <a:gd name="T23" fmla="*/ 613 h 613"/>
                <a:gd name="T24" fmla="*/ 275 w 566"/>
                <a:gd name="T25" fmla="*/ 611 h 613"/>
                <a:gd name="T26" fmla="*/ 80 w 566"/>
                <a:gd name="T27" fmla="*/ 464 h 613"/>
                <a:gd name="T28" fmla="*/ 0 w 566"/>
                <a:gd name="T29" fmla="*/ 76 h 613"/>
                <a:gd name="T30" fmla="*/ 0 w 566"/>
                <a:gd name="T31" fmla="*/ 33 h 613"/>
                <a:gd name="T32" fmla="*/ 38 w 566"/>
                <a:gd name="T33" fmla="*/ 38 h 613"/>
                <a:gd name="T34" fmla="*/ 283 w 566"/>
                <a:gd name="T35" fmla="*/ 312 h 613"/>
                <a:gd name="T36" fmla="*/ 283 w 566"/>
                <a:gd name="T37" fmla="*/ 312 h 613"/>
                <a:gd name="T38" fmla="*/ 472 w 566"/>
                <a:gd name="T39" fmla="*/ 312 h 613"/>
                <a:gd name="T40" fmla="*/ 496 w 566"/>
                <a:gd name="T41" fmla="*/ 117 h 613"/>
                <a:gd name="T42" fmla="*/ 407 w 566"/>
                <a:gd name="T43" fmla="*/ 113 h 613"/>
                <a:gd name="T44" fmla="*/ 283 w 566"/>
                <a:gd name="T45" fmla="*/ 81 h 613"/>
                <a:gd name="T46" fmla="*/ 283 w 566"/>
                <a:gd name="T47" fmla="*/ 312 h 613"/>
                <a:gd name="T48" fmla="*/ 283 w 566"/>
                <a:gd name="T49" fmla="*/ 535 h 613"/>
                <a:gd name="T50" fmla="*/ 283 w 566"/>
                <a:gd name="T51" fmla="*/ 535 h 613"/>
                <a:gd name="T52" fmla="*/ 283 w 566"/>
                <a:gd name="T53" fmla="*/ 312 h 613"/>
                <a:gd name="T54" fmla="*/ 94 w 566"/>
                <a:gd name="T55" fmla="*/ 312 h 613"/>
                <a:gd name="T56" fmla="*/ 137 w 566"/>
                <a:gd name="T57" fmla="*/ 423 h 613"/>
                <a:gd name="T58" fmla="*/ 283 w 566"/>
                <a:gd name="T59" fmla="*/ 535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66" h="613">
                  <a:moveTo>
                    <a:pt x="38" y="38"/>
                  </a:moveTo>
                  <a:cubicBezTo>
                    <a:pt x="74" y="43"/>
                    <a:pt x="112" y="42"/>
                    <a:pt x="151" y="37"/>
                  </a:cubicBezTo>
                  <a:cubicBezTo>
                    <a:pt x="190" y="32"/>
                    <a:pt x="230" y="21"/>
                    <a:pt x="271" y="5"/>
                  </a:cubicBezTo>
                  <a:lnTo>
                    <a:pt x="283" y="0"/>
                  </a:lnTo>
                  <a:lnTo>
                    <a:pt x="294" y="5"/>
                  </a:lnTo>
                  <a:cubicBezTo>
                    <a:pt x="336" y="21"/>
                    <a:pt x="376" y="32"/>
                    <a:pt x="415" y="37"/>
                  </a:cubicBezTo>
                  <a:cubicBezTo>
                    <a:pt x="454" y="42"/>
                    <a:pt x="491" y="43"/>
                    <a:pt x="528" y="38"/>
                  </a:cubicBezTo>
                  <a:lnTo>
                    <a:pt x="566" y="33"/>
                  </a:lnTo>
                  <a:lnTo>
                    <a:pt x="566" y="76"/>
                  </a:lnTo>
                  <a:cubicBezTo>
                    <a:pt x="564" y="260"/>
                    <a:pt x="534" y="382"/>
                    <a:pt x="486" y="464"/>
                  </a:cubicBezTo>
                  <a:cubicBezTo>
                    <a:pt x="436" y="550"/>
                    <a:pt x="368" y="591"/>
                    <a:pt x="291" y="611"/>
                  </a:cubicBezTo>
                  <a:lnTo>
                    <a:pt x="283" y="613"/>
                  </a:lnTo>
                  <a:lnTo>
                    <a:pt x="275" y="611"/>
                  </a:lnTo>
                  <a:cubicBezTo>
                    <a:pt x="198" y="591"/>
                    <a:pt x="130" y="550"/>
                    <a:pt x="80" y="464"/>
                  </a:cubicBezTo>
                  <a:cubicBezTo>
                    <a:pt x="32" y="382"/>
                    <a:pt x="2" y="260"/>
                    <a:pt x="0" y="76"/>
                  </a:cubicBezTo>
                  <a:lnTo>
                    <a:pt x="0" y="33"/>
                  </a:lnTo>
                  <a:lnTo>
                    <a:pt x="38" y="38"/>
                  </a:lnTo>
                  <a:close/>
                  <a:moveTo>
                    <a:pt x="283" y="312"/>
                  </a:moveTo>
                  <a:lnTo>
                    <a:pt x="283" y="312"/>
                  </a:lnTo>
                  <a:lnTo>
                    <a:pt x="472" y="312"/>
                  </a:lnTo>
                  <a:cubicBezTo>
                    <a:pt x="485" y="259"/>
                    <a:pt x="493" y="195"/>
                    <a:pt x="496" y="117"/>
                  </a:cubicBezTo>
                  <a:cubicBezTo>
                    <a:pt x="467" y="119"/>
                    <a:pt x="437" y="117"/>
                    <a:pt x="407" y="113"/>
                  </a:cubicBezTo>
                  <a:cubicBezTo>
                    <a:pt x="367" y="108"/>
                    <a:pt x="325" y="97"/>
                    <a:pt x="283" y="81"/>
                  </a:cubicBezTo>
                  <a:lnTo>
                    <a:pt x="283" y="312"/>
                  </a:lnTo>
                  <a:close/>
                  <a:moveTo>
                    <a:pt x="283" y="535"/>
                  </a:moveTo>
                  <a:lnTo>
                    <a:pt x="283" y="535"/>
                  </a:lnTo>
                  <a:lnTo>
                    <a:pt x="283" y="312"/>
                  </a:lnTo>
                  <a:lnTo>
                    <a:pt x="94" y="312"/>
                  </a:lnTo>
                  <a:cubicBezTo>
                    <a:pt x="105" y="357"/>
                    <a:pt x="120" y="393"/>
                    <a:pt x="137" y="423"/>
                  </a:cubicBezTo>
                  <a:cubicBezTo>
                    <a:pt x="174" y="486"/>
                    <a:pt x="225" y="518"/>
                    <a:pt x="283" y="535"/>
                  </a:cubicBezTo>
                  <a:close/>
                </a:path>
              </a:pathLst>
            </a:custGeom>
            <a:solidFill>
              <a:srgbClr val="FEFEFE"/>
            </a:solidFill>
            <a:ln>
              <a:noFill/>
            </a:ln>
          </p:spPr>
          <p:txBody>
            <a:bodyPr vert="horz" wrap="square" lIns="91440" tIns="45720" rIns="91440" bIns="45720" numCol="1" anchor="t" anchorCtr="0" compatLnSpc="1"/>
            <a:lstStyle/>
            <a:p>
              <a:endParaRPr lang="zh-CN" altLang="en-US">
                <a:solidFill>
                  <a:schemeClr val="accent2"/>
                </a:solidFill>
                <a:cs typeface="+mn-ea"/>
                <a:sym typeface="+mn-lt"/>
              </a:endParaRPr>
            </a:p>
          </p:txBody>
        </p:sp>
      </p:grpSp>
      <p:grpSp>
        <p:nvGrpSpPr>
          <p:cNvPr id="50" name="组合 49"/>
          <p:cNvGrpSpPr/>
          <p:nvPr/>
        </p:nvGrpSpPr>
        <p:grpSpPr>
          <a:xfrm>
            <a:off x="6174953" y="2759075"/>
            <a:ext cx="1105795" cy="1106194"/>
            <a:chOff x="6174953" y="3568544"/>
            <a:chExt cx="1105795" cy="1106194"/>
          </a:xfrm>
        </p:grpSpPr>
        <p:sp>
          <p:nvSpPr>
            <p:cNvPr id="51" name="Rounded Rectangle 6"/>
            <p:cNvSpPr/>
            <p:nvPr/>
          </p:nvSpPr>
          <p:spPr>
            <a:xfrm>
              <a:off x="6174953" y="3568544"/>
              <a:ext cx="1105795" cy="1106194"/>
            </a:xfrm>
            <a:prstGeom prst="roundRect">
              <a:avLst/>
            </a:prstGeom>
            <a:gradFill flip="none" rotWithShape="1">
              <a:gsLst>
                <a:gs pos="0">
                  <a:srgbClr val="F0F0F0"/>
                </a:gs>
                <a:gs pos="100000">
                  <a:srgbClr val="F1F1F1"/>
                </a:gs>
              </a:gsLst>
              <a:lin ang="2700000" scaled="1"/>
              <a:tileRect/>
            </a:gradFill>
            <a:ln w="38100">
              <a:gradFill flip="none" rotWithShape="1">
                <a:gsLst>
                  <a:gs pos="100000">
                    <a:srgbClr val="FFFFFF"/>
                  </a:gs>
                  <a:gs pos="0">
                    <a:srgbClr val="CECED0"/>
                  </a:gs>
                </a:gsLst>
                <a:lin ang="13500000" scaled="1"/>
                <a:tileRect/>
              </a:gradFill>
            </a:ln>
            <a:effectLst>
              <a:outerShdw blurRad="190500" dist="88900" dir="2700000" algn="t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028" tIns="45514" rIns="91028" bIns="45514" anchor="ctr"/>
            <a:lstStyle/>
            <a:p>
              <a:pPr algn="ctr" defTabSz="1212215"/>
              <a:endParaRPr lang="en-GB" sz="2385">
                <a:solidFill>
                  <a:srgbClr val="FFFFFF"/>
                </a:solidFill>
                <a:cs typeface="+mn-ea"/>
                <a:sym typeface="+mn-lt"/>
              </a:endParaRPr>
            </a:p>
          </p:txBody>
        </p:sp>
        <p:sp>
          <p:nvSpPr>
            <p:cNvPr id="52" name="Rounded Rectangle 8"/>
            <p:cNvSpPr/>
            <p:nvPr/>
          </p:nvSpPr>
          <p:spPr>
            <a:xfrm>
              <a:off x="6273951" y="3656823"/>
              <a:ext cx="936640" cy="936979"/>
            </a:xfrm>
            <a:prstGeom prst="roundRect">
              <a:avLst/>
            </a:prstGeom>
            <a:solidFill>
              <a:srgbClr val="C1BAB8"/>
            </a:solidFill>
            <a:ln>
              <a:noFill/>
            </a:ln>
            <a:effectLst>
              <a:outerShdw blurRad="1270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1212215"/>
              <a:endParaRPr lang="en-GB" sz="3135" dirty="0">
                <a:solidFill>
                  <a:srgbClr val="FFFFFF"/>
                </a:solidFill>
                <a:cs typeface="+mn-ea"/>
                <a:sym typeface="+mn-lt"/>
              </a:endParaRPr>
            </a:p>
          </p:txBody>
        </p:sp>
        <p:sp>
          <p:nvSpPr>
            <p:cNvPr id="53" name="Freeform 16"/>
            <p:cNvSpPr>
              <a:spLocks noEditPoints="1"/>
            </p:cNvSpPr>
            <p:nvPr/>
          </p:nvSpPr>
          <p:spPr bwMode="auto">
            <a:xfrm>
              <a:off x="6489016" y="3908908"/>
              <a:ext cx="533520" cy="425465"/>
            </a:xfrm>
            <a:custGeom>
              <a:avLst/>
              <a:gdLst>
                <a:gd name="T0" fmla="*/ 1238 w 1238"/>
                <a:gd name="T1" fmla="*/ 579 h 986"/>
                <a:gd name="T2" fmla="*/ 424 w 1238"/>
                <a:gd name="T3" fmla="*/ 579 h 986"/>
                <a:gd name="T4" fmla="*/ 443 w 1238"/>
                <a:gd name="T5" fmla="*/ 209 h 986"/>
                <a:gd name="T6" fmla="*/ 357 w 1238"/>
                <a:gd name="T7" fmla="*/ 223 h 986"/>
                <a:gd name="T8" fmla="*/ 329 w 1238"/>
                <a:gd name="T9" fmla="*/ 254 h 986"/>
                <a:gd name="T10" fmla="*/ 441 w 1238"/>
                <a:gd name="T11" fmla="*/ 316 h 986"/>
                <a:gd name="T12" fmla="*/ 311 w 1238"/>
                <a:gd name="T13" fmla="*/ 0 h 986"/>
                <a:gd name="T14" fmla="*/ 311 w 1238"/>
                <a:gd name="T15" fmla="*/ 620 h 986"/>
                <a:gd name="T16" fmla="*/ 367 w 1238"/>
                <a:gd name="T17" fmla="*/ 550 h 986"/>
                <a:gd name="T18" fmla="*/ 329 w 1238"/>
                <a:gd name="T19" fmla="*/ 473 h 986"/>
                <a:gd name="T20" fmla="*/ 295 w 1238"/>
                <a:gd name="T21" fmla="*/ 516 h 986"/>
                <a:gd name="T22" fmla="*/ 168 w 1238"/>
                <a:gd name="T23" fmla="*/ 370 h 986"/>
                <a:gd name="T24" fmla="*/ 295 w 1238"/>
                <a:gd name="T25" fmla="*/ 410 h 986"/>
                <a:gd name="T26" fmla="*/ 229 w 1238"/>
                <a:gd name="T27" fmla="*/ 307 h 986"/>
                <a:gd name="T28" fmla="*/ 295 w 1238"/>
                <a:gd name="T29" fmla="*/ 127 h 986"/>
                <a:gd name="T30" fmla="*/ 329 w 1238"/>
                <a:gd name="T31" fmla="*/ 104 h 986"/>
                <a:gd name="T32" fmla="*/ 443 w 1238"/>
                <a:gd name="T33" fmla="*/ 209 h 986"/>
                <a:gd name="T34" fmla="*/ 295 w 1238"/>
                <a:gd name="T35" fmla="*/ 186 h 986"/>
                <a:gd name="T36" fmla="*/ 295 w 1238"/>
                <a:gd name="T37" fmla="*/ 245 h 986"/>
                <a:gd name="T38" fmla="*/ 329 w 1238"/>
                <a:gd name="T39" fmla="*/ 413 h 986"/>
                <a:gd name="T40" fmla="*/ 357 w 1238"/>
                <a:gd name="T41" fmla="*/ 398 h 986"/>
                <a:gd name="T42" fmla="*/ 359 w 1238"/>
                <a:gd name="T43" fmla="*/ 356 h 986"/>
                <a:gd name="T44" fmla="*/ 329 w 1238"/>
                <a:gd name="T45" fmla="*/ 413 h 986"/>
                <a:gd name="T46" fmla="*/ 854 w 1238"/>
                <a:gd name="T47" fmla="*/ 713 h 986"/>
                <a:gd name="T48" fmla="*/ 904 w 1238"/>
                <a:gd name="T49" fmla="*/ 665 h 986"/>
                <a:gd name="T50" fmla="*/ 854 w 1238"/>
                <a:gd name="T51" fmla="*/ 617 h 986"/>
                <a:gd name="T52" fmla="*/ 810 w 1238"/>
                <a:gd name="T53" fmla="*/ 416 h 986"/>
                <a:gd name="T54" fmla="*/ 784 w 1238"/>
                <a:gd name="T55" fmla="*/ 477 h 986"/>
                <a:gd name="T56" fmla="*/ 810 w 1238"/>
                <a:gd name="T57" fmla="*/ 416 h 986"/>
                <a:gd name="T58" fmla="*/ 1004 w 1238"/>
                <a:gd name="T59" fmla="*/ 447 h 986"/>
                <a:gd name="T60" fmla="*/ 854 w 1238"/>
                <a:gd name="T61" fmla="*/ 418 h 986"/>
                <a:gd name="T62" fmla="*/ 977 w 1238"/>
                <a:gd name="T63" fmla="*/ 557 h 986"/>
                <a:gd name="T64" fmla="*/ 854 w 1238"/>
                <a:gd name="T65" fmla="*/ 792 h 986"/>
                <a:gd name="T66" fmla="*/ 810 w 1238"/>
                <a:gd name="T67" fmla="*/ 849 h 986"/>
                <a:gd name="T68" fmla="*/ 643 w 1238"/>
                <a:gd name="T69" fmla="*/ 658 h 986"/>
                <a:gd name="T70" fmla="*/ 810 w 1238"/>
                <a:gd name="T71" fmla="*/ 710 h 986"/>
                <a:gd name="T72" fmla="*/ 724 w 1238"/>
                <a:gd name="T73" fmla="*/ 575 h 986"/>
                <a:gd name="T74" fmla="*/ 810 w 1238"/>
                <a:gd name="T75" fmla="*/ 339 h 986"/>
                <a:gd name="T76" fmla="*/ 854 w 1238"/>
                <a:gd name="T77" fmla="*/ 309 h 986"/>
                <a:gd name="T78" fmla="*/ 1004 w 1238"/>
                <a:gd name="T79" fmla="*/ 447 h 9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38" h="986">
                  <a:moveTo>
                    <a:pt x="831" y="172"/>
                  </a:moveTo>
                  <a:cubicBezTo>
                    <a:pt x="1055" y="172"/>
                    <a:pt x="1238" y="354"/>
                    <a:pt x="1238" y="579"/>
                  </a:cubicBezTo>
                  <a:cubicBezTo>
                    <a:pt x="1238" y="804"/>
                    <a:pt x="1055" y="986"/>
                    <a:pt x="831" y="986"/>
                  </a:cubicBezTo>
                  <a:cubicBezTo>
                    <a:pt x="606" y="986"/>
                    <a:pt x="424" y="804"/>
                    <a:pt x="424" y="579"/>
                  </a:cubicBezTo>
                  <a:cubicBezTo>
                    <a:pt x="424" y="354"/>
                    <a:pt x="606" y="172"/>
                    <a:pt x="831" y="172"/>
                  </a:cubicBezTo>
                  <a:close/>
                  <a:moveTo>
                    <a:pt x="443" y="209"/>
                  </a:moveTo>
                  <a:lnTo>
                    <a:pt x="443" y="209"/>
                  </a:lnTo>
                  <a:lnTo>
                    <a:pt x="357" y="223"/>
                  </a:lnTo>
                  <a:cubicBezTo>
                    <a:pt x="350" y="204"/>
                    <a:pt x="346" y="197"/>
                    <a:pt x="329" y="187"/>
                  </a:cubicBezTo>
                  <a:lnTo>
                    <a:pt x="329" y="254"/>
                  </a:lnTo>
                  <a:cubicBezTo>
                    <a:pt x="375" y="266"/>
                    <a:pt x="406" y="279"/>
                    <a:pt x="422" y="293"/>
                  </a:cubicBezTo>
                  <a:cubicBezTo>
                    <a:pt x="430" y="300"/>
                    <a:pt x="436" y="308"/>
                    <a:pt x="441" y="316"/>
                  </a:cubicBezTo>
                  <a:cubicBezTo>
                    <a:pt x="480" y="260"/>
                    <a:pt x="533" y="215"/>
                    <a:pt x="594" y="185"/>
                  </a:cubicBezTo>
                  <a:cubicBezTo>
                    <a:pt x="546" y="76"/>
                    <a:pt x="437" y="0"/>
                    <a:pt x="311" y="0"/>
                  </a:cubicBezTo>
                  <a:cubicBezTo>
                    <a:pt x="139" y="0"/>
                    <a:pt x="0" y="139"/>
                    <a:pt x="0" y="310"/>
                  </a:cubicBezTo>
                  <a:cubicBezTo>
                    <a:pt x="0" y="481"/>
                    <a:pt x="139" y="620"/>
                    <a:pt x="311" y="620"/>
                  </a:cubicBezTo>
                  <a:cubicBezTo>
                    <a:pt x="331" y="620"/>
                    <a:pt x="352" y="618"/>
                    <a:pt x="372" y="614"/>
                  </a:cubicBezTo>
                  <a:cubicBezTo>
                    <a:pt x="368" y="593"/>
                    <a:pt x="367" y="572"/>
                    <a:pt x="367" y="550"/>
                  </a:cubicBezTo>
                  <a:cubicBezTo>
                    <a:pt x="367" y="521"/>
                    <a:pt x="370" y="493"/>
                    <a:pt x="376" y="465"/>
                  </a:cubicBezTo>
                  <a:cubicBezTo>
                    <a:pt x="361" y="470"/>
                    <a:pt x="345" y="472"/>
                    <a:pt x="329" y="473"/>
                  </a:cubicBezTo>
                  <a:lnTo>
                    <a:pt x="329" y="516"/>
                  </a:lnTo>
                  <a:lnTo>
                    <a:pt x="295" y="516"/>
                  </a:lnTo>
                  <a:lnTo>
                    <a:pt x="295" y="473"/>
                  </a:lnTo>
                  <a:cubicBezTo>
                    <a:pt x="226" y="467"/>
                    <a:pt x="180" y="440"/>
                    <a:pt x="168" y="370"/>
                  </a:cubicBezTo>
                  <a:lnTo>
                    <a:pt x="261" y="359"/>
                  </a:lnTo>
                  <a:cubicBezTo>
                    <a:pt x="265" y="385"/>
                    <a:pt x="271" y="398"/>
                    <a:pt x="295" y="410"/>
                  </a:cubicBezTo>
                  <a:lnTo>
                    <a:pt x="295" y="329"/>
                  </a:lnTo>
                  <a:cubicBezTo>
                    <a:pt x="264" y="320"/>
                    <a:pt x="242" y="313"/>
                    <a:pt x="229" y="307"/>
                  </a:cubicBezTo>
                  <a:cubicBezTo>
                    <a:pt x="173" y="279"/>
                    <a:pt x="166" y="200"/>
                    <a:pt x="210" y="157"/>
                  </a:cubicBezTo>
                  <a:cubicBezTo>
                    <a:pt x="229" y="139"/>
                    <a:pt x="257" y="129"/>
                    <a:pt x="295" y="127"/>
                  </a:cubicBezTo>
                  <a:lnTo>
                    <a:pt x="295" y="104"/>
                  </a:lnTo>
                  <a:lnTo>
                    <a:pt x="329" y="104"/>
                  </a:lnTo>
                  <a:lnTo>
                    <a:pt x="329" y="127"/>
                  </a:lnTo>
                  <a:cubicBezTo>
                    <a:pt x="384" y="130"/>
                    <a:pt x="430" y="151"/>
                    <a:pt x="443" y="209"/>
                  </a:cubicBezTo>
                  <a:close/>
                  <a:moveTo>
                    <a:pt x="295" y="186"/>
                  </a:moveTo>
                  <a:lnTo>
                    <a:pt x="295" y="186"/>
                  </a:lnTo>
                  <a:cubicBezTo>
                    <a:pt x="274" y="193"/>
                    <a:pt x="259" y="212"/>
                    <a:pt x="275" y="233"/>
                  </a:cubicBezTo>
                  <a:cubicBezTo>
                    <a:pt x="279" y="238"/>
                    <a:pt x="285" y="242"/>
                    <a:pt x="295" y="245"/>
                  </a:cubicBezTo>
                  <a:lnTo>
                    <a:pt x="295" y="186"/>
                  </a:lnTo>
                  <a:close/>
                  <a:moveTo>
                    <a:pt x="329" y="413"/>
                  </a:moveTo>
                  <a:lnTo>
                    <a:pt x="329" y="413"/>
                  </a:lnTo>
                  <a:cubicBezTo>
                    <a:pt x="342" y="410"/>
                    <a:pt x="351" y="405"/>
                    <a:pt x="357" y="398"/>
                  </a:cubicBezTo>
                  <a:cubicBezTo>
                    <a:pt x="363" y="392"/>
                    <a:pt x="366" y="384"/>
                    <a:pt x="366" y="376"/>
                  </a:cubicBezTo>
                  <a:cubicBezTo>
                    <a:pt x="366" y="368"/>
                    <a:pt x="364" y="362"/>
                    <a:pt x="359" y="356"/>
                  </a:cubicBezTo>
                  <a:cubicBezTo>
                    <a:pt x="354" y="350"/>
                    <a:pt x="344" y="344"/>
                    <a:pt x="329" y="339"/>
                  </a:cubicBezTo>
                  <a:lnTo>
                    <a:pt x="329" y="413"/>
                  </a:lnTo>
                  <a:close/>
                  <a:moveTo>
                    <a:pt x="854" y="713"/>
                  </a:moveTo>
                  <a:lnTo>
                    <a:pt x="854" y="713"/>
                  </a:lnTo>
                  <a:cubicBezTo>
                    <a:pt x="871" y="710"/>
                    <a:pt x="884" y="703"/>
                    <a:pt x="892" y="695"/>
                  </a:cubicBezTo>
                  <a:cubicBezTo>
                    <a:pt x="900" y="686"/>
                    <a:pt x="904" y="676"/>
                    <a:pt x="904" y="665"/>
                  </a:cubicBezTo>
                  <a:cubicBezTo>
                    <a:pt x="904" y="656"/>
                    <a:pt x="901" y="647"/>
                    <a:pt x="894" y="639"/>
                  </a:cubicBezTo>
                  <a:cubicBezTo>
                    <a:pt x="887" y="631"/>
                    <a:pt x="874" y="624"/>
                    <a:pt x="854" y="617"/>
                  </a:cubicBezTo>
                  <a:lnTo>
                    <a:pt x="854" y="713"/>
                  </a:lnTo>
                  <a:close/>
                  <a:moveTo>
                    <a:pt x="810" y="416"/>
                  </a:moveTo>
                  <a:lnTo>
                    <a:pt x="810" y="416"/>
                  </a:lnTo>
                  <a:cubicBezTo>
                    <a:pt x="783" y="426"/>
                    <a:pt x="763" y="451"/>
                    <a:pt x="784" y="477"/>
                  </a:cubicBezTo>
                  <a:cubicBezTo>
                    <a:pt x="789" y="484"/>
                    <a:pt x="798" y="489"/>
                    <a:pt x="810" y="494"/>
                  </a:cubicBezTo>
                  <a:lnTo>
                    <a:pt x="810" y="416"/>
                  </a:lnTo>
                  <a:close/>
                  <a:moveTo>
                    <a:pt x="1004" y="447"/>
                  </a:moveTo>
                  <a:lnTo>
                    <a:pt x="1004" y="447"/>
                  </a:lnTo>
                  <a:lnTo>
                    <a:pt x="892" y="464"/>
                  </a:lnTo>
                  <a:cubicBezTo>
                    <a:pt x="883" y="440"/>
                    <a:pt x="877" y="430"/>
                    <a:pt x="854" y="418"/>
                  </a:cubicBezTo>
                  <a:lnTo>
                    <a:pt x="854" y="505"/>
                  </a:lnTo>
                  <a:cubicBezTo>
                    <a:pt x="916" y="521"/>
                    <a:pt x="956" y="539"/>
                    <a:pt x="977" y="557"/>
                  </a:cubicBezTo>
                  <a:cubicBezTo>
                    <a:pt x="1043" y="616"/>
                    <a:pt x="1024" y="719"/>
                    <a:pt x="953" y="765"/>
                  </a:cubicBezTo>
                  <a:cubicBezTo>
                    <a:pt x="925" y="783"/>
                    <a:pt x="892" y="791"/>
                    <a:pt x="854" y="792"/>
                  </a:cubicBezTo>
                  <a:lnTo>
                    <a:pt x="854" y="849"/>
                  </a:lnTo>
                  <a:lnTo>
                    <a:pt x="810" y="849"/>
                  </a:lnTo>
                  <a:lnTo>
                    <a:pt x="810" y="792"/>
                  </a:lnTo>
                  <a:cubicBezTo>
                    <a:pt x="720" y="784"/>
                    <a:pt x="660" y="750"/>
                    <a:pt x="643" y="658"/>
                  </a:cubicBezTo>
                  <a:lnTo>
                    <a:pt x="765" y="644"/>
                  </a:lnTo>
                  <a:cubicBezTo>
                    <a:pt x="772" y="677"/>
                    <a:pt x="779" y="695"/>
                    <a:pt x="810" y="710"/>
                  </a:cubicBezTo>
                  <a:lnTo>
                    <a:pt x="810" y="604"/>
                  </a:lnTo>
                  <a:cubicBezTo>
                    <a:pt x="770" y="593"/>
                    <a:pt x="741" y="583"/>
                    <a:pt x="724" y="575"/>
                  </a:cubicBezTo>
                  <a:cubicBezTo>
                    <a:pt x="650" y="539"/>
                    <a:pt x="641" y="434"/>
                    <a:pt x="699" y="379"/>
                  </a:cubicBezTo>
                  <a:cubicBezTo>
                    <a:pt x="724" y="355"/>
                    <a:pt x="761" y="341"/>
                    <a:pt x="810" y="339"/>
                  </a:cubicBezTo>
                  <a:lnTo>
                    <a:pt x="810" y="309"/>
                  </a:lnTo>
                  <a:lnTo>
                    <a:pt x="854" y="309"/>
                  </a:lnTo>
                  <a:lnTo>
                    <a:pt x="854" y="339"/>
                  </a:lnTo>
                  <a:cubicBezTo>
                    <a:pt x="927" y="343"/>
                    <a:pt x="987" y="370"/>
                    <a:pt x="1004" y="447"/>
                  </a:cubicBezTo>
                  <a:close/>
                </a:path>
              </a:pathLst>
            </a:custGeom>
            <a:solidFill>
              <a:srgbClr val="FEFEFE"/>
            </a:solidFill>
            <a:ln>
              <a:noFill/>
            </a:ln>
          </p:spPr>
          <p:txBody>
            <a:bodyPr vert="horz" wrap="square" lIns="91440" tIns="45720" rIns="91440" bIns="45720" numCol="1" anchor="t" anchorCtr="0" compatLnSpc="1"/>
            <a:lstStyle/>
            <a:p>
              <a:endParaRPr lang="zh-CN" altLang="en-US">
                <a:solidFill>
                  <a:schemeClr val="accent2"/>
                </a:solidFill>
                <a:cs typeface="+mn-ea"/>
                <a:sym typeface="+mn-lt"/>
              </a:endParaRPr>
            </a:p>
          </p:txBody>
        </p:sp>
      </p:grpSp>
      <p:sp>
        <p:nvSpPr>
          <p:cNvPr id="54" name="矩形 47"/>
          <p:cNvSpPr>
            <a:spLocks noChangeArrowheads="1"/>
          </p:cNvSpPr>
          <p:nvPr/>
        </p:nvSpPr>
        <p:spPr bwMode="auto">
          <a:xfrm>
            <a:off x="2064414" y="1156610"/>
            <a:ext cx="4000164" cy="9787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charset="-122"/>
                <a:ea typeface="微软雅黑" panose="020B050302020402020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charset="-122"/>
                <a:ea typeface="微软雅黑" panose="020B050302020402020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charset="-122"/>
                <a:ea typeface="微软雅黑" panose="020B050302020402020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9pPr>
          </a:lstStyle>
          <a:p>
            <a:pPr defTabSz="914400">
              <a:lnSpc>
                <a:spcPct val="120000"/>
              </a:lnSpc>
              <a:spcBef>
                <a:spcPct val="0"/>
              </a:spcBef>
              <a:buNone/>
            </a:pPr>
            <a:r>
              <a:rPr lang="zh-CN" altLang="en-US" sz="1600" dirty="0">
                <a:solidFill>
                  <a:schemeClr val="tx1">
                    <a:lumMod val="85000"/>
                    <a:lumOff val="15000"/>
                  </a:schemeClr>
                </a:solidFill>
                <a:latin typeface="+mn-lt"/>
                <a:ea typeface="+mn-ea"/>
                <a:cs typeface="+mn-ea"/>
                <a:sym typeface="+mn-lt"/>
              </a:rPr>
              <a:t>在此录入上述图表的描述说明，在此录入上述图表的描述说明，在此录入上述图表的描述说明</a:t>
            </a:r>
          </a:p>
        </p:txBody>
      </p:sp>
      <p:sp>
        <p:nvSpPr>
          <p:cNvPr id="55" name="矩形 47"/>
          <p:cNvSpPr>
            <a:spLocks noChangeArrowheads="1"/>
          </p:cNvSpPr>
          <p:nvPr/>
        </p:nvSpPr>
        <p:spPr bwMode="auto">
          <a:xfrm>
            <a:off x="2047719" y="2873432"/>
            <a:ext cx="4000164" cy="9787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charset="-122"/>
                <a:ea typeface="微软雅黑" panose="020B050302020402020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charset="-122"/>
                <a:ea typeface="微软雅黑" panose="020B050302020402020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charset="-122"/>
                <a:ea typeface="微软雅黑" panose="020B050302020402020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9pPr>
          </a:lstStyle>
          <a:p>
            <a:pPr defTabSz="914400">
              <a:lnSpc>
                <a:spcPct val="120000"/>
              </a:lnSpc>
              <a:spcBef>
                <a:spcPct val="0"/>
              </a:spcBef>
              <a:buNone/>
            </a:pPr>
            <a:r>
              <a:rPr lang="zh-CN" altLang="en-US" sz="1600" dirty="0">
                <a:solidFill>
                  <a:schemeClr val="tx1">
                    <a:lumMod val="85000"/>
                    <a:lumOff val="15000"/>
                  </a:schemeClr>
                </a:solidFill>
                <a:latin typeface="+mn-lt"/>
                <a:ea typeface="+mn-ea"/>
                <a:cs typeface="+mn-ea"/>
                <a:sym typeface="+mn-lt"/>
              </a:rPr>
              <a:t>在此录入上述图表的描述说明，在此录入上述图表的描述说明，在此录入上述图表的描述说明</a:t>
            </a:r>
          </a:p>
        </p:txBody>
      </p:sp>
      <p:sp>
        <p:nvSpPr>
          <p:cNvPr id="56" name="矩形 47"/>
          <p:cNvSpPr>
            <a:spLocks noChangeArrowheads="1"/>
          </p:cNvSpPr>
          <p:nvPr/>
        </p:nvSpPr>
        <p:spPr bwMode="auto">
          <a:xfrm>
            <a:off x="2028816" y="4686015"/>
            <a:ext cx="4000164" cy="9787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charset="-122"/>
                <a:ea typeface="微软雅黑" panose="020B050302020402020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charset="-122"/>
                <a:ea typeface="微软雅黑" panose="020B050302020402020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charset="-122"/>
                <a:ea typeface="微软雅黑" panose="020B050302020402020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9pPr>
          </a:lstStyle>
          <a:p>
            <a:pPr defTabSz="914400">
              <a:lnSpc>
                <a:spcPct val="120000"/>
              </a:lnSpc>
              <a:spcBef>
                <a:spcPct val="0"/>
              </a:spcBef>
              <a:buNone/>
            </a:pPr>
            <a:r>
              <a:rPr lang="zh-CN" altLang="en-US" sz="1600" dirty="0">
                <a:solidFill>
                  <a:schemeClr val="tx1">
                    <a:lumMod val="85000"/>
                    <a:lumOff val="15000"/>
                  </a:schemeClr>
                </a:solidFill>
                <a:latin typeface="+mn-lt"/>
                <a:ea typeface="+mn-ea"/>
                <a:cs typeface="+mn-ea"/>
                <a:sym typeface="+mn-lt"/>
              </a:rPr>
              <a:t>在此录入上述图表的描述说明，在此录入上述图表的描述说明，在此录入上述图表的描述说明</a:t>
            </a:r>
          </a:p>
        </p:txBody>
      </p:sp>
      <p:sp>
        <p:nvSpPr>
          <p:cNvPr id="57" name="矩形 47"/>
          <p:cNvSpPr>
            <a:spLocks noChangeArrowheads="1"/>
          </p:cNvSpPr>
          <p:nvPr/>
        </p:nvSpPr>
        <p:spPr bwMode="auto">
          <a:xfrm>
            <a:off x="7628880" y="1117724"/>
            <a:ext cx="4000164" cy="9787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charset="-122"/>
                <a:ea typeface="微软雅黑" panose="020B050302020402020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charset="-122"/>
                <a:ea typeface="微软雅黑" panose="020B050302020402020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charset="-122"/>
                <a:ea typeface="微软雅黑" panose="020B050302020402020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9pPr>
          </a:lstStyle>
          <a:p>
            <a:pPr defTabSz="914400">
              <a:lnSpc>
                <a:spcPct val="120000"/>
              </a:lnSpc>
              <a:spcBef>
                <a:spcPct val="0"/>
              </a:spcBef>
              <a:buNone/>
            </a:pPr>
            <a:r>
              <a:rPr lang="zh-CN" altLang="en-US" sz="1600" dirty="0">
                <a:solidFill>
                  <a:schemeClr val="tx1">
                    <a:lumMod val="85000"/>
                    <a:lumOff val="15000"/>
                  </a:schemeClr>
                </a:solidFill>
                <a:latin typeface="+mn-lt"/>
                <a:ea typeface="+mn-ea"/>
                <a:cs typeface="+mn-ea"/>
                <a:sym typeface="+mn-lt"/>
              </a:rPr>
              <a:t>在此录入上述图表的描述说明，在此录入上述图表的描述说明，在此录入上述图表的描述说明</a:t>
            </a:r>
          </a:p>
        </p:txBody>
      </p:sp>
      <p:sp>
        <p:nvSpPr>
          <p:cNvPr id="58" name="矩形 47"/>
          <p:cNvSpPr>
            <a:spLocks noChangeArrowheads="1"/>
          </p:cNvSpPr>
          <p:nvPr/>
        </p:nvSpPr>
        <p:spPr bwMode="auto">
          <a:xfrm>
            <a:off x="7628880" y="2848296"/>
            <a:ext cx="4000164" cy="9787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charset="-122"/>
                <a:ea typeface="微软雅黑" panose="020B050302020402020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charset="-122"/>
                <a:ea typeface="微软雅黑" panose="020B050302020402020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charset="-122"/>
                <a:ea typeface="微软雅黑" panose="020B050302020402020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9pPr>
          </a:lstStyle>
          <a:p>
            <a:pPr defTabSz="914400">
              <a:lnSpc>
                <a:spcPct val="120000"/>
              </a:lnSpc>
              <a:spcBef>
                <a:spcPct val="0"/>
              </a:spcBef>
              <a:buNone/>
            </a:pPr>
            <a:r>
              <a:rPr lang="zh-CN" altLang="en-US" sz="1600" dirty="0">
                <a:solidFill>
                  <a:schemeClr val="tx1">
                    <a:lumMod val="85000"/>
                    <a:lumOff val="15000"/>
                  </a:schemeClr>
                </a:solidFill>
                <a:latin typeface="+mn-lt"/>
                <a:ea typeface="+mn-ea"/>
                <a:cs typeface="+mn-ea"/>
                <a:sym typeface="+mn-lt"/>
              </a:rPr>
              <a:t>在此录入上述图表的描述说明，在此录入上述图表的描述说明，在此录入上述图表的描述说明</a:t>
            </a:r>
          </a:p>
        </p:txBody>
      </p:sp>
      <p:sp>
        <p:nvSpPr>
          <p:cNvPr id="59" name="矩形 47"/>
          <p:cNvSpPr>
            <a:spLocks noChangeArrowheads="1"/>
          </p:cNvSpPr>
          <p:nvPr/>
        </p:nvSpPr>
        <p:spPr bwMode="auto">
          <a:xfrm>
            <a:off x="7628880" y="4678358"/>
            <a:ext cx="4000164" cy="9787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charset="-122"/>
                <a:ea typeface="微软雅黑" panose="020B050302020402020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charset="-122"/>
                <a:ea typeface="微软雅黑" panose="020B050302020402020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charset="-122"/>
                <a:ea typeface="微软雅黑" panose="020B050302020402020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9pPr>
          </a:lstStyle>
          <a:p>
            <a:pPr defTabSz="914400">
              <a:lnSpc>
                <a:spcPct val="120000"/>
              </a:lnSpc>
              <a:spcBef>
                <a:spcPct val="0"/>
              </a:spcBef>
              <a:buNone/>
            </a:pPr>
            <a:r>
              <a:rPr lang="zh-CN" altLang="en-US" sz="1600" dirty="0">
                <a:solidFill>
                  <a:schemeClr val="tx1">
                    <a:lumMod val="85000"/>
                    <a:lumOff val="15000"/>
                  </a:schemeClr>
                </a:solidFill>
                <a:latin typeface="+mn-lt"/>
                <a:ea typeface="+mn-ea"/>
                <a:cs typeface="+mn-ea"/>
                <a:sym typeface="+mn-lt"/>
              </a:rPr>
              <a:t>在此录入上述图表的描述说明，在此录入上述图表的描述说明，在此录入上述图表的描述说明</a:t>
            </a:r>
          </a:p>
        </p:txBody>
      </p:sp>
    </p:spTree>
  </p:cSld>
  <p:clrMapOvr>
    <a:masterClrMapping/>
  </p:clrMapOvr>
  <mc:AlternateContent xmlns:mc="http://schemas.openxmlformats.org/markup-compatibility/2006">
    <mc:Choice xmlns="" xmlns:p15="http://schemas.microsoft.com/office/powerpoint/2012/main" Requires="p15">
      <p:transition xmlns:p14="http://schemas.microsoft.com/office/powerpoint/2010/main" spd="slow" Requires="p14" advTm="3000">
        <p15:prstTrans prst="drape"/>
      </p:transition>
    </mc:Choice>
    <mc:Fallback>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dissolve">
                                      <p:cBhvr>
                                        <p:cTn id="7" dur="500"/>
                                        <p:tgtEl>
                                          <p:spTgt spid="38"/>
                                        </p:tgtEl>
                                      </p:cBhvr>
                                    </p:animEffect>
                                  </p:childTnLst>
                                </p:cTn>
                              </p:par>
                              <p:par>
                                <p:cTn id="8" presetID="9" presetClass="entr" presetSubtype="0" fill="hold" nodeType="withEffect">
                                  <p:stCondLst>
                                    <p:cond delay="250"/>
                                  </p:stCondLst>
                                  <p:childTnLst>
                                    <p:set>
                                      <p:cBhvr>
                                        <p:cTn id="9" dur="1" fill="hold">
                                          <p:stCondLst>
                                            <p:cond delay="0"/>
                                          </p:stCondLst>
                                        </p:cTn>
                                        <p:tgtEl>
                                          <p:spTgt spid="30"/>
                                        </p:tgtEl>
                                        <p:attrNameLst>
                                          <p:attrName>style.visibility</p:attrName>
                                        </p:attrNameLst>
                                      </p:cBhvr>
                                      <p:to>
                                        <p:strVal val="visible"/>
                                      </p:to>
                                    </p:set>
                                    <p:animEffect transition="in" filter="dissolve">
                                      <p:cBhvr>
                                        <p:cTn id="10" dur="500"/>
                                        <p:tgtEl>
                                          <p:spTgt spid="30"/>
                                        </p:tgtEl>
                                      </p:cBhvr>
                                    </p:animEffect>
                                  </p:childTnLst>
                                </p:cTn>
                              </p:par>
                              <p:par>
                                <p:cTn id="11" presetID="9" presetClass="entr" presetSubtype="0" fill="hold" nodeType="withEffect">
                                  <p:stCondLst>
                                    <p:cond delay="500"/>
                                  </p:stCondLst>
                                  <p:childTnLst>
                                    <p:set>
                                      <p:cBhvr>
                                        <p:cTn id="12" dur="1" fill="hold">
                                          <p:stCondLst>
                                            <p:cond delay="0"/>
                                          </p:stCondLst>
                                        </p:cTn>
                                        <p:tgtEl>
                                          <p:spTgt spid="34"/>
                                        </p:tgtEl>
                                        <p:attrNameLst>
                                          <p:attrName>style.visibility</p:attrName>
                                        </p:attrNameLst>
                                      </p:cBhvr>
                                      <p:to>
                                        <p:strVal val="visible"/>
                                      </p:to>
                                    </p:set>
                                    <p:animEffect transition="in" filter="dissolve">
                                      <p:cBhvr>
                                        <p:cTn id="13" dur="500"/>
                                        <p:tgtEl>
                                          <p:spTgt spid="34"/>
                                        </p:tgtEl>
                                      </p:cBhvr>
                                    </p:animEffect>
                                  </p:childTnLst>
                                </p:cTn>
                              </p:par>
                            </p:childTnLst>
                          </p:cTn>
                        </p:par>
                        <p:par>
                          <p:cTn id="14" fill="hold">
                            <p:stCondLst>
                              <p:cond delay="500"/>
                            </p:stCondLst>
                            <p:childTnLst>
                              <p:par>
                                <p:cTn id="15" presetID="22" presetClass="entr" presetSubtype="8" fill="hold" grpId="0" nodeType="afterEffect">
                                  <p:stCondLst>
                                    <p:cond delay="0"/>
                                  </p:stCondLst>
                                  <p:childTnLst>
                                    <p:set>
                                      <p:cBhvr>
                                        <p:cTn id="16" dur="1" fill="hold">
                                          <p:stCondLst>
                                            <p:cond delay="0"/>
                                          </p:stCondLst>
                                        </p:cTn>
                                        <p:tgtEl>
                                          <p:spTgt spid="54"/>
                                        </p:tgtEl>
                                        <p:attrNameLst>
                                          <p:attrName>style.visibility</p:attrName>
                                        </p:attrNameLst>
                                      </p:cBhvr>
                                      <p:to>
                                        <p:strVal val="visible"/>
                                      </p:to>
                                    </p:set>
                                    <p:animEffect transition="in" filter="wipe(left)">
                                      <p:cBhvr>
                                        <p:cTn id="17" dur="500"/>
                                        <p:tgtEl>
                                          <p:spTgt spid="54"/>
                                        </p:tgtEl>
                                      </p:cBhvr>
                                    </p:animEffect>
                                  </p:childTnLst>
                                </p:cTn>
                              </p:par>
                              <p:par>
                                <p:cTn id="18" presetID="22" presetClass="entr" presetSubtype="8" fill="hold" grpId="0" nodeType="withEffect">
                                  <p:stCondLst>
                                    <p:cond delay="250"/>
                                  </p:stCondLst>
                                  <p:childTnLst>
                                    <p:set>
                                      <p:cBhvr>
                                        <p:cTn id="19" dur="1" fill="hold">
                                          <p:stCondLst>
                                            <p:cond delay="0"/>
                                          </p:stCondLst>
                                        </p:cTn>
                                        <p:tgtEl>
                                          <p:spTgt spid="55"/>
                                        </p:tgtEl>
                                        <p:attrNameLst>
                                          <p:attrName>style.visibility</p:attrName>
                                        </p:attrNameLst>
                                      </p:cBhvr>
                                      <p:to>
                                        <p:strVal val="visible"/>
                                      </p:to>
                                    </p:set>
                                    <p:animEffect transition="in" filter="wipe(left)">
                                      <p:cBhvr>
                                        <p:cTn id="20" dur="500"/>
                                        <p:tgtEl>
                                          <p:spTgt spid="55"/>
                                        </p:tgtEl>
                                      </p:cBhvr>
                                    </p:animEffect>
                                  </p:childTnLst>
                                </p:cTn>
                              </p:par>
                              <p:par>
                                <p:cTn id="21" presetID="22" presetClass="entr" presetSubtype="8" fill="hold" grpId="0" nodeType="withEffect">
                                  <p:stCondLst>
                                    <p:cond delay="500"/>
                                  </p:stCondLst>
                                  <p:childTnLst>
                                    <p:set>
                                      <p:cBhvr>
                                        <p:cTn id="22" dur="1" fill="hold">
                                          <p:stCondLst>
                                            <p:cond delay="0"/>
                                          </p:stCondLst>
                                        </p:cTn>
                                        <p:tgtEl>
                                          <p:spTgt spid="56"/>
                                        </p:tgtEl>
                                        <p:attrNameLst>
                                          <p:attrName>style.visibility</p:attrName>
                                        </p:attrNameLst>
                                      </p:cBhvr>
                                      <p:to>
                                        <p:strVal val="visible"/>
                                      </p:to>
                                    </p:set>
                                    <p:animEffect transition="in" filter="wipe(left)">
                                      <p:cBhvr>
                                        <p:cTn id="23" dur="500"/>
                                        <p:tgtEl>
                                          <p:spTgt spid="56"/>
                                        </p:tgtEl>
                                      </p:cBhvr>
                                    </p:animEffect>
                                  </p:childTnLst>
                                </p:cTn>
                              </p:par>
                            </p:childTnLst>
                          </p:cTn>
                        </p:par>
                        <p:par>
                          <p:cTn id="24" fill="hold">
                            <p:stCondLst>
                              <p:cond delay="1000"/>
                            </p:stCondLst>
                            <p:childTnLst>
                              <p:par>
                                <p:cTn id="25" presetID="9" presetClass="entr" presetSubtype="0" fill="hold" nodeType="afterEffect">
                                  <p:stCondLst>
                                    <p:cond delay="0"/>
                                  </p:stCondLst>
                                  <p:childTnLst>
                                    <p:set>
                                      <p:cBhvr>
                                        <p:cTn id="26" dur="1" fill="hold">
                                          <p:stCondLst>
                                            <p:cond delay="0"/>
                                          </p:stCondLst>
                                        </p:cTn>
                                        <p:tgtEl>
                                          <p:spTgt spid="42"/>
                                        </p:tgtEl>
                                        <p:attrNameLst>
                                          <p:attrName>style.visibility</p:attrName>
                                        </p:attrNameLst>
                                      </p:cBhvr>
                                      <p:to>
                                        <p:strVal val="visible"/>
                                      </p:to>
                                    </p:set>
                                    <p:animEffect transition="in" filter="dissolve">
                                      <p:cBhvr>
                                        <p:cTn id="27" dur="500"/>
                                        <p:tgtEl>
                                          <p:spTgt spid="42"/>
                                        </p:tgtEl>
                                      </p:cBhvr>
                                    </p:animEffect>
                                  </p:childTnLst>
                                </p:cTn>
                              </p:par>
                              <p:par>
                                <p:cTn id="28" presetID="9" presetClass="entr" presetSubtype="0" fill="hold" nodeType="withEffect">
                                  <p:stCondLst>
                                    <p:cond delay="250"/>
                                  </p:stCondLst>
                                  <p:childTnLst>
                                    <p:set>
                                      <p:cBhvr>
                                        <p:cTn id="29" dur="1" fill="hold">
                                          <p:stCondLst>
                                            <p:cond delay="0"/>
                                          </p:stCondLst>
                                        </p:cTn>
                                        <p:tgtEl>
                                          <p:spTgt spid="50"/>
                                        </p:tgtEl>
                                        <p:attrNameLst>
                                          <p:attrName>style.visibility</p:attrName>
                                        </p:attrNameLst>
                                      </p:cBhvr>
                                      <p:to>
                                        <p:strVal val="visible"/>
                                      </p:to>
                                    </p:set>
                                    <p:animEffect transition="in" filter="dissolve">
                                      <p:cBhvr>
                                        <p:cTn id="30" dur="500"/>
                                        <p:tgtEl>
                                          <p:spTgt spid="50"/>
                                        </p:tgtEl>
                                      </p:cBhvr>
                                    </p:animEffect>
                                  </p:childTnLst>
                                </p:cTn>
                              </p:par>
                              <p:par>
                                <p:cTn id="31" presetID="9" presetClass="entr" presetSubtype="0" fill="hold" nodeType="withEffect">
                                  <p:stCondLst>
                                    <p:cond delay="500"/>
                                  </p:stCondLst>
                                  <p:childTnLst>
                                    <p:set>
                                      <p:cBhvr>
                                        <p:cTn id="32" dur="1" fill="hold">
                                          <p:stCondLst>
                                            <p:cond delay="0"/>
                                          </p:stCondLst>
                                        </p:cTn>
                                        <p:tgtEl>
                                          <p:spTgt spid="46"/>
                                        </p:tgtEl>
                                        <p:attrNameLst>
                                          <p:attrName>style.visibility</p:attrName>
                                        </p:attrNameLst>
                                      </p:cBhvr>
                                      <p:to>
                                        <p:strVal val="visible"/>
                                      </p:to>
                                    </p:set>
                                    <p:animEffect transition="in" filter="dissolve">
                                      <p:cBhvr>
                                        <p:cTn id="33" dur="500"/>
                                        <p:tgtEl>
                                          <p:spTgt spid="46"/>
                                        </p:tgtEl>
                                      </p:cBhvr>
                                    </p:animEffect>
                                  </p:childTnLst>
                                </p:cTn>
                              </p:par>
                            </p:childTnLst>
                          </p:cTn>
                        </p:par>
                        <p:par>
                          <p:cTn id="34" fill="hold">
                            <p:stCondLst>
                              <p:cond delay="1500"/>
                            </p:stCondLst>
                            <p:childTnLst>
                              <p:par>
                                <p:cTn id="35" presetID="22" presetClass="entr" presetSubtype="8" fill="hold" grpId="0" nodeType="afterEffect">
                                  <p:stCondLst>
                                    <p:cond delay="0"/>
                                  </p:stCondLst>
                                  <p:childTnLst>
                                    <p:set>
                                      <p:cBhvr>
                                        <p:cTn id="36" dur="1" fill="hold">
                                          <p:stCondLst>
                                            <p:cond delay="0"/>
                                          </p:stCondLst>
                                        </p:cTn>
                                        <p:tgtEl>
                                          <p:spTgt spid="57"/>
                                        </p:tgtEl>
                                        <p:attrNameLst>
                                          <p:attrName>style.visibility</p:attrName>
                                        </p:attrNameLst>
                                      </p:cBhvr>
                                      <p:to>
                                        <p:strVal val="visible"/>
                                      </p:to>
                                    </p:set>
                                    <p:animEffect transition="in" filter="wipe(left)">
                                      <p:cBhvr>
                                        <p:cTn id="37" dur="500"/>
                                        <p:tgtEl>
                                          <p:spTgt spid="57"/>
                                        </p:tgtEl>
                                      </p:cBhvr>
                                    </p:animEffect>
                                  </p:childTnLst>
                                </p:cTn>
                              </p:par>
                              <p:par>
                                <p:cTn id="38" presetID="22" presetClass="entr" presetSubtype="8" fill="hold" grpId="0" nodeType="withEffect">
                                  <p:stCondLst>
                                    <p:cond delay="250"/>
                                  </p:stCondLst>
                                  <p:childTnLst>
                                    <p:set>
                                      <p:cBhvr>
                                        <p:cTn id="39" dur="1" fill="hold">
                                          <p:stCondLst>
                                            <p:cond delay="0"/>
                                          </p:stCondLst>
                                        </p:cTn>
                                        <p:tgtEl>
                                          <p:spTgt spid="58"/>
                                        </p:tgtEl>
                                        <p:attrNameLst>
                                          <p:attrName>style.visibility</p:attrName>
                                        </p:attrNameLst>
                                      </p:cBhvr>
                                      <p:to>
                                        <p:strVal val="visible"/>
                                      </p:to>
                                    </p:set>
                                    <p:animEffect transition="in" filter="wipe(left)">
                                      <p:cBhvr>
                                        <p:cTn id="40" dur="500"/>
                                        <p:tgtEl>
                                          <p:spTgt spid="58"/>
                                        </p:tgtEl>
                                      </p:cBhvr>
                                    </p:animEffect>
                                  </p:childTnLst>
                                </p:cTn>
                              </p:par>
                              <p:par>
                                <p:cTn id="41" presetID="22" presetClass="entr" presetSubtype="8" fill="hold" grpId="0" nodeType="withEffect">
                                  <p:stCondLst>
                                    <p:cond delay="500"/>
                                  </p:stCondLst>
                                  <p:childTnLst>
                                    <p:set>
                                      <p:cBhvr>
                                        <p:cTn id="42" dur="1" fill="hold">
                                          <p:stCondLst>
                                            <p:cond delay="0"/>
                                          </p:stCondLst>
                                        </p:cTn>
                                        <p:tgtEl>
                                          <p:spTgt spid="59"/>
                                        </p:tgtEl>
                                        <p:attrNameLst>
                                          <p:attrName>style.visibility</p:attrName>
                                        </p:attrNameLst>
                                      </p:cBhvr>
                                      <p:to>
                                        <p:strVal val="visible"/>
                                      </p:to>
                                    </p:set>
                                    <p:animEffect transition="in" filter="wipe(left)">
                                      <p:cBhvr>
                                        <p:cTn id="43"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P spid="55" grpId="0"/>
      <p:bldP spid="56" grpId="0"/>
      <p:bldP spid="57" grpId="0"/>
      <p:bldP spid="58" grpId="0"/>
      <p:bldP spid="59" grpId="0"/>
    </p:bldLst>
  </p:timing>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8" name="图片 5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2192000" cy="6892024"/>
          </a:xfrm>
          <a:prstGeom prst="rect">
            <a:avLst/>
          </a:prstGeom>
        </p:spPr>
      </p:pic>
      <p:pic>
        <p:nvPicPr>
          <p:cNvPr id="59" name="图片 58"/>
          <p:cNvPicPr>
            <a:picLocks noChangeAspect="1"/>
          </p:cNvPicPr>
          <p:nvPr/>
        </p:nvPicPr>
        <p:blipFill rotWithShape="1">
          <a:blip r:embed="rId4" cstate="print">
            <a:extLst>
              <a:ext uri="{28A0092B-C50C-407E-A947-70E740481C1C}">
                <a14:useLocalDpi xmlns:a14="http://schemas.microsoft.com/office/drawing/2010/main" val="0"/>
              </a:ext>
            </a:extLst>
          </a:blip>
          <a:srcRect l="50495"/>
          <a:stretch>
            <a:fillRect/>
          </a:stretch>
        </p:blipFill>
        <p:spPr>
          <a:xfrm rot="5400000">
            <a:off x="2630524" y="-2670771"/>
            <a:ext cx="6948491" cy="12191998"/>
          </a:xfrm>
          <a:prstGeom prst="rect">
            <a:avLst/>
          </a:prstGeom>
        </p:spPr>
      </p:pic>
      <p:sp>
        <p:nvSpPr>
          <p:cNvPr id="60" name="文本框 59" descr="e7d195523061f1c0deeec63e560781cfd59afb0ea006f2a87ABB68BF51EA6619813959095094C18C62A12F549504892A4AAA8C1554C6663626E05CA27F281A14E6983772AFC3FB97135759321DEA3D709AACD122C08E6ED192FFACBB1E1BECB2ED91EE5F1ED7B5B4D639FA608C47C1EEEE0A899CA8C6B4A60DCCA6D3BA80ED4161D4A4778988E171"/>
          <p:cNvSpPr txBox="1"/>
          <p:nvPr/>
        </p:nvSpPr>
        <p:spPr>
          <a:xfrm>
            <a:off x="4380627" y="166473"/>
            <a:ext cx="3430747" cy="523220"/>
          </a:xfrm>
          <a:prstGeom prst="rect">
            <a:avLst/>
          </a:prstGeom>
          <a:noFill/>
          <a:effectLst/>
        </p:spPr>
        <p:txBody>
          <a:bodyPr wrap="none" rtlCol="0">
            <a:spAutoFit/>
          </a:bodyPr>
          <a:lstStyle/>
          <a:p>
            <a:r>
              <a:rPr lang="zh-CN" altLang="en-US" sz="2800" b="1" dirty="0">
                <a:solidFill>
                  <a:schemeClr val="tx1">
                    <a:lumMod val="75000"/>
                    <a:lumOff val="25000"/>
                  </a:schemeClr>
                </a:solidFill>
                <a:cs typeface="+mn-ea"/>
                <a:sym typeface="+mn-lt"/>
              </a:rPr>
              <a:t>请在此输入您的标题</a:t>
            </a:r>
            <a:endParaRPr lang="en-US" altLang="zh-CN" sz="2800" b="1" dirty="0">
              <a:solidFill>
                <a:schemeClr val="tx1">
                  <a:lumMod val="75000"/>
                  <a:lumOff val="25000"/>
                </a:schemeClr>
              </a:solidFill>
              <a:cs typeface="+mn-ea"/>
              <a:sym typeface="+mn-lt"/>
            </a:endParaRPr>
          </a:p>
        </p:txBody>
      </p:sp>
      <p:sp>
        <p:nvSpPr>
          <p:cNvPr id="29" name="圆角矩形 28"/>
          <p:cNvSpPr/>
          <p:nvPr/>
        </p:nvSpPr>
        <p:spPr>
          <a:xfrm rot="900000">
            <a:off x="1411801" y="1250284"/>
            <a:ext cx="1887794" cy="2370142"/>
          </a:xfrm>
          <a:prstGeom prst="roundRect">
            <a:avLst>
              <a:gd name="adj" fmla="val 9375"/>
            </a:avLst>
          </a:prstGeom>
          <a:solidFill>
            <a:srgbClr val="C1BA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0" name="圆角矩形 29"/>
          <p:cNvSpPr/>
          <p:nvPr/>
        </p:nvSpPr>
        <p:spPr>
          <a:xfrm>
            <a:off x="1411801" y="1250284"/>
            <a:ext cx="1887794" cy="2370142"/>
          </a:xfrm>
          <a:prstGeom prst="roundRect">
            <a:avLst>
              <a:gd name="adj" fmla="val 9375"/>
            </a:avLst>
          </a:prstGeom>
          <a:blipFill dpi="0" rotWithShape="1">
            <a:blip r:embed="rId5">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31" name="圆角矩形 30"/>
          <p:cNvSpPr/>
          <p:nvPr/>
        </p:nvSpPr>
        <p:spPr>
          <a:xfrm rot="900000">
            <a:off x="3952747" y="1250284"/>
            <a:ext cx="1887794" cy="2370142"/>
          </a:xfrm>
          <a:prstGeom prst="roundRect">
            <a:avLst>
              <a:gd name="adj" fmla="val 9375"/>
            </a:avLst>
          </a:prstGeom>
          <a:solidFill>
            <a:srgbClr val="8A7D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3" name="圆角矩形 32"/>
          <p:cNvSpPr/>
          <p:nvPr/>
        </p:nvSpPr>
        <p:spPr>
          <a:xfrm rot="900000">
            <a:off x="6493693" y="1250284"/>
            <a:ext cx="1887794" cy="2370142"/>
          </a:xfrm>
          <a:prstGeom prst="roundRect">
            <a:avLst>
              <a:gd name="adj" fmla="val 9375"/>
            </a:avLst>
          </a:prstGeom>
          <a:solidFill>
            <a:srgbClr val="C1BA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5" name="圆角矩形 34"/>
          <p:cNvSpPr/>
          <p:nvPr/>
        </p:nvSpPr>
        <p:spPr>
          <a:xfrm rot="900000">
            <a:off x="9034638" y="1250284"/>
            <a:ext cx="1887794" cy="2370142"/>
          </a:xfrm>
          <a:prstGeom prst="roundRect">
            <a:avLst>
              <a:gd name="adj" fmla="val 9375"/>
            </a:avLst>
          </a:prstGeom>
          <a:solidFill>
            <a:srgbClr val="8A7D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37" name="组合 36"/>
          <p:cNvGrpSpPr/>
          <p:nvPr/>
        </p:nvGrpSpPr>
        <p:grpSpPr>
          <a:xfrm>
            <a:off x="1050743" y="4202831"/>
            <a:ext cx="1908970" cy="461665"/>
            <a:chOff x="1132631" y="4967330"/>
            <a:chExt cx="1908970" cy="461665"/>
          </a:xfrm>
        </p:grpSpPr>
        <p:sp>
          <p:nvSpPr>
            <p:cNvPr id="38" name="圆角矩形 37"/>
            <p:cNvSpPr/>
            <p:nvPr/>
          </p:nvSpPr>
          <p:spPr>
            <a:xfrm>
              <a:off x="1132631" y="4981807"/>
              <a:ext cx="1908970" cy="432713"/>
            </a:xfrm>
            <a:prstGeom prst="roundRect">
              <a:avLst>
                <a:gd name="adj" fmla="val 50000"/>
              </a:avLst>
            </a:prstGeom>
            <a:solidFill>
              <a:srgbClr val="C1BA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39" name="TextBox 11"/>
            <p:cNvSpPr txBox="1"/>
            <p:nvPr/>
          </p:nvSpPr>
          <p:spPr>
            <a:xfrm>
              <a:off x="1376024" y="4967330"/>
              <a:ext cx="1422184" cy="461665"/>
            </a:xfrm>
            <a:prstGeom prst="rect">
              <a:avLst/>
            </a:prstGeom>
            <a:noFill/>
          </p:spPr>
          <p:txBody>
            <a:bodyPr wrap="none" rtlCol="0">
              <a:spAutoFit/>
            </a:bodyPr>
            <a:lstStyle/>
            <a:p>
              <a:pPr>
                <a:buNone/>
              </a:pPr>
              <a:r>
                <a:rPr lang="zh-CN" altLang="en-US" sz="2400" dirty="0">
                  <a:solidFill>
                    <a:srgbClr val="FEFEFE"/>
                  </a:solidFill>
                  <a:cs typeface="+mn-ea"/>
                  <a:sym typeface="+mn-lt"/>
                </a:rPr>
                <a:t>输入标题</a:t>
              </a:r>
              <a:endParaRPr lang="en-US" altLang="zh-CN" sz="2400" dirty="0">
                <a:solidFill>
                  <a:srgbClr val="FEFEFE"/>
                </a:solidFill>
                <a:cs typeface="+mn-ea"/>
                <a:sym typeface="+mn-lt"/>
              </a:endParaRPr>
            </a:p>
          </p:txBody>
        </p:sp>
      </p:grpSp>
      <p:sp>
        <p:nvSpPr>
          <p:cNvPr id="40" name="TextBox 12"/>
          <p:cNvSpPr txBox="1"/>
          <p:nvPr/>
        </p:nvSpPr>
        <p:spPr>
          <a:xfrm>
            <a:off x="1064521" y="4762073"/>
            <a:ext cx="2110393" cy="1061829"/>
          </a:xfrm>
          <a:prstGeom prst="rect">
            <a:avLst/>
          </a:prstGeom>
          <a:noFill/>
        </p:spPr>
        <p:txBody>
          <a:bodyPr wrap="square" rtlCol="0">
            <a:spAutoFit/>
          </a:bodyPr>
          <a:lstStyle/>
          <a:p>
            <a:pPr>
              <a:lnSpc>
                <a:spcPct val="150000"/>
              </a:lnSpc>
            </a:pPr>
            <a:r>
              <a:rPr lang="zh-CN" altLang="en-US" sz="1400" dirty="0">
                <a:solidFill>
                  <a:schemeClr val="tx1">
                    <a:lumMod val="85000"/>
                    <a:lumOff val="15000"/>
                  </a:schemeClr>
                </a:solidFill>
                <a:cs typeface="+mn-ea"/>
                <a:sym typeface="+mn-lt"/>
              </a:rPr>
              <a:t>这里输入简单的文字概述里输入简单文字概述这里简单输入简单文字</a:t>
            </a:r>
            <a:endParaRPr lang="en-US" altLang="zh-CN" sz="1400" dirty="0">
              <a:solidFill>
                <a:schemeClr val="tx1">
                  <a:lumMod val="85000"/>
                  <a:lumOff val="15000"/>
                </a:schemeClr>
              </a:solidFill>
              <a:cs typeface="+mn-ea"/>
              <a:sym typeface="+mn-lt"/>
            </a:endParaRPr>
          </a:p>
        </p:txBody>
      </p:sp>
      <p:grpSp>
        <p:nvGrpSpPr>
          <p:cNvPr id="41" name="组合 40"/>
          <p:cNvGrpSpPr/>
          <p:nvPr/>
        </p:nvGrpSpPr>
        <p:grpSpPr>
          <a:xfrm>
            <a:off x="3798293" y="4214554"/>
            <a:ext cx="1908970" cy="461665"/>
            <a:chOff x="3880181" y="4979053"/>
            <a:chExt cx="1908970" cy="461665"/>
          </a:xfrm>
        </p:grpSpPr>
        <p:sp>
          <p:nvSpPr>
            <p:cNvPr id="42" name="圆角矩形 41"/>
            <p:cNvSpPr/>
            <p:nvPr/>
          </p:nvSpPr>
          <p:spPr>
            <a:xfrm>
              <a:off x="3880181" y="4981807"/>
              <a:ext cx="1908970" cy="432713"/>
            </a:xfrm>
            <a:prstGeom prst="roundRect">
              <a:avLst>
                <a:gd name="adj" fmla="val 50000"/>
              </a:avLst>
            </a:prstGeom>
            <a:solidFill>
              <a:srgbClr val="8A7D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43" name="TextBox 11"/>
            <p:cNvSpPr txBox="1"/>
            <p:nvPr/>
          </p:nvSpPr>
          <p:spPr>
            <a:xfrm>
              <a:off x="4161079" y="4979053"/>
              <a:ext cx="1422184" cy="461665"/>
            </a:xfrm>
            <a:prstGeom prst="rect">
              <a:avLst/>
            </a:prstGeom>
            <a:noFill/>
          </p:spPr>
          <p:txBody>
            <a:bodyPr wrap="none" rtlCol="0">
              <a:spAutoFit/>
            </a:bodyPr>
            <a:lstStyle/>
            <a:p>
              <a:pPr>
                <a:buNone/>
              </a:pPr>
              <a:r>
                <a:rPr lang="zh-CN" altLang="en-US" sz="2400" dirty="0">
                  <a:solidFill>
                    <a:srgbClr val="FEFEFE"/>
                  </a:solidFill>
                  <a:cs typeface="+mn-ea"/>
                  <a:sym typeface="+mn-lt"/>
                </a:rPr>
                <a:t>输入标题</a:t>
              </a:r>
              <a:endParaRPr lang="en-US" altLang="zh-CN" sz="2400" dirty="0">
                <a:solidFill>
                  <a:srgbClr val="FEFEFE"/>
                </a:solidFill>
                <a:cs typeface="+mn-ea"/>
                <a:sym typeface="+mn-lt"/>
              </a:endParaRPr>
            </a:p>
          </p:txBody>
        </p:sp>
      </p:grpSp>
      <p:sp>
        <p:nvSpPr>
          <p:cNvPr id="44" name="TextBox 12"/>
          <p:cNvSpPr txBox="1"/>
          <p:nvPr/>
        </p:nvSpPr>
        <p:spPr>
          <a:xfrm>
            <a:off x="3798293" y="4762073"/>
            <a:ext cx="2124172" cy="1061829"/>
          </a:xfrm>
          <a:prstGeom prst="rect">
            <a:avLst/>
          </a:prstGeom>
          <a:noFill/>
        </p:spPr>
        <p:txBody>
          <a:bodyPr wrap="square" rtlCol="0">
            <a:spAutoFit/>
          </a:bodyPr>
          <a:lstStyle/>
          <a:p>
            <a:pPr>
              <a:lnSpc>
                <a:spcPct val="150000"/>
              </a:lnSpc>
            </a:pPr>
            <a:r>
              <a:rPr lang="zh-CN" altLang="en-US" sz="1400" dirty="0">
                <a:solidFill>
                  <a:schemeClr val="tx1">
                    <a:lumMod val="85000"/>
                    <a:lumOff val="15000"/>
                  </a:schemeClr>
                </a:solidFill>
                <a:cs typeface="+mn-ea"/>
                <a:sym typeface="+mn-lt"/>
              </a:rPr>
              <a:t>这里输入简单的文字概述里输入简单文字概述这里简单输入简单文字</a:t>
            </a:r>
            <a:endParaRPr lang="en-US" altLang="zh-CN" sz="1400" dirty="0">
              <a:solidFill>
                <a:schemeClr val="tx1">
                  <a:lumMod val="85000"/>
                  <a:lumOff val="15000"/>
                </a:schemeClr>
              </a:solidFill>
              <a:cs typeface="+mn-ea"/>
              <a:sym typeface="+mn-lt"/>
            </a:endParaRPr>
          </a:p>
        </p:txBody>
      </p:sp>
      <p:grpSp>
        <p:nvGrpSpPr>
          <p:cNvPr id="45" name="组合 44"/>
          <p:cNvGrpSpPr/>
          <p:nvPr/>
        </p:nvGrpSpPr>
        <p:grpSpPr>
          <a:xfrm>
            <a:off x="6342760" y="4214554"/>
            <a:ext cx="1908970" cy="461665"/>
            <a:chOff x="6424648" y="4979053"/>
            <a:chExt cx="1908970" cy="461665"/>
          </a:xfrm>
        </p:grpSpPr>
        <p:sp>
          <p:nvSpPr>
            <p:cNvPr id="46" name="圆角矩形 45"/>
            <p:cNvSpPr/>
            <p:nvPr/>
          </p:nvSpPr>
          <p:spPr>
            <a:xfrm>
              <a:off x="6424648" y="4981807"/>
              <a:ext cx="1908970" cy="432713"/>
            </a:xfrm>
            <a:prstGeom prst="roundRect">
              <a:avLst>
                <a:gd name="adj" fmla="val 50000"/>
              </a:avLst>
            </a:prstGeom>
            <a:solidFill>
              <a:srgbClr val="C1BA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7" name="TextBox 11"/>
            <p:cNvSpPr txBox="1"/>
            <p:nvPr/>
          </p:nvSpPr>
          <p:spPr>
            <a:xfrm>
              <a:off x="6708351" y="4979053"/>
              <a:ext cx="1422184" cy="461665"/>
            </a:xfrm>
            <a:prstGeom prst="rect">
              <a:avLst/>
            </a:prstGeom>
            <a:noFill/>
          </p:spPr>
          <p:txBody>
            <a:bodyPr wrap="none" rtlCol="0">
              <a:spAutoFit/>
            </a:bodyPr>
            <a:lstStyle/>
            <a:p>
              <a:pPr>
                <a:buNone/>
              </a:pPr>
              <a:r>
                <a:rPr lang="zh-CN" altLang="en-US" sz="2400" dirty="0">
                  <a:solidFill>
                    <a:srgbClr val="FEFEFE"/>
                  </a:solidFill>
                  <a:cs typeface="+mn-ea"/>
                  <a:sym typeface="+mn-lt"/>
                </a:rPr>
                <a:t>输入标题</a:t>
              </a:r>
              <a:endParaRPr lang="en-US" altLang="zh-CN" sz="2400" dirty="0">
                <a:solidFill>
                  <a:srgbClr val="FEFEFE"/>
                </a:solidFill>
                <a:cs typeface="+mn-ea"/>
                <a:sym typeface="+mn-lt"/>
              </a:endParaRPr>
            </a:p>
          </p:txBody>
        </p:sp>
      </p:grpSp>
      <p:sp>
        <p:nvSpPr>
          <p:cNvPr id="48" name="TextBox 12"/>
          <p:cNvSpPr txBox="1"/>
          <p:nvPr/>
        </p:nvSpPr>
        <p:spPr>
          <a:xfrm>
            <a:off x="6342760" y="4762073"/>
            <a:ext cx="2124172" cy="1061829"/>
          </a:xfrm>
          <a:prstGeom prst="rect">
            <a:avLst/>
          </a:prstGeom>
          <a:noFill/>
        </p:spPr>
        <p:txBody>
          <a:bodyPr wrap="square" rtlCol="0">
            <a:spAutoFit/>
          </a:bodyPr>
          <a:lstStyle/>
          <a:p>
            <a:pPr>
              <a:lnSpc>
                <a:spcPct val="150000"/>
              </a:lnSpc>
            </a:pPr>
            <a:r>
              <a:rPr lang="zh-CN" altLang="en-US" sz="1400" dirty="0">
                <a:solidFill>
                  <a:schemeClr val="tx1">
                    <a:lumMod val="85000"/>
                    <a:lumOff val="15000"/>
                  </a:schemeClr>
                </a:solidFill>
                <a:cs typeface="+mn-ea"/>
                <a:sym typeface="+mn-lt"/>
              </a:rPr>
              <a:t>这里输入简单的文字概述里输入简单文字概述这里简单输入简单文字</a:t>
            </a:r>
            <a:endParaRPr lang="en-US" altLang="zh-CN" sz="1400" dirty="0">
              <a:solidFill>
                <a:schemeClr val="tx1">
                  <a:lumMod val="85000"/>
                  <a:lumOff val="15000"/>
                </a:schemeClr>
              </a:solidFill>
              <a:cs typeface="+mn-ea"/>
              <a:sym typeface="+mn-lt"/>
            </a:endParaRPr>
          </a:p>
        </p:txBody>
      </p:sp>
      <p:grpSp>
        <p:nvGrpSpPr>
          <p:cNvPr id="49" name="组合 48"/>
          <p:cNvGrpSpPr/>
          <p:nvPr/>
        </p:nvGrpSpPr>
        <p:grpSpPr>
          <a:xfrm>
            <a:off x="9090310" y="4202830"/>
            <a:ext cx="1908970" cy="461665"/>
            <a:chOff x="9172198" y="4967329"/>
            <a:chExt cx="1908970" cy="461665"/>
          </a:xfrm>
        </p:grpSpPr>
        <p:sp>
          <p:nvSpPr>
            <p:cNvPr id="50" name="圆角矩形 49"/>
            <p:cNvSpPr/>
            <p:nvPr/>
          </p:nvSpPr>
          <p:spPr>
            <a:xfrm>
              <a:off x="9172198" y="4981807"/>
              <a:ext cx="1908970" cy="432713"/>
            </a:xfrm>
            <a:prstGeom prst="roundRect">
              <a:avLst>
                <a:gd name="adj" fmla="val 50000"/>
              </a:avLst>
            </a:prstGeom>
            <a:solidFill>
              <a:srgbClr val="8A7D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1" name="TextBox 11"/>
            <p:cNvSpPr txBox="1"/>
            <p:nvPr/>
          </p:nvSpPr>
          <p:spPr>
            <a:xfrm>
              <a:off x="9455901" y="4967329"/>
              <a:ext cx="1415772" cy="461665"/>
            </a:xfrm>
            <a:prstGeom prst="rect">
              <a:avLst/>
            </a:prstGeom>
            <a:noFill/>
          </p:spPr>
          <p:txBody>
            <a:bodyPr wrap="none" rtlCol="0">
              <a:spAutoFit/>
            </a:bodyPr>
            <a:lstStyle/>
            <a:p>
              <a:pPr>
                <a:buNone/>
              </a:pPr>
              <a:r>
                <a:rPr lang="zh-CN" altLang="en-US" sz="2400" dirty="0">
                  <a:solidFill>
                    <a:srgbClr val="FEFEFE"/>
                  </a:solidFill>
                  <a:cs typeface="+mn-ea"/>
                  <a:sym typeface="+mn-lt"/>
                </a:rPr>
                <a:t>输入标题</a:t>
              </a:r>
              <a:endParaRPr lang="en-US" altLang="zh-CN" sz="2400" dirty="0">
                <a:solidFill>
                  <a:srgbClr val="FEFEFE"/>
                </a:solidFill>
                <a:cs typeface="+mn-ea"/>
                <a:sym typeface="+mn-lt"/>
              </a:endParaRPr>
            </a:p>
          </p:txBody>
        </p:sp>
      </p:grpSp>
      <p:sp>
        <p:nvSpPr>
          <p:cNvPr id="52" name="TextBox 12"/>
          <p:cNvSpPr txBox="1"/>
          <p:nvPr/>
        </p:nvSpPr>
        <p:spPr>
          <a:xfrm>
            <a:off x="9090310" y="4762073"/>
            <a:ext cx="2124172" cy="1061829"/>
          </a:xfrm>
          <a:prstGeom prst="rect">
            <a:avLst/>
          </a:prstGeom>
          <a:noFill/>
        </p:spPr>
        <p:txBody>
          <a:bodyPr wrap="square" rtlCol="0">
            <a:spAutoFit/>
          </a:bodyPr>
          <a:lstStyle/>
          <a:p>
            <a:pPr>
              <a:lnSpc>
                <a:spcPct val="150000"/>
              </a:lnSpc>
            </a:pPr>
            <a:r>
              <a:rPr lang="zh-CN" altLang="en-US" sz="1400" dirty="0">
                <a:solidFill>
                  <a:schemeClr val="tx1">
                    <a:lumMod val="85000"/>
                    <a:lumOff val="15000"/>
                  </a:schemeClr>
                </a:solidFill>
                <a:cs typeface="+mn-ea"/>
                <a:sym typeface="+mn-lt"/>
              </a:rPr>
              <a:t>这里输入简单的文字概述里输入简单文字概述这里简单输入简单文字</a:t>
            </a:r>
            <a:endParaRPr lang="en-US" altLang="zh-CN" sz="1400" dirty="0">
              <a:solidFill>
                <a:schemeClr val="tx1">
                  <a:lumMod val="85000"/>
                  <a:lumOff val="15000"/>
                </a:schemeClr>
              </a:solidFill>
              <a:cs typeface="+mn-ea"/>
              <a:sym typeface="+mn-lt"/>
            </a:endParaRPr>
          </a:p>
        </p:txBody>
      </p:sp>
      <p:sp>
        <p:nvSpPr>
          <p:cNvPr id="53" name="圆角矩形 52"/>
          <p:cNvSpPr/>
          <p:nvPr/>
        </p:nvSpPr>
        <p:spPr>
          <a:xfrm>
            <a:off x="3916482" y="1250284"/>
            <a:ext cx="1887794" cy="2370142"/>
          </a:xfrm>
          <a:prstGeom prst="roundRect">
            <a:avLst>
              <a:gd name="adj" fmla="val 9375"/>
            </a:avLst>
          </a:prstGeom>
          <a:blipFill dpi="0" rotWithShape="1">
            <a:blip r:embed="rId6"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54" name="圆角矩形 53"/>
          <p:cNvSpPr/>
          <p:nvPr/>
        </p:nvSpPr>
        <p:spPr>
          <a:xfrm>
            <a:off x="6460949" y="1257494"/>
            <a:ext cx="1887794" cy="2370142"/>
          </a:xfrm>
          <a:prstGeom prst="roundRect">
            <a:avLst>
              <a:gd name="adj" fmla="val 9375"/>
            </a:avLst>
          </a:prstGeom>
          <a:blipFill dpi="0" rotWithShape="1">
            <a:blip r:embed="rId7"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55" name="圆角矩形 54"/>
          <p:cNvSpPr/>
          <p:nvPr/>
        </p:nvSpPr>
        <p:spPr>
          <a:xfrm>
            <a:off x="9138002" y="1165308"/>
            <a:ext cx="1887794" cy="2370142"/>
          </a:xfrm>
          <a:prstGeom prst="roundRect">
            <a:avLst>
              <a:gd name="adj" fmla="val 9375"/>
            </a:avLst>
          </a:prstGeom>
          <a:blipFill dpi="0" rotWithShape="1">
            <a:blip r:embed="rId8"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Tree>
  </p:cSld>
  <p:clrMapOvr>
    <a:masterClrMapping/>
  </p:clrMapOvr>
  <mc:AlternateContent xmlns:mc="http://schemas.openxmlformats.org/markup-compatibility/2006">
    <mc:Choice xmlns="" xmlns:p15="http://schemas.microsoft.com/office/powerpoint/2012/main" Requires="p15">
      <p:transition xmlns:p14="http://schemas.microsoft.com/office/powerpoint/2010/main" spd="slow" Requires="p14" advTm="3000">
        <p15:prstTrans prst="drape"/>
      </p:transition>
    </mc:Choice>
    <mc:Fallback>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28000"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750" fill="hold"/>
                                        <p:tgtEl>
                                          <p:spTgt spid="29"/>
                                        </p:tgtEl>
                                        <p:attrNameLst>
                                          <p:attrName>ppt_x</p:attrName>
                                        </p:attrNameLst>
                                      </p:cBhvr>
                                      <p:tavLst>
                                        <p:tav tm="0">
                                          <p:val>
                                            <p:strVal val="#ppt_x"/>
                                          </p:val>
                                        </p:tav>
                                        <p:tav tm="100000">
                                          <p:val>
                                            <p:strVal val="#ppt_x"/>
                                          </p:val>
                                        </p:tav>
                                      </p:tavLst>
                                    </p:anim>
                                    <p:anim calcmode="lin" valueType="num">
                                      <p:cBhvr additive="base">
                                        <p:cTn id="8" dur="750" fill="hold"/>
                                        <p:tgtEl>
                                          <p:spTgt spid="29"/>
                                        </p:tgtEl>
                                        <p:attrNameLst>
                                          <p:attrName>ppt_y</p:attrName>
                                        </p:attrNameLst>
                                      </p:cBhvr>
                                      <p:tavLst>
                                        <p:tav tm="0">
                                          <p:val>
                                            <p:strVal val="1+#ppt_h/2"/>
                                          </p:val>
                                        </p:tav>
                                        <p:tav tm="100000">
                                          <p:val>
                                            <p:strVal val="#ppt_y"/>
                                          </p:val>
                                        </p:tav>
                                      </p:tavLst>
                                    </p:anim>
                                  </p:childTnLst>
                                </p:cTn>
                              </p:par>
                              <p:par>
                                <p:cTn id="9" presetID="2" presetClass="entr" presetSubtype="1" decel="28000" fill="hold" grpId="0" nodeType="withEffect">
                                  <p:stCondLst>
                                    <p:cond delay="0"/>
                                  </p:stCondLst>
                                  <p:childTnLst>
                                    <p:set>
                                      <p:cBhvr>
                                        <p:cTn id="10" dur="1" fill="hold">
                                          <p:stCondLst>
                                            <p:cond delay="0"/>
                                          </p:stCondLst>
                                        </p:cTn>
                                        <p:tgtEl>
                                          <p:spTgt spid="30"/>
                                        </p:tgtEl>
                                        <p:attrNameLst>
                                          <p:attrName>style.visibility</p:attrName>
                                        </p:attrNameLst>
                                      </p:cBhvr>
                                      <p:to>
                                        <p:strVal val="visible"/>
                                      </p:to>
                                    </p:set>
                                    <p:anim calcmode="lin" valueType="num">
                                      <p:cBhvr additive="base">
                                        <p:cTn id="11" dur="750" fill="hold"/>
                                        <p:tgtEl>
                                          <p:spTgt spid="30"/>
                                        </p:tgtEl>
                                        <p:attrNameLst>
                                          <p:attrName>ppt_x</p:attrName>
                                        </p:attrNameLst>
                                      </p:cBhvr>
                                      <p:tavLst>
                                        <p:tav tm="0">
                                          <p:val>
                                            <p:strVal val="#ppt_x"/>
                                          </p:val>
                                        </p:tav>
                                        <p:tav tm="100000">
                                          <p:val>
                                            <p:strVal val="#ppt_x"/>
                                          </p:val>
                                        </p:tav>
                                      </p:tavLst>
                                    </p:anim>
                                    <p:anim calcmode="lin" valueType="num">
                                      <p:cBhvr additive="base">
                                        <p:cTn id="12" dur="750" fill="hold"/>
                                        <p:tgtEl>
                                          <p:spTgt spid="30"/>
                                        </p:tgtEl>
                                        <p:attrNameLst>
                                          <p:attrName>ppt_y</p:attrName>
                                        </p:attrNameLst>
                                      </p:cBhvr>
                                      <p:tavLst>
                                        <p:tav tm="0">
                                          <p:val>
                                            <p:strVal val="0-#ppt_h/2"/>
                                          </p:val>
                                        </p:tav>
                                        <p:tav tm="100000">
                                          <p:val>
                                            <p:strVal val="#ppt_y"/>
                                          </p:val>
                                        </p:tav>
                                      </p:tavLst>
                                    </p:anim>
                                  </p:childTnLst>
                                </p:cTn>
                              </p:par>
                            </p:childTnLst>
                          </p:cTn>
                        </p:par>
                        <p:par>
                          <p:cTn id="13" fill="hold">
                            <p:stCondLst>
                              <p:cond delay="1000"/>
                            </p:stCondLst>
                            <p:childTnLst>
                              <p:par>
                                <p:cTn id="14" presetID="16" presetClass="entr" presetSubtype="37" fill="hold" nodeType="afterEffect">
                                  <p:stCondLst>
                                    <p:cond delay="0"/>
                                  </p:stCondLst>
                                  <p:childTnLst>
                                    <p:set>
                                      <p:cBhvr>
                                        <p:cTn id="15" dur="1" fill="hold">
                                          <p:stCondLst>
                                            <p:cond delay="0"/>
                                          </p:stCondLst>
                                        </p:cTn>
                                        <p:tgtEl>
                                          <p:spTgt spid="37"/>
                                        </p:tgtEl>
                                        <p:attrNameLst>
                                          <p:attrName>style.visibility</p:attrName>
                                        </p:attrNameLst>
                                      </p:cBhvr>
                                      <p:to>
                                        <p:strVal val="visible"/>
                                      </p:to>
                                    </p:set>
                                    <p:animEffect transition="in" filter="barn(outVertical)">
                                      <p:cBhvr>
                                        <p:cTn id="16" dur="500"/>
                                        <p:tgtEl>
                                          <p:spTgt spid="37"/>
                                        </p:tgtEl>
                                      </p:cBhvr>
                                    </p:animEffect>
                                  </p:childTnLst>
                                </p:cTn>
                              </p:par>
                            </p:childTnLst>
                          </p:cTn>
                        </p:par>
                        <p:par>
                          <p:cTn id="17" fill="hold">
                            <p:stCondLst>
                              <p:cond delay="1500"/>
                            </p:stCondLst>
                            <p:childTnLst>
                              <p:par>
                                <p:cTn id="18" presetID="22" presetClass="entr" presetSubtype="1" fill="hold" grpId="0" nodeType="afterEffect">
                                  <p:stCondLst>
                                    <p:cond delay="0"/>
                                  </p:stCondLst>
                                  <p:childTnLst>
                                    <p:set>
                                      <p:cBhvr>
                                        <p:cTn id="19" dur="1" fill="hold">
                                          <p:stCondLst>
                                            <p:cond delay="0"/>
                                          </p:stCondLst>
                                        </p:cTn>
                                        <p:tgtEl>
                                          <p:spTgt spid="40"/>
                                        </p:tgtEl>
                                        <p:attrNameLst>
                                          <p:attrName>style.visibility</p:attrName>
                                        </p:attrNameLst>
                                      </p:cBhvr>
                                      <p:to>
                                        <p:strVal val="visible"/>
                                      </p:to>
                                    </p:set>
                                    <p:animEffect transition="in" filter="wipe(up)">
                                      <p:cBhvr>
                                        <p:cTn id="20" dur="500"/>
                                        <p:tgtEl>
                                          <p:spTgt spid="40"/>
                                        </p:tgtEl>
                                      </p:cBhvr>
                                    </p:animEffect>
                                  </p:childTnLst>
                                </p:cTn>
                              </p:par>
                            </p:childTnLst>
                          </p:cTn>
                        </p:par>
                        <p:par>
                          <p:cTn id="21" fill="hold">
                            <p:stCondLst>
                              <p:cond delay="2000"/>
                            </p:stCondLst>
                            <p:childTnLst>
                              <p:par>
                                <p:cTn id="22" presetID="2" presetClass="entr" presetSubtype="4" decel="28000" fill="hold" grpId="0" nodeType="afterEffect">
                                  <p:stCondLst>
                                    <p:cond delay="0"/>
                                  </p:stCondLst>
                                  <p:childTnLst>
                                    <p:set>
                                      <p:cBhvr>
                                        <p:cTn id="23" dur="1" fill="hold">
                                          <p:stCondLst>
                                            <p:cond delay="0"/>
                                          </p:stCondLst>
                                        </p:cTn>
                                        <p:tgtEl>
                                          <p:spTgt spid="31"/>
                                        </p:tgtEl>
                                        <p:attrNameLst>
                                          <p:attrName>style.visibility</p:attrName>
                                        </p:attrNameLst>
                                      </p:cBhvr>
                                      <p:to>
                                        <p:strVal val="visible"/>
                                      </p:to>
                                    </p:set>
                                    <p:anim calcmode="lin" valueType="num">
                                      <p:cBhvr additive="base">
                                        <p:cTn id="24" dur="750" fill="hold"/>
                                        <p:tgtEl>
                                          <p:spTgt spid="31"/>
                                        </p:tgtEl>
                                        <p:attrNameLst>
                                          <p:attrName>ppt_x</p:attrName>
                                        </p:attrNameLst>
                                      </p:cBhvr>
                                      <p:tavLst>
                                        <p:tav tm="0">
                                          <p:val>
                                            <p:strVal val="#ppt_x"/>
                                          </p:val>
                                        </p:tav>
                                        <p:tav tm="100000">
                                          <p:val>
                                            <p:strVal val="#ppt_x"/>
                                          </p:val>
                                        </p:tav>
                                      </p:tavLst>
                                    </p:anim>
                                    <p:anim calcmode="lin" valueType="num">
                                      <p:cBhvr additive="base">
                                        <p:cTn id="25" dur="750" fill="hold"/>
                                        <p:tgtEl>
                                          <p:spTgt spid="31"/>
                                        </p:tgtEl>
                                        <p:attrNameLst>
                                          <p:attrName>ppt_y</p:attrName>
                                        </p:attrNameLst>
                                      </p:cBhvr>
                                      <p:tavLst>
                                        <p:tav tm="0">
                                          <p:val>
                                            <p:strVal val="1+#ppt_h/2"/>
                                          </p:val>
                                        </p:tav>
                                        <p:tav tm="100000">
                                          <p:val>
                                            <p:strVal val="#ppt_y"/>
                                          </p:val>
                                        </p:tav>
                                      </p:tavLst>
                                    </p:anim>
                                  </p:childTnLst>
                                </p:cTn>
                              </p:par>
                            </p:childTnLst>
                          </p:cTn>
                        </p:par>
                        <p:par>
                          <p:cTn id="26" fill="hold">
                            <p:stCondLst>
                              <p:cond delay="3000"/>
                            </p:stCondLst>
                            <p:childTnLst>
                              <p:par>
                                <p:cTn id="27" presetID="16" presetClass="entr" presetSubtype="37" fill="hold" nodeType="afterEffect">
                                  <p:stCondLst>
                                    <p:cond delay="0"/>
                                  </p:stCondLst>
                                  <p:childTnLst>
                                    <p:set>
                                      <p:cBhvr>
                                        <p:cTn id="28" dur="1" fill="hold">
                                          <p:stCondLst>
                                            <p:cond delay="0"/>
                                          </p:stCondLst>
                                        </p:cTn>
                                        <p:tgtEl>
                                          <p:spTgt spid="41"/>
                                        </p:tgtEl>
                                        <p:attrNameLst>
                                          <p:attrName>style.visibility</p:attrName>
                                        </p:attrNameLst>
                                      </p:cBhvr>
                                      <p:to>
                                        <p:strVal val="visible"/>
                                      </p:to>
                                    </p:set>
                                    <p:animEffect transition="in" filter="barn(outVertical)">
                                      <p:cBhvr>
                                        <p:cTn id="29" dur="500"/>
                                        <p:tgtEl>
                                          <p:spTgt spid="41"/>
                                        </p:tgtEl>
                                      </p:cBhvr>
                                    </p:animEffect>
                                  </p:childTnLst>
                                </p:cTn>
                              </p:par>
                            </p:childTnLst>
                          </p:cTn>
                        </p:par>
                        <p:par>
                          <p:cTn id="30" fill="hold">
                            <p:stCondLst>
                              <p:cond delay="3500"/>
                            </p:stCondLst>
                            <p:childTnLst>
                              <p:par>
                                <p:cTn id="31" presetID="22" presetClass="entr" presetSubtype="1" fill="hold" grpId="0" nodeType="afterEffect">
                                  <p:stCondLst>
                                    <p:cond delay="0"/>
                                  </p:stCondLst>
                                  <p:childTnLst>
                                    <p:set>
                                      <p:cBhvr>
                                        <p:cTn id="32" dur="1" fill="hold">
                                          <p:stCondLst>
                                            <p:cond delay="0"/>
                                          </p:stCondLst>
                                        </p:cTn>
                                        <p:tgtEl>
                                          <p:spTgt spid="44"/>
                                        </p:tgtEl>
                                        <p:attrNameLst>
                                          <p:attrName>style.visibility</p:attrName>
                                        </p:attrNameLst>
                                      </p:cBhvr>
                                      <p:to>
                                        <p:strVal val="visible"/>
                                      </p:to>
                                    </p:set>
                                    <p:animEffect transition="in" filter="wipe(up)">
                                      <p:cBhvr>
                                        <p:cTn id="33" dur="500"/>
                                        <p:tgtEl>
                                          <p:spTgt spid="44"/>
                                        </p:tgtEl>
                                      </p:cBhvr>
                                    </p:animEffect>
                                  </p:childTnLst>
                                </p:cTn>
                              </p:par>
                            </p:childTnLst>
                          </p:cTn>
                        </p:par>
                        <p:par>
                          <p:cTn id="34" fill="hold">
                            <p:stCondLst>
                              <p:cond delay="4000"/>
                            </p:stCondLst>
                            <p:childTnLst>
                              <p:par>
                                <p:cTn id="35" presetID="2" presetClass="entr" presetSubtype="4" decel="28000" fill="hold" grpId="0" nodeType="afterEffect">
                                  <p:stCondLst>
                                    <p:cond delay="0"/>
                                  </p:stCondLst>
                                  <p:childTnLst>
                                    <p:set>
                                      <p:cBhvr>
                                        <p:cTn id="36" dur="1" fill="hold">
                                          <p:stCondLst>
                                            <p:cond delay="0"/>
                                          </p:stCondLst>
                                        </p:cTn>
                                        <p:tgtEl>
                                          <p:spTgt spid="33"/>
                                        </p:tgtEl>
                                        <p:attrNameLst>
                                          <p:attrName>style.visibility</p:attrName>
                                        </p:attrNameLst>
                                      </p:cBhvr>
                                      <p:to>
                                        <p:strVal val="visible"/>
                                      </p:to>
                                    </p:set>
                                    <p:anim calcmode="lin" valueType="num">
                                      <p:cBhvr additive="base">
                                        <p:cTn id="37" dur="750" fill="hold"/>
                                        <p:tgtEl>
                                          <p:spTgt spid="33"/>
                                        </p:tgtEl>
                                        <p:attrNameLst>
                                          <p:attrName>ppt_x</p:attrName>
                                        </p:attrNameLst>
                                      </p:cBhvr>
                                      <p:tavLst>
                                        <p:tav tm="0">
                                          <p:val>
                                            <p:strVal val="#ppt_x"/>
                                          </p:val>
                                        </p:tav>
                                        <p:tav tm="100000">
                                          <p:val>
                                            <p:strVal val="#ppt_x"/>
                                          </p:val>
                                        </p:tav>
                                      </p:tavLst>
                                    </p:anim>
                                    <p:anim calcmode="lin" valueType="num">
                                      <p:cBhvr additive="base">
                                        <p:cTn id="38" dur="750" fill="hold"/>
                                        <p:tgtEl>
                                          <p:spTgt spid="33"/>
                                        </p:tgtEl>
                                        <p:attrNameLst>
                                          <p:attrName>ppt_y</p:attrName>
                                        </p:attrNameLst>
                                      </p:cBhvr>
                                      <p:tavLst>
                                        <p:tav tm="0">
                                          <p:val>
                                            <p:strVal val="1+#ppt_h/2"/>
                                          </p:val>
                                        </p:tav>
                                        <p:tav tm="100000">
                                          <p:val>
                                            <p:strVal val="#ppt_y"/>
                                          </p:val>
                                        </p:tav>
                                      </p:tavLst>
                                    </p:anim>
                                  </p:childTnLst>
                                </p:cTn>
                              </p:par>
                            </p:childTnLst>
                          </p:cTn>
                        </p:par>
                        <p:par>
                          <p:cTn id="39" fill="hold">
                            <p:stCondLst>
                              <p:cond delay="5000"/>
                            </p:stCondLst>
                            <p:childTnLst>
                              <p:par>
                                <p:cTn id="40" presetID="16" presetClass="entr" presetSubtype="37" fill="hold" nodeType="afterEffect">
                                  <p:stCondLst>
                                    <p:cond delay="0"/>
                                  </p:stCondLst>
                                  <p:childTnLst>
                                    <p:set>
                                      <p:cBhvr>
                                        <p:cTn id="41" dur="1" fill="hold">
                                          <p:stCondLst>
                                            <p:cond delay="0"/>
                                          </p:stCondLst>
                                        </p:cTn>
                                        <p:tgtEl>
                                          <p:spTgt spid="45"/>
                                        </p:tgtEl>
                                        <p:attrNameLst>
                                          <p:attrName>style.visibility</p:attrName>
                                        </p:attrNameLst>
                                      </p:cBhvr>
                                      <p:to>
                                        <p:strVal val="visible"/>
                                      </p:to>
                                    </p:set>
                                    <p:animEffect transition="in" filter="barn(outVertical)">
                                      <p:cBhvr>
                                        <p:cTn id="42" dur="500"/>
                                        <p:tgtEl>
                                          <p:spTgt spid="45"/>
                                        </p:tgtEl>
                                      </p:cBhvr>
                                    </p:animEffect>
                                  </p:childTnLst>
                                </p:cTn>
                              </p:par>
                            </p:childTnLst>
                          </p:cTn>
                        </p:par>
                        <p:par>
                          <p:cTn id="43" fill="hold">
                            <p:stCondLst>
                              <p:cond delay="5500"/>
                            </p:stCondLst>
                            <p:childTnLst>
                              <p:par>
                                <p:cTn id="44" presetID="22" presetClass="entr" presetSubtype="1" fill="hold" grpId="0" nodeType="afterEffect">
                                  <p:stCondLst>
                                    <p:cond delay="0"/>
                                  </p:stCondLst>
                                  <p:childTnLst>
                                    <p:set>
                                      <p:cBhvr>
                                        <p:cTn id="45" dur="1" fill="hold">
                                          <p:stCondLst>
                                            <p:cond delay="0"/>
                                          </p:stCondLst>
                                        </p:cTn>
                                        <p:tgtEl>
                                          <p:spTgt spid="48"/>
                                        </p:tgtEl>
                                        <p:attrNameLst>
                                          <p:attrName>style.visibility</p:attrName>
                                        </p:attrNameLst>
                                      </p:cBhvr>
                                      <p:to>
                                        <p:strVal val="visible"/>
                                      </p:to>
                                    </p:set>
                                    <p:animEffect transition="in" filter="wipe(up)">
                                      <p:cBhvr>
                                        <p:cTn id="46" dur="500"/>
                                        <p:tgtEl>
                                          <p:spTgt spid="48"/>
                                        </p:tgtEl>
                                      </p:cBhvr>
                                    </p:animEffect>
                                  </p:childTnLst>
                                </p:cTn>
                              </p:par>
                            </p:childTnLst>
                          </p:cTn>
                        </p:par>
                        <p:par>
                          <p:cTn id="47" fill="hold">
                            <p:stCondLst>
                              <p:cond delay="6000"/>
                            </p:stCondLst>
                            <p:childTnLst>
                              <p:par>
                                <p:cTn id="48" presetID="2" presetClass="entr" presetSubtype="4" decel="28000" fill="hold" grpId="0" nodeType="afterEffect">
                                  <p:stCondLst>
                                    <p:cond delay="0"/>
                                  </p:stCondLst>
                                  <p:childTnLst>
                                    <p:set>
                                      <p:cBhvr>
                                        <p:cTn id="49" dur="1" fill="hold">
                                          <p:stCondLst>
                                            <p:cond delay="0"/>
                                          </p:stCondLst>
                                        </p:cTn>
                                        <p:tgtEl>
                                          <p:spTgt spid="35"/>
                                        </p:tgtEl>
                                        <p:attrNameLst>
                                          <p:attrName>style.visibility</p:attrName>
                                        </p:attrNameLst>
                                      </p:cBhvr>
                                      <p:to>
                                        <p:strVal val="visible"/>
                                      </p:to>
                                    </p:set>
                                    <p:anim calcmode="lin" valueType="num">
                                      <p:cBhvr additive="base">
                                        <p:cTn id="50" dur="750" fill="hold"/>
                                        <p:tgtEl>
                                          <p:spTgt spid="35"/>
                                        </p:tgtEl>
                                        <p:attrNameLst>
                                          <p:attrName>ppt_x</p:attrName>
                                        </p:attrNameLst>
                                      </p:cBhvr>
                                      <p:tavLst>
                                        <p:tav tm="0">
                                          <p:val>
                                            <p:strVal val="#ppt_x"/>
                                          </p:val>
                                        </p:tav>
                                        <p:tav tm="100000">
                                          <p:val>
                                            <p:strVal val="#ppt_x"/>
                                          </p:val>
                                        </p:tav>
                                      </p:tavLst>
                                    </p:anim>
                                    <p:anim calcmode="lin" valueType="num">
                                      <p:cBhvr additive="base">
                                        <p:cTn id="51" dur="750" fill="hold"/>
                                        <p:tgtEl>
                                          <p:spTgt spid="35"/>
                                        </p:tgtEl>
                                        <p:attrNameLst>
                                          <p:attrName>ppt_y</p:attrName>
                                        </p:attrNameLst>
                                      </p:cBhvr>
                                      <p:tavLst>
                                        <p:tav tm="0">
                                          <p:val>
                                            <p:strVal val="1+#ppt_h/2"/>
                                          </p:val>
                                        </p:tav>
                                        <p:tav tm="100000">
                                          <p:val>
                                            <p:strVal val="#ppt_y"/>
                                          </p:val>
                                        </p:tav>
                                      </p:tavLst>
                                    </p:anim>
                                  </p:childTnLst>
                                </p:cTn>
                              </p:par>
                            </p:childTnLst>
                          </p:cTn>
                        </p:par>
                        <p:par>
                          <p:cTn id="52" fill="hold">
                            <p:stCondLst>
                              <p:cond delay="7000"/>
                            </p:stCondLst>
                            <p:childTnLst>
                              <p:par>
                                <p:cTn id="53" presetID="16" presetClass="entr" presetSubtype="37" fill="hold" nodeType="afterEffect">
                                  <p:stCondLst>
                                    <p:cond delay="0"/>
                                  </p:stCondLst>
                                  <p:childTnLst>
                                    <p:set>
                                      <p:cBhvr>
                                        <p:cTn id="54" dur="1" fill="hold">
                                          <p:stCondLst>
                                            <p:cond delay="0"/>
                                          </p:stCondLst>
                                        </p:cTn>
                                        <p:tgtEl>
                                          <p:spTgt spid="49"/>
                                        </p:tgtEl>
                                        <p:attrNameLst>
                                          <p:attrName>style.visibility</p:attrName>
                                        </p:attrNameLst>
                                      </p:cBhvr>
                                      <p:to>
                                        <p:strVal val="visible"/>
                                      </p:to>
                                    </p:set>
                                    <p:animEffect transition="in" filter="barn(outVertical)">
                                      <p:cBhvr>
                                        <p:cTn id="55" dur="500"/>
                                        <p:tgtEl>
                                          <p:spTgt spid="49"/>
                                        </p:tgtEl>
                                      </p:cBhvr>
                                    </p:animEffect>
                                  </p:childTnLst>
                                </p:cTn>
                              </p:par>
                            </p:childTnLst>
                          </p:cTn>
                        </p:par>
                        <p:par>
                          <p:cTn id="56" fill="hold">
                            <p:stCondLst>
                              <p:cond delay="7500"/>
                            </p:stCondLst>
                            <p:childTnLst>
                              <p:par>
                                <p:cTn id="57" presetID="22" presetClass="entr" presetSubtype="1" fill="hold" grpId="0" nodeType="afterEffect">
                                  <p:stCondLst>
                                    <p:cond delay="0"/>
                                  </p:stCondLst>
                                  <p:childTnLst>
                                    <p:set>
                                      <p:cBhvr>
                                        <p:cTn id="58" dur="1" fill="hold">
                                          <p:stCondLst>
                                            <p:cond delay="0"/>
                                          </p:stCondLst>
                                        </p:cTn>
                                        <p:tgtEl>
                                          <p:spTgt spid="52"/>
                                        </p:tgtEl>
                                        <p:attrNameLst>
                                          <p:attrName>style.visibility</p:attrName>
                                        </p:attrNameLst>
                                      </p:cBhvr>
                                      <p:to>
                                        <p:strVal val="visible"/>
                                      </p:to>
                                    </p:set>
                                    <p:animEffect transition="in" filter="wipe(up)">
                                      <p:cBhvr>
                                        <p:cTn id="59" dur="500"/>
                                        <p:tgtEl>
                                          <p:spTgt spid="52"/>
                                        </p:tgtEl>
                                      </p:cBhvr>
                                    </p:animEffect>
                                  </p:childTnLst>
                                </p:cTn>
                              </p:par>
                              <p:par>
                                <p:cTn id="60" presetID="2" presetClass="entr" presetSubtype="1" decel="28000" fill="hold" grpId="0" nodeType="withEffect">
                                  <p:stCondLst>
                                    <p:cond delay="0"/>
                                  </p:stCondLst>
                                  <p:childTnLst>
                                    <p:set>
                                      <p:cBhvr>
                                        <p:cTn id="61" dur="1" fill="hold">
                                          <p:stCondLst>
                                            <p:cond delay="0"/>
                                          </p:stCondLst>
                                        </p:cTn>
                                        <p:tgtEl>
                                          <p:spTgt spid="53"/>
                                        </p:tgtEl>
                                        <p:attrNameLst>
                                          <p:attrName>style.visibility</p:attrName>
                                        </p:attrNameLst>
                                      </p:cBhvr>
                                      <p:to>
                                        <p:strVal val="visible"/>
                                      </p:to>
                                    </p:set>
                                    <p:anim calcmode="lin" valueType="num">
                                      <p:cBhvr additive="base">
                                        <p:cTn id="62" dur="750" fill="hold"/>
                                        <p:tgtEl>
                                          <p:spTgt spid="53"/>
                                        </p:tgtEl>
                                        <p:attrNameLst>
                                          <p:attrName>ppt_x</p:attrName>
                                        </p:attrNameLst>
                                      </p:cBhvr>
                                      <p:tavLst>
                                        <p:tav tm="0">
                                          <p:val>
                                            <p:strVal val="#ppt_x"/>
                                          </p:val>
                                        </p:tav>
                                        <p:tav tm="100000">
                                          <p:val>
                                            <p:strVal val="#ppt_x"/>
                                          </p:val>
                                        </p:tav>
                                      </p:tavLst>
                                    </p:anim>
                                    <p:anim calcmode="lin" valueType="num">
                                      <p:cBhvr additive="base">
                                        <p:cTn id="63" dur="750" fill="hold"/>
                                        <p:tgtEl>
                                          <p:spTgt spid="53"/>
                                        </p:tgtEl>
                                        <p:attrNameLst>
                                          <p:attrName>ppt_y</p:attrName>
                                        </p:attrNameLst>
                                      </p:cBhvr>
                                      <p:tavLst>
                                        <p:tav tm="0">
                                          <p:val>
                                            <p:strVal val="0-#ppt_h/2"/>
                                          </p:val>
                                        </p:tav>
                                        <p:tav tm="100000">
                                          <p:val>
                                            <p:strVal val="#ppt_y"/>
                                          </p:val>
                                        </p:tav>
                                      </p:tavLst>
                                    </p:anim>
                                  </p:childTnLst>
                                </p:cTn>
                              </p:par>
                              <p:par>
                                <p:cTn id="64" presetID="2" presetClass="entr" presetSubtype="1" decel="28000" fill="hold" grpId="0" nodeType="withEffect">
                                  <p:stCondLst>
                                    <p:cond delay="0"/>
                                  </p:stCondLst>
                                  <p:childTnLst>
                                    <p:set>
                                      <p:cBhvr>
                                        <p:cTn id="65" dur="1" fill="hold">
                                          <p:stCondLst>
                                            <p:cond delay="0"/>
                                          </p:stCondLst>
                                        </p:cTn>
                                        <p:tgtEl>
                                          <p:spTgt spid="54"/>
                                        </p:tgtEl>
                                        <p:attrNameLst>
                                          <p:attrName>style.visibility</p:attrName>
                                        </p:attrNameLst>
                                      </p:cBhvr>
                                      <p:to>
                                        <p:strVal val="visible"/>
                                      </p:to>
                                    </p:set>
                                    <p:anim calcmode="lin" valueType="num">
                                      <p:cBhvr additive="base">
                                        <p:cTn id="66" dur="750" fill="hold"/>
                                        <p:tgtEl>
                                          <p:spTgt spid="54"/>
                                        </p:tgtEl>
                                        <p:attrNameLst>
                                          <p:attrName>ppt_x</p:attrName>
                                        </p:attrNameLst>
                                      </p:cBhvr>
                                      <p:tavLst>
                                        <p:tav tm="0">
                                          <p:val>
                                            <p:strVal val="#ppt_x"/>
                                          </p:val>
                                        </p:tav>
                                        <p:tav tm="100000">
                                          <p:val>
                                            <p:strVal val="#ppt_x"/>
                                          </p:val>
                                        </p:tav>
                                      </p:tavLst>
                                    </p:anim>
                                    <p:anim calcmode="lin" valueType="num">
                                      <p:cBhvr additive="base">
                                        <p:cTn id="67" dur="750" fill="hold"/>
                                        <p:tgtEl>
                                          <p:spTgt spid="54"/>
                                        </p:tgtEl>
                                        <p:attrNameLst>
                                          <p:attrName>ppt_y</p:attrName>
                                        </p:attrNameLst>
                                      </p:cBhvr>
                                      <p:tavLst>
                                        <p:tav tm="0">
                                          <p:val>
                                            <p:strVal val="0-#ppt_h/2"/>
                                          </p:val>
                                        </p:tav>
                                        <p:tav tm="100000">
                                          <p:val>
                                            <p:strVal val="#ppt_y"/>
                                          </p:val>
                                        </p:tav>
                                      </p:tavLst>
                                    </p:anim>
                                  </p:childTnLst>
                                </p:cTn>
                              </p:par>
                              <p:par>
                                <p:cTn id="68" presetID="2" presetClass="entr" presetSubtype="1" decel="28000" fill="hold" grpId="0" nodeType="withEffect">
                                  <p:stCondLst>
                                    <p:cond delay="0"/>
                                  </p:stCondLst>
                                  <p:childTnLst>
                                    <p:set>
                                      <p:cBhvr>
                                        <p:cTn id="69" dur="1" fill="hold">
                                          <p:stCondLst>
                                            <p:cond delay="0"/>
                                          </p:stCondLst>
                                        </p:cTn>
                                        <p:tgtEl>
                                          <p:spTgt spid="55"/>
                                        </p:tgtEl>
                                        <p:attrNameLst>
                                          <p:attrName>style.visibility</p:attrName>
                                        </p:attrNameLst>
                                      </p:cBhvr>
                                      <p:to>
                                        <p:strVal val="visible"/>
                                      </p:to>
                                    </p:set>
                                    <p:anim calcmode="lin" valueType="num">
                                      <p:cBhvr additive="base">
                                        <p:cTn id="70" dur="750" fill="hold"/>
                                        <p:tgtEl>
                                          <p:spTgt spid="55"/>
                                        </p:tgtEl>
                                        <p:attrNameLst>
                                          <p:attrName>ppt_x</p:attrName>
                                        </p:attrNameLst>
                                      </p:cBhvr>
                                      <p:tavLst>
                                        <p:tav tm="0">
                                          <p:val>
                                            <p:strVal val="#ppt_x"/>
                                          </p:val>
                                        </p:tav>
                                        <p:tav tm="100000">
                                          <p:val>
                                            <p:strVal val="#ppt_x"/>
                                          </p:val>
                                        </p:tav>
                                      </p:tavLst>
                                    </p:anim>
                                    <p:anim calcmode="lin" valueType="num">
                                      <p:cBhvr additive="base">
                                        <p:cTn id="71" dur="750" fill="hold"/>
                                        <p:tgtEl>
                                          <p:spTgt spid="5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animBg="1"/>
      <p:bldP spid="31" grpId="0" animBg="1"/>
      <p:bldP spid="33" grpId="0" animBg="1"/>
      <p:bldP spid="35" grpId="0" animBg="1"/>
      <p:bldP spid="40" grpId="0"/>
      <p:bldP spid="44" grpId="0"/>
      <p:bldP spid="48" grpId="0"/>
      <p:bldP spid="52" grpId="0"/>
      <p:bldP spid="53" grpId="0" animBg="1"/>
      <p:bldP spid="54" grpId="0" animBg="1"/>
      <p:bldP spid="55" grpId="0" animBg="1"/>
    </p:bldLst>
  </p:timing>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7" name="图片 8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2192000" cy="6892024"/>
          </a:xfrm>
          <a:prstGeom prst="rect">
            <a:avLst/>
          </a:prstGeom>
        </p:spPr>
      </p:pic>
      <p:pic>
        <p:nvPicPr>
          <p:cNvPr id="88" name="图片 87"/>
          <p:cNvPicPr>
            <a:picLocks noChangeAspect="1"/>
          </p:cNvPicPr>
          <p:nvPr/>
        </p:nvPicPr>
        <p:blipFill rotWithShape="1">
          <a:blip r:embed="rId4" cstate="print">
            <a:extLst>
              <a:ext uri="{28A0092B-C50C-407E-A947-70E740481C1C}">
                <a14:useLocalDpi xmlns:a14="http://schemas.microsoft.com/office/drawing/2010/main" val="0"/>
              </a:ext>
            </a:extLst>
          </a:blip>
          <a:srcRect l="50495"/>
          <a:stretch>
            <a:fillRect/>
          </a:stretch>
        </p:blipFill>
        <p:spPr>
          <a:xfrm rot="5400000">
            <a:off x="2630524" y="-2670771"/>
            <a:ext cx="6948491" cy="12191998"/>
          </a:xfrm>
          <a:prstGeom prst="rect">
            <a:avLst/>
          </a:prstGeom>
        </p:spPr>
      </p:pic>
      <p:sp>
        <p:nvSpPr>
          <p:cNvPr id="89" name="文本框 88" descr="e7d195523061f1c0deeec63e560781cfd59afb0ea006f2a87ABB68BF51EA6619813959095094C18C62A12F549504892A4AAA8C1554C6663626E05CA27F281A14E6983772AFC3FB97135759321DEA3D709AACD122C08E6ED192FFACBB1E1BECB2ED91EE5F1ED7B5B4D639FA608C47C1EEEE0A899CA8C6B4A60DCCA6D3BA80ED4161D4A4778988E171"/>
          <p:cNvSpPr txBox="1"/>
          <p:nvPr/>
        </p:nvSpPr>
        <p:spPr>
          <a:xfrm>
            <a:off x="4380627" y="166473"/>
            <a:ext cx="3430747" cy="523220"/>
          </a:xfrm>
          <a:prstGeom prst="rect">
            <a:avLst/>
          </a:prstGeom>
          <a:noFill/>
          <a:effectLst/>
        </p:spPr>
        <p:txBody>
          <a:bodyPr wrap="none" rtlCol="0">
            <a:spAutoFit/>
          </a:bodyPr>
          <a:lstStyle/>
          <a:p>
            <a:r>
              <a:rPr lang="zh-CN" altLang="en-US" sz="2800" b="1" dirty="0">
                <a:solidFill>
                  <a:schemeClr val="tx1">
                    <a:lumMod val="75000"/>
                    <a:lumOff val="25000"/>
                  </a:schemeClr>
                </a:solidFill>
                <a:cs typeface="+mn-ea"/>
                <a:sym typeface="+mn-lt"/>
              </a:rPr>
              <a:t>请在此输入您的标题</a:t>
            </a:r>
            <a:endParaRPr lang="en-US" altLang="zh-CN" sz="2800" b="1" dirty="0">
              <a:solidFill>
                <a:schemeClr val="tx1">
                  <a:lumMod val="75000"/>
                  <a:lumOff val="25000"/>
                </a:schemeClr>
              </a:solidFill>
              <a:cs typeface="+mn-ea"/>
              <a:sym typeface="+mn-lt"/>
            </a:endParaRPr>
          </a:p>
        </p:txBody>
      </p:sp>
      <p:grpSp>
        <p:nvGrpSpPr>
          <p:cNvPr id="29" name="组合 28"/>
          <p:cNvGrpSpPr/>
          <p:nvPr/>
        </p:nvGrpSpPr>
        <p:grpSpPr>
          <a:xfrm>
            <a:off x="1503321" y="1357006"/>
            <a:ext cx="1566927" cy="3223624"/>
            <a:chOff x="1503321" y="2016573"/>
            <a:chExt cx="1566927" cy="3223624"/>
          </a:xfrm>
        </p:grpSpPr>
        <p:sp>
          <p:nvSpPr>
            <p:cNvPr id="30" name="矩形 29"/>
            <p:cNvSpPr/>
            <p:nvPr/>
          </p:nvSpPr>
          <p:spPr>
            <a:xfrm rot="17113113" flipV="1">
              <a:off x="2084270" y="4254218"/>
              <a:ext cx="590152" cy="1381805"/>
            </a:xfrm>
            <a:prstGeom prst="rect">
              <a:avLst/>
            </a:prstGeom>
            <a:gradFill>
              <a:gsLst>
                <a:gs pos="0">
                  <a:schemeClr val="tx1">
                    <a:alpha val="40000"/>
                  </a:schemeClr>
                </a:gs>
                <a:gs pos="100000">
                  <a:schemeClr val="tx1">
                    <a:alpha val="0"/>
                  </a:scheme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cs typeface="+mn-ea"/>
                <a:sym typeface="+mn-lt"/>
              </a:endParaRPr>
            </a:p>
          </p:txBody>
        </p:sp>
        <p:sp>
          <p:nvSpPr>
            <p:cNvPr id="31" name="任意多边形 30"/>
            <p:cNvSpPr/>
            <p:nvPr/>
          </p:nvSpPr>
          <p:spPr>
            <a:xfrm>
              <a:off x="1559829" y="2016573"/>
              <a:ext cx="691395" cy="2408466"/>
            </a:xfrm>
            <a:custGeom>
              <a:avLst/>
              <a:gdLst>
                <a:gd name="connsiteX0" fmla="*/ 227169 w 691395"/>
                <a:gd name="connsiteY0" fmla="*/ 0 h 2408466"/>
                <a:gd name="connsiteX1" fmla="*/ 691395 w 691395"/>
                <a:gd name="connsiteY1" fmla="*/ 0 h 2408466"/>
                <a:gd name="connsiteX2" fmla="*/ 691395 w 691395"/>
                <a:gd name="connsiteY2" fmla="*/ 2408466 h 2408466"/>
                <a:gd name="connsiteX3" fmla="*/ 227169 w 691395"/>
                <a:gd name="connsiteY3" fmla="*/ 2408466 h 2408466"/>
                <a:gd name="connsiteX4" fmla="*/ 0 w 691395"/>
                <a:gd name="connsiteY4" fmla="*/ 2181297 h 2408466"/>
                <a:gd name="connsiteX5" fmla="*/ 0 w 691395"/>
                <a:gd name="connsiteY5" fmla="*/ 227169 h 2408466"/>
                <a:gd name="connsiteX6" fmla="*/ 227169 w 691395"/>
                <a:gd name="connsiteY6" fmla="*/ 0 h 2408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1395" h="2408466">
                  <a:moveTo>
                    <a:pt x="227169" y="0"/>
                  </a:moveTo>
                  <a:lnTo>
                    <a:pt x="691395" y="0"/>
                  </a:lnTo>
                  <a:lnTo>
                    <a:pt x="691395" y="2408466"/>
                  </a:lnTo>
                  <a:lnTo>
                    <a:pt x="227169" y="2408466"/>
                  </a:lnTo>
                  <a:cubicBezTo>
                    <a:pt x="101707" y="2408466"/>
                    <a:pt x="0" y="2306759"/>
                    <a:pt x="0" y="2181297"/>
                  </a:cubicBezTo>
                  <a:lnTo>
                    <a:pt x="0" y="227169"/>
                  </a:lnTo>
                  <a:cubicBezTo>
                    <a:pt x="0" y="101707"/>
                    <a:pt x="101707" y="0"/>
                    <a:pt x="227169" y="0"/>
                  </a:cubicBezTo>
                  <a:close/>
                </a:path>
              </a:pathLst>
            </a:custGeom>
            <a:solidFill>
              <a:srgbClr val="C1BA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32" name="任意多边形 31"/>
            <p:cNvSpPr/>
            <p:nvPr/>
          </p:nvSpPr>
          <p:spPr>
            <a:xfrm>
              <a:off x="1503321" y="4269916"/>
              <a:ext cx="747902" cy="805542"/>
            </a:xfrm>
            <a:custGeom>
              <a:avLst/>
              <a:gdLst>
                <a:gd name="connsiteX0" fmla="*/ 0 w 747902"/>
                <a:gd name="connsiteY0" fmla="*/ 0 h 805542"/>
                <a:gd name="connsiteX1" fmla="*/ 747902 w 747902"/>
                <a:gd name="connsiteY1" fmla="*/ 0 h 805542"/>
                <a:gd name="connsiteX2" fmla="*/ 747902 w 747902"/>
                <a:gd name="connsiteY2" fmla="*/ 805542 h 805542"/>
                <a:gd name="connsiteX3" fmla="*/ 246005 w 747902"/>
                <a:gd name="connsiteY3" fmla="*/ 805542 h 805542"/>
                <a:gd name="connsiteX4" fmla="*/ 0 w 747902"/>
                <a:gd name="connsiteY4" fmla="*/ 559537 h 8055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7902" h="805542">
                  <a:moveTo>
                    <a:pt x="0" y="0"/>
                  </a:moveTo>
                  <a:lnTo>
                    <a:pt x="747902" y="0"/>
                  </a:lnTo>
                  <a:lnTo>
                    <a:pt x="747902" y="805542"/>
                  </a:lnTo>
                  <a:lnTo>
                    <a:pt x="246005" y="805542"/>
                  </a:lnTo>
                  <a:cubicBezTo>
                    <a:pt x="110140" y="805542"/>
                    <a:pt x="0" y="695402"/>
                    <a:pt x="0" y="559537"/>
                  </a:cubicBezTo>
                  <a:close/>
                </a:path>
              </a:pathLst>
            </a:custGeom>
            <a:gradFill>
              <a:gsLst>
                <a:gs pos="0">
                  <a:schemeClr val="bg1"/>
                </a:gs>
                <a:gs pos="100000">
                  <a:srgbClr val="CCC8C9"/>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33" name="任意多边形 32"/>
            <p:cNvSpPr/>
            <p:nvPr/>
          </p:nvSpPr>
          <p:spPr>
            <a:xfrm>
              <a:off x="2251224" y="2016573"/>
              <a:ext cx="671591" cy="2408466"/>
            </a:xfrm>
            <a:custGeom>
              <a:avLst/>
              <a:gdLst>
                <a:gd name="connsiteX0" fmla="*/ 0 w 671591"/>
                <a:gd name="connsiteY0" fmla="*/ 0 h 2408466"/>
                <a:gd name="connsiteX1" fmla="*/ 444422 w 671591"/>
                <a:gd name="connsiteY1" fmla="*/ 0 h 2408466"/>
                <a:gd name="connsiteX2" fmla="*/ 671591 w 671591"/>
                <a:gd name="connsiteY2" fmla="*/ 227169 h 2408466"/>
                <a:gd name="connsiteX3" fmla="*/ 671591 w 671591"/>
                <a:gd name="connsiteY3" fmla="*/ 2181297 h 2408466"/>
                <a:gd name="connsiteX4" fmla="*/ 444422 w 671591"/>
                <a:gd name="connsiteY4" fmla="*/ 2408466 h 2408466"/>
                <a:gd name="connsiteX5" fmla="*/ 0 w 671591"/>
                <a:gd name="connsiteY5" fmla="*/ 2408466 h 2408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1591" h="2408466">
                  <a:moveTo>
                    <a:pt x="0" y="0"/>
                  </a:moveTo>
                  <a:lnTo>
                    <a:pt x="444422" y="0"/>
                  </a:lnTo>
                  <a:cubicBezTo>
                    <a:pt x="569884" y="0"/>
                    <a:pt x="671591" y="101707"/>
                    <a:pt x="671591" y="227169"/>
                  </a:cubicBezTo>
                  <a:lnTo>
                    <a:pt x="671591" y="2181297"/>
                  </a:lnTo>
                  <a:cubicBezTo>
                    <a:pt x="671591" y="2306759"/>
                    <a:pt x="569884" y="2408466"/>
                    <a:pt x="444422" y="2408466"/>
                  </a:cubicBezTo>
                  <a:lnTo>
                    <a:pt x="0" y="2408466"/>
                  </a:lnTo>
                  <a:close/>
                </a:path>
              </a:pathLst>
            </a:custGeom>
            <a:solidFill>
              <a:srgbClr val="C1BAB8"/>
            </a:solidFill>
            <a:ln>
              <a:noFill/>
            </a:ln>
            <a:effectLst>
              <a:outerShdw blurRad="127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34" name="任意多边形 33"/>
            <p:cNvSpPr/>
            <p:nvPr/>
          </p:nvSpPr>
          <p:spPr>
            <a:xfrm>
              <a:off x="2251223" y="4269916"/>
              <a:ext cx="728098" cy="805542"/>
            </a:xfrm>
            <a:custGeom>
              <a:avLst/>
              <a:gdLst>
                <a:gd name="connsiteX0" fmla="*/ 0 w 728098"/>
                <a:gd name="connsiteY0" fmla="*/ 0 h 805542"/>
                <a:gd name="connsiteX1" fmla="*/ 728098 w 728098"/>
                <a:gd name="connsiteY1" fmla="*/ 0 h 805542"/>
                <a:gd name="connsiteX2" fmla="*/ 728098 w 728098"/>
                <a:gd name="connsiteY2" fmla="*/ 559537 h 805542"/>
                <a:gd name="connsiteX3" fmla="*/ 482093 w 728098"/>
                <a:gd name="connsiteY3" fmla="*/ 805542 h 805542"/>
                <a:gd name="connsiteX4" fmla="*/ 0 w 728098"/>
                <a:gd name="connsiteY4" fmla="*/ 805542 h 8055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098" h="805542">
                  <a:moveTo>
                    <a:pt x="0" y="0"/>
                  </a:moveTo>
                  <a:lnTo>
                    <a:pt x="728098" y="0"/>
                  </a:lnTo>
                  <a:lnTo>
                    <a:pt x="728098" y="559537"/>
                  </a:lnTo>
                  <a:cubicBezTo>
                    <a:pt x="728098" y="695402"/>
                    <a:pt x="617958" y="805542"/>
                    <a:pt x="482093" y="805542"/>
                  </a:cubicBezTo>
                  <a:lnTo>
                    <a:pt x="0" y="805542"/>
                  </a:lnTo>
                  <a:close/>
                </a:path>
              </a:pathLst>
            </a:custGeom>
            <a:gradFill>
              <a:gsLst>
                <a:gs pos="0">
                  <a:srgbClr val="CFD3D7"/>
                </a:gs>
                <a:gs pos="100000">
                  <a:srgbClr val="FFFFFF"/>
                </a:gs>
              </a:gsLst>
              <a:lin ang="3600000" scaled="0"/>
            </a:gradFill>
            <a:ln>
              <a:noFill/>
            </a:ln>
            <a:effectLst>
              <a:outerShdw blurRad="127000" dist="635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35" name="文本框 34"/>
            <p:cNvSpPr txBox="1"/>
            <p:nvPr/>
          </p:nvSpPr>
          <p:spPr>
            <a:xfrm>
              <a:off x="2343567" y="2836085"/>
              <a:ext cx="570990" cy="584775"/>
            </a:xfrm>
            <a:prstGeom prst="rect">
              <a:avLst/>
            </a:prstGeom>
            <a:noFill/>
          </p:spPr>
          <p:txBody>
            <a:bodyPr wrap="none" rtlCol="0">
              <a:spAutoFit/>
            </a:bodyPr>
            <a:lstStyle/>
            <a:p>
              <a:r>
                <a:rPr lang="en-US" altLang="zh-CN" sz="3200" dirty="0">
                  <a:solidFill>
                    <a:prstClr val="white"/>
                  </a:solidFill>
                  <a:cs typeface="+mn-ea"/>
                  <a:sym typeface="+mn-lt"/>
                </a:rPr>
                <a:t>01</a:t>
              </a:r>
              <a:endParaRPr lang="zh-CN" altLang="en-US" sz="3200" dirty="0">
                <a:solidFill>
                  <a:prstClr val="white"/>
                </a:solidFill>
                <a:cs typeface="+mn-ea"/>
                <a:sym typeface="+mn-lt"/>
              </a:endParaRPr>
            </a:p>
          </p:txBody>
        </p:sp>
        <p:sp>
          <p:nvSpPr>
            <p:cNvPr id="36" name="文本框 35"/>
            <p:cNvSpPr txBox="1"/>
            <p:nvPr/>
          </p:nvSpPr>
          <p:spPr>
            <a:xfrm rot="5400000">
              <a:off x="1266032" y="3824233"/>
              <a:ext cx="1568044" cy="400110"/>
            </a:xfrm>
            <a:prstGeom prst="rect">
              <a:avLst/>
            </a:prstGeom>
            <a:noFill/>
            <a:effectLst/>
          </p:spPr>
          <p:txBody>
            <a:bodyPr wrap="square" rtlCol="0">
              <a:spAutoFit/>
            </a:bodyPr>
            <a:lstStyle/>
            <a:p>
              <a:r>
                <a:rPr lang="en-US" altLang="zh-CN" sz="2000" b="1" dirty="0">
                  <a:solidFill>
                    <a:prstClr val="white"/>
                  </a:solidFill>
                  <a:cs typeface="+mn-ea"/>
                  <a:sym typeface="+mn-lt"/>
                </a:rPr>
                <a:t>OPTION</a:t>
              </a:r>
              <a:endParaRPr lang="en-US" altLang="zh-CN" sz="1600" b="1" dirty="0">
                <a:solidFill>
                  <a:prstClr val="white"/>
                </a:solidFill>
                <a:cs typeface="+mn-ea"/>
                <a:sym typeface="+mn-lt"/>
              </a:endParaRPr>
            </a:p>
          </p:txBody>
        </p:sp>
        <p:grpSp>
          <p:nvGrpSpPr>
            <p:cNvPr id="37" name="组合 36"/>
            <p:cNvGrpSpPr>
              <a:grpSpLocks noChangeAspect="1"/>
            </p:cNvGrpSpPr>
            <p:nvPr/>
          </p:nvGrpSpPr>
          <p:grpSpPr>
            <a:xfrm>
              <a:off x="1722607" y="4499740"/>
              <a:ext cx="418042" cy="317631"/>
              <a:chOff x="4268086" y="4221191"/>
              <a:chExt cx="509646" cy="387231"/>
            </a:xfrm>
            <a:gradFill>
              <a:gsLst>
                <a:gs pos="0">
                  <a:srgbClr val="254E8B"/>
                </a:gs>
                <a:gs pos="100000">
                  <a:srgbClr val="1F3B65"/>
                </a:gs>
              </a:gsLst>
              <a:lin ang="7200000" scaled="0"/>
            </a:gradFill>
          </p:grpSpPr>
          <p:sp>
            <p:nvSpPr>
              <p:cNvPr id="38" name="Freeform 20"/>
              <p:cNvSpPr>
                <a:spLocks noEditPoints="1"/>
              </p:cNvSpPr>
              <p:nvPr/>
            </p:nvSpPr>
            <p:spPr bwMode="auto">
              <a:xfrm>
                <a:off x="4268086" y="4273030"/>
                <a:ext cx="337890" cy="335392"/>
              </a:xfrm>
              <a:custGeom>
                <a:avLst/>
                <a:gdLst>
                  <a:gd name="T0" fmla="*/ 229 w 229"/>
                  <a:gd name="T1" fmla="*/ 128 h 227"/>
                  <a:gd name="T2" fmla="*/ 229 w 229"/>
                  <a:gd name="T3" fmla="*/ 98 h 227"/>
                  <a:gd name="T4" fmla="*/ 206 w 229"/>
                  <a:gd name="T5" fmla="*/ 93 h 227"/>
                  <a:gd name="T6" fmla="*/ 200 w 229"/>
                  <a:gd name="T7" fmla="*/ 76 h 227"/>
                  <a:gd name="T8" fmla="*/ 216 w 229"/>
                  <a:gd name="T9" fmla="*/ 58 h 227"/>
                  <a:gd name="T10" fmla="*/ 198 w 229"/>
                  <a:gd name="T11" fmla="*/ 34 h 227"/>
                  <a:gd name="T12" fmla="*/ 176 w 229"/>
                  <a:gd name="T13" fmla="*/ 44 h 227"/>
                  <a:gd name="T14" fmla="*/ 161 w 229"/>
                  <a:gd name="T15" fmla="*/ 33 h 227"/>
                  <a:gd name="T16" fmla="*/ 164 w 229"/>
                  <a:gd name="T17" fmla="*/ 9 h 227"/>
                  <a:gd name="T18" fmla="*/ 135 w 229"/>
                  <a:gd name="T19" fmla="*/ 0 h 227"/>
                  <a:gd name="T20" fmla="*/ 123 w 229"/>
                  <a:gd name="T21" fmla="*/ 20 h 227"/>
                  <a:gd name="T22" fmla="*/ 114 w 229"/>
                  <a:gd name="T23" fmla="*/ 20 h 227"/>
                  <a:gd name="T24" fmla="*/ 105 w 229"/>
                  <a:gd name="T25" fmla="*/ 20 h 227"/>
                  <a:gd name="T26" fmla="*/ 93 w 229"/>
                  <a:gd name="T27" fmla="*/ 0 h 227"/>
                  <a:gd name="T28" fmla="*/ 65 w 229"/>
                  <a:gd name="T29" fmla="*/ 9 h 227"/>
                  <a:gd name="T30" fmla="*/ 67 w 229"/>
                  <a:gd name="T31" fmla="*/ 33 h 227"/>
                  <a:gd name="T32" fmla="*/ 52 w 229"/>
                  <a:gd name="T33" fmla="*/ 44 h 227"/>
                  <a:gd name="T34" fmla="*/ 30 w 229"/>
                  <a:gd name="T35" fmla="*/ 34 h 227"/>
                  <a:gd name="T36" fmla="*/ 13 w 229"/>
                  <a:gd name="T37" fmla="*/ 58 h 227"/>
                  <a:gd name="T38" fmla="*/ 29 w 229"/>
                  <a:gd name="T39" fmla="*/ 76 h 227"/>
                  <a:gd name="T40" fmla="*/ 23 w 229"/>
                  <a:gd name="T41" fmla="*/ 94 h 227"/>
                  <a:gd name="T42" fmla="*/ 0 w 229"/>
                  <a:gd name="T43" fmla="*/ 98 h 227"/>
                  <a:gd name="T44" fmla="*/ 0 w 229"/>
                  <a:gd name="T45" fmla="*/ 128 h 227"/>
                  <a:gd name="T46" fmla="*/ 23 w 229"/>
                  <a:gd name="T47" fmla="*/ 133 h 227"/>
                  <a:gd name="T48" fmla="*/ 29 w 229"/>
                  <a:gd name="T49" fmla="*/ 151 h 227"/>
                  <a:gd name="T50" fmla="*/ 13 w 229"/>
                  <a:gd name="T51" fmla="*/ 169 h 227"/>
                  <a:gd name="T52" fmla="*/ 31 w 229"/>
                  <a:gd name="T53" fmla="*/ 193 h 227"/>
                  <a:gd name="T54" fmla="*/ 52 w 229"/>
                  <a:gd name="T55" fmla="*/ 183 h 227"/>
                  <a:gd name="T56" fmla="*/ 67 w 229"/>
                  <a:gd name="T57" fmla="*/ 194 h 227"/>
                  <a:gd name="T58" fmla="*/ 65 w 229"/>
                  <a:gd name="T59" fmla="*/ 218 h 227"/>
                  <a:gd name="T60" fmla="*/ 93 w 229"/>
                  <a:gd name="T61" fmla="*/ 227 h 227"/>
                  <a:gd name="T62" fmla="*/ 105 w 229"/>
                  <a:gd name="T63" fmla="*/ 206 h 227"/>
                  <a:gd name="T64" fmla="*/ 114 w 229"/>
                  <a:gd name="T65" fmla="*/ 207 h 227"/>
                  <a:gd name="T66" fmla="*/ 124 w 229"/>
                  <a:gd name="T67" fmla="*/ 206 h 227"/>
                  <a:gd name="T68" fmla="*/ 135 w 229"/>
                  <a:gd name="T69" fmla="*/ 227 h 227"/>
                  <a:gd name="T70" fmla="*/ 164 w 229"/>
                  <a:gd name="T71" fmla="*/ 217 h 227"/>
                  <a:gd name="T72" fmla="*/ 161 w 229"/>
                  <a:gd name="T73" fmla="*/ 194 h 227"/>
                  <a:gd name="T74" fmla="*/ 176 w 229"/>
                  <a:gd name="T75" fmla="*/ 183 h 227"/>
                  <a:gd name="T76" fmla="*/ 198 w 229"/>
                  <a:gd name="T77" fmla="*/ 193 h 227"/>
                  <a:gd name="T78" fmla="*/ 216 w 229"/>
                  <a:gd name="T79" fmla="*/ 168 h 227"/>
                  <a:gd name="T80" fmla="*/ 200 w 229"/>
                  <a:gd name="T81" fmla="*/ 151 h 227"/>
                  <a:gd name="T82" fmla="*/ 206 w 229"/>
                  <a:gd name="T83" fmla="*/ 133 h 227"/>
                  <a:gd name="T84" fmla="*/ 229 w 229"/>
                  <a:gd name="T85" fmla="*/ 128 h 227"/>
                  <a:gd name="T86" fmla="*/ 114 w 229"/>
                  <a:gd name="T87" fmla="*/ 180 h 227"/>
                  <a:gd name="T88" fmla="*/ 47 w 229"/>
                  <a:gd name="T89" fmla="*/ 113 h 227"/>
                  <a:gd name="T90" fmla="*/ 114 w 229"/>
                  <a:gd name="T91" fmla="*/ 46 h 227"/>
                  <a:gd name="T92" fmla="*/ 181 w 229"/>
                  <a:gd name="T93" fmla="*/ 113 h 227"/>
                  <a:gd name="T94" fmla="*/ 114 w 229"/>
                  <a:gd name="T95" fmla="*/ 18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9" h="227">
                    <a:moveTo>
                      <a:pt x="229" y="128"/>
                    </a:moveTo>
                    <a:cubicBezTo>
                      <a:pt x="229" y="98"/>
                      <a:pt x="229" y="98"/>
                      <a:pt x="229" y="98"/>
                    </a:cubicBezTo>
                    <a:cubicBezTo>
                      <a:pt x="206" y="93"/>
                      <a:pt x="206" y="93"/>
                      <a:pt x="206" y="93"/>
                    </a:cubicBezTo>
                    <a:cubicBezTo>
                      <a:pt x="204" y="87"/>
                      <a:pt x="202" y="81"/>
                      <a:pt x="200" y="76"/>
                    </a:cubicBezTo>
                    <a:cubicBezTo>
                      <a:pt x="216" y="58"/>
                      <a:pt x="216" y="58"/>
                      <a:pt x="216" y="58"/>
                    </a:cubicBezTo>
                    <a:cubicBezTo>
                      <a:pt x="198" y="34"/>
                      <a:pt x="198" y="34"/>
                      <a:pt x="198" y="34"/>
                    </a:cubicBezTo>
                    <a:cubicBezTo>
                      <a:pt x="176" y="44"/>
                      <a:pt x="176" y="44"/>
                      <a:pt x="176" y="44"/>
                    </a:cubicBezTo>
                    <a:cubicBezTo>
                      <a:pt x="172" y="39"/>
                      <a:pt x="167" y="36"/>
                      <a:pt x="161" y="33"/>
                    </a:cubicBezTo>
                    <a:cubicBezTo>
                      <a:pt x="164" y="9"/>
                      <a:pt x="164" y="9"/>
                      <a:pt x="164" y="9"/>
                    </a:cubicBezTo>
                    <a:cubicBezTo>
                      <a:pt x="135" y="0"/>
                      <a:pt x="135" y="0"/>
                      <a:pt x="135" y="0"/>
                    </a:cubicBezTo>
                    <a:cubicBezTo>
                      <a:pt x="123" y="20"/>
                      <a:pt x="123" y="20"/>
                      <a:pt x="123" y="20"/>
                    </a:cubicBezTo>
                    <a:cubicBezTo>
                      <a:pt x="120" y="20"/>
                      <a:pt x="117" y="20"/>
                      <a:pt x="114" y="20"/>
                    </a:cubicBezTo>
                    <a:cubicBezTo>
                      <a:pt x="111" y="20"/>
                      <a:pt x="108" y="20"/>
                      <a:pt x="105" y="20"/>
                    </a:cubicBezTo>
                    <a:cubicBezTo>
                      <a:pt x="93" y="0"/>
                      <a:pt x="93" y="0"/>
                      <a:pt x="93" y="0"/>
                    </a:cubicBezTo>
                    <a:cubicBezTo>
                      <a:pt x="65" y="9"/>
                      <a:pt x="65" y="9"/>
                      <a:pt x="65" y="9"/>
                    </a:cubicBezTo>
                    <a:cubicBezTo>
                      <a:pt x="67" y="33"/>
                      <a:pt x="67" y="33"/>
                      <a:pt x="67" y="33"/>
                    </a:cubicBezTo>
                    <a:cubicBezTo>
                      <a:pt x="62" y="36"/>
                      <a:pt x="57" y="39"/>
                      <a:pt x="52" y="44"/>
                    </a:cubicBezTo>
                    <a:cubicBezTo>
                      <a:pt x="30" y="34"/>
                      <a:pt x="30" y="34"/>
                      <a:pt x="30" y="34"/>
                    </a:cubicBezTo>
                    <a:cubicBezTo>
                      <a:pt x="13" y="58"/>
                      <a:pt x="13" y="58"/>
                      <a:pt x="13" y="58"/>
                    </a:cubicBezTo>
                    <a:cubicBezTo>
                      <a:pt x="29" y="76"/>
                      <a:pt x="29" y="76"/>
                      <a:pt x="29" y="76"/>
                    </a:cubicBezTo>
                    <a:cubicBezTo>
                      <a:pt x="26" y="81"/>
                      <a:pt x="24" y="87"/>
                      <a:pt x="23" y="94"/>
                    </a:cubicBezTo>
                    <a:cubicBezTo>
                      <a:pt x="0" y="98"/>
                      <a:pt x="0" y="98"/>
                      <a:pt x="0" y="98"/>
                    </a:cubicBezTo>
                    <a:cubicBezTo>
                      <a:pt x="0" y="128"/>
                      <a:pt x="0" y="128"/>
                      <a:pt x="0" y="128"/>
                    </a:cubicBezTo>
                    <a:cubicBezTo>
                      <a:pt x="23" y="133"/>
                      <a:pt x="23" y="133"/>
                      <a:pt x="23" y="133"/>
                    </a:cubicBezTo>
                    <a:cubicBezTo>
                      <a:pt x="24" y="139"/>
                      <a:pt x="26" y="145"/>
                      <a:pt x="29" y="151"/>
                    </a:cubicBezTo>
                    <a:cubicBezTo>
                      <a:pt x="13" y="169"/>
                      <a:pt x="13" y="169"/>
                      <a:pt x="13" y="169"/>
                    </a:cubicBezTo>
                    <a:cubicBezTo>
                      <a:pt x="31" y="193"/>
                      <a:pt x="31" y="193"/>
                      <a:pt x="31" y="193"/>
                    </a:cubicBezTo>
                    <a:cubicBezTo>
                      <a:pt x="52" y="183"/>
                      <a:pt x="52" y="183"/>
                      <a:pt x="52" y="183"/>
                    </a:cubicBezTo>
                    <a:cubicBezTo>
                      <a:pt x="57" y="187"/>
                      <a:pt x="62" y="191"/>
                      <a:pt x="67" y="194"/>
                    </a:cubicBezTo>
                    <a:cubicBezTo>
                      <a:pt x="65" y="218"/>
                      <a:pt x="65" y="218"/>
                      <a:pt x="65" y="218"/>
                    </a:cubicBezTo>
                    <a:cubicBezTo>
                      <a:pt x="93" y="227"/>
                      <a:pt x="93" y="227"/>
                      <a:pt x="93" y="227"/>
                    </a:cubicBezTo>
                    <a:cubicBezTo>
                      <a:pt x="105" y="206"/>
                      <a:pt x="105" y="206"/>
                      <a:pt x="105" y="206"/>
                    </a:cubicBezTo>
                    <a:cubicBezTo>
                      <a:pt x="108" y="207"/>
                      <a:pt x="111" y="207"/>
                      <a:pt x="114" y="207"/>
                    </a:cubicBezTo>
                    <a:cubicBezTo>
                      <a:pt x="117" y="207"/>
                      <a:pt x="121" y="207"/>
                      <a:pt x="124" y="206"/>
                    </a:cubicBezTo>
                    <a:cubicBezTo>
                      <a:pt x="135" y="227"/>
                      <a:pt x="135" y="227"/>
                      <a:pt x="135" y="227"/>
                    </a:cubicBezTo>
                    <a:cubicBezTo>
                      <a:pt x="164" y="217"/>
                      <a:pt x="164" y="217"/>
                      <a:pt x="164" y="217"/>
                    </a:cubicBezTo>
                    <a:cubicBezTo>
                      <a:pt x="161" y="194"/>
                      <a:pt x="161" y="194"/>
                      <a:pt x="161" y="194"/>
                    </a:cubicBezTo>
                    <a:cubicBezTo>
                      <a:pt x="167" y="191"/>
                      <a:pt x="172" y="187"/>
                      <a:pt x="176" y="183"/>
                    </a:cubicBezTo>
                    <a:cubicBezTo>
                      <a:pt x="198" y="193"/>
                      <a:pt x="198" y="193"/>
                      <a:pt x="198" y="193"/>
                    </a:cubicBezTo>
                    <a:cubicBezTo>
                      <a:pt x="216" y="168"/>
                      <a:pt x="216" y="168"/>
                      <a:pt x="216" y="168"/>
                    </a:cubicBezTo>
                    <a:cubicBezTo>
                      <a:pt x="200" y="151"/>
                      <a:pt x="200" y="151"/>
                      <a:pt x="200" y="151"/>
                    </a:cubicBezTo>
                    <a:cubicBezTo>
                      <a:pt x="202" y="145"/>
                      <a:pt x="204" y="139"/>
                      <a:pt x="206" y="133"/>
                    </a:cubicBezTo>
                    <a:lnTo>
                      <a:pt x="229" y="128"/>
                    </a:lnTo>
                    <a:close/>
                    <a:moveTo>
                      <a:pt x="114" y="180"/>
                    </a:moveTo>
                    <a:cubicBezTo>
                      <a:pt x="77" y="180"/>
                      <a:pt x="47" y="150"/>
                      <a:pt x="47" y="113"/>
                    </a:cubicBezTo>
                    <a:cubicBezTo>
                      <a:pt x="47" y="76"/>
                      <a:pt x="77" y="46"/>
                      <a:pt x="114" y="46"/>
                    </a:cubicBezTo>
                    <a:cubicBezTo>
                      <a:pt x="151" y="46"/>
                      <a:pt x="181" y="76"/>
                      <a:pt x="181" y="113"/>
                    </a:cubicBezTo>
                    <a:cubicBezTo>
                      <a:pt x="181" y="150"/>
                      <a:pt x="151" y="180"/>
                      <a:pt x="114" y="180"/>
                    </a:cubicBezTo>
                    <a:close/>
                  </a:path>
                </a:pathLst>
              </a:custGeom>
              <a:solidFill>
                <a:srgbClr val="C1BAB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000">
                  <a:solidFill>
                    <a:prstClr val="black"/>
                  </a:solidFill>
                  <a:cs typeface="+mn-ea"/>
                  <a:sym typeface="+mn-lt"/>
                </a:endParaRPr>
              </a:p>
            </p:txBody>
          </p:sp>
          <p:sp>
            <p:nvSpPr>
              <p:cNvPr id="39" name="Freeform 21"/>
              <p:cNvSpPr>
                <a:spLocks noEditPoints="1"/>
              </p:cNvSpPr>
              <p:nvPr/>
            </p:nvSpPr>
            <p:spPr bwMode="auto">
              <a:xfrm>
                <a:off x="4577871" y="4221191"/>
                <a:ext cx="199861" cy="199861"/>
              </a:xfrm>
              <a:custGeom>
                <a:avLst/>
                <a:gdLst>
                  <a:gd name="T0" fmla="*/ 135 w 135"/>
                  <a:gd name="T1" fmla="*/ 76 h 135"/>
                  <a:gd name="T2" fmla="*/ 135 w 135"/>
                  <a:gd name="T3" fmla="*/ 58 h 135"/>
                  <a:gd name="T4" fmla="*/ 122 w 135"/>
                  <a:gd name="T5" fmla="*/ 55 h 135"/>
                  <a:gd name="T6" fmla="*/ 118 w 135"/>
                  <a:gd name="T7" fmla="*/ 45 h 135"/>
                  <a:gd name="T8" fmla="*/ 128 w 135"/>
                  <a:gd name="T9" fmla="*/ 34 h 135"/>
                  <a:gd name="T10" fmla="*/ 117 w 135"/>
                  <a:gd name="T11" fmla="*/ 20 h 135"/>
                  <a:gd name="T12" fmla="*/ 104 w 135"/>
                  <a:gd name="T13" fmla="*/ 26 h 135"/>
                  <a:gd name="T14" fmla="*/ 96 w 135"/>
                  <a:gd name="T15" fmla="*/ 19 h 135"/>
                  <a:gd name="T16" fmla="*/ 97 w 135"/>
                  <a:gd name="T17" fmla="*/ 5 h 135"/>
                  <a:gd name="T18" fmla="*/ 80 w 135"/>
                  <a:gd name="T19" fmla="*/ 0 h 135"/>
                  <a:gd name="T20" fmla="*/ 73 w 135"/>
                  <a:gd name="T21" fmla="*/ 12 h 135"/>
                  <a:gd name="T22" fmla="*/ 67 w 135"/>
                  <a:gd name="T23" fmla="*/ 12 h 135"/>
                  <a:gd name="T24" fmla="*/ 62 w 135"/>
                  <a:gd name="T25" fmla="*/ 12 h 135"/>
                  <a:gd name="T26" fmla="*/ 55 w 135"/>
                  <a:gd name="T27" fmla="*/ 0 h 135"/>
                  <a:gd name="T28" fmla="*/ 38 w 135"/>
                  <a:gd name="T29" fmla="*/ 5 h 135"/>
                  <a:gd name="T30" fmla="*/ 39 w 135"/>
                  <a:gd name="T31" fmla="*/ 19 h 135"/>
                  <a:gd name="T32" fmla="*/ 30 w 135"/>
                  <a:gd name="T33" fmla="*/ 26 h 135"/>
                  <a:gd name="T34" fmla="*/ 18 w 135"/>
                  <a:gd name="T35" fmla="*/ 20 h 135"/>
                  <a:gd name="T36" fmla="*/ 7 w 135"/>
                  <a:gd name="T37" fmla="*/ 34 h 135"/>
                  <a:gd name="T38" fmla="*/ 17 w 135"/>
                  <a:gd name="T39" fmla="*/ 45 h 135"/>
                  <a:gd name="T40" fmla="*/ 13 w 135"/>
                  <a:gd name="T41" fmla="*/ 55 h 135"/>
                  <a:gd name="T42" fmla="*/ 0 w 135"/>
                  <a:gd name="T43" fmla="*/ 58 h 135"/>
                  <a:gd name="T44" fmla="*/ 0 w 135"/>
                  <a:gd name="T45" fmla="*/ 76 h 135"/>
                  <a:gd name="T46" fmla="*/ 13 w 135"/>
                  <a:gd name="T47" fmla="*/ 79 h 135"/>
                  <a:gd name="T48" fmla="*/ 17 w 135"/>
                  <a:gd name="T49" fmla="*/ 90 h 135"/>
                  <a:gd name="T50" fmla="*/ 7 w 135"/>
                  <a:gd name="T51" fmla="*/ 100 h 135"/>
                  <a:gd name="T52" fmla="*/ 18 w 135"/>
                  <a:gd name="T53" fmla="*/ 114 h 135"/>
                  <a:gd name="T54" fmla="*/ 31 w 135"/>
                  <a:gd name="T55" fmla="*/ 109 h 135"/>
                  <a:gd name="T56" fmla="*/ 39 w 135"/>
                  <a:gd name="T57" fmla="*/ 115 h 135"/>
                  <a:gd name="T58" fmla="*/ 38 w 135"/>
                  <a:gd name="T59" fmla="*/ 129 h 135"/>
                  <a:gd name="T60" fmla="*/ 55 w 135"/>
                  <a:gd name="T61" fmla="*/ 135 h 135"/>
                  <a:gd name="T62" fmla="*/ 62 w 135"/>
                  <a:gd name="T63" fmla="*/ 122 h 135"/>
                  <a:gd name="T64" fmla="*/ 68 w 135"/>
                  <a:gd name="T65" fmla="*/ 123 h 135"/>
                  <a:gd name="T66" fmla="*/ 73 w 135"/>
                  <a:gd name="T67" fmla="*/ 122 h 135"/>
                  <a:gd name="T68" fmla="*/ 80 w 135"/>
                  <a:gd name="T69" fmla="*/ 135 h 135"/>
                  <a:gd name="T70" fmla="*/ 97 w 135"/>
                  <a:gd name="T71" fmla="*/ 129 h 135"/>
                  <a:gd name="T72" fmla="*/ 96 w 135"/>
                  <a:gd name="T73" fmla="*/ 115 h 135"/>
                  <a:gd name="T74" fmla="*/ 104 w 135"/>
                  <a:gd name="T75" fmla="*/ 109 h 135"/>
                  <a:gd name="T76" fmla="*/ 117 w 135"/>
                  <a:gd name="T77" fmla="*/ 114 h 135"/>
                  <a:gd name="T78" fmla="*/ 128 w 135"/>
                  <a:gd name="T79" fmla="*/ 100 h 135"/>
                  <a:gd name="T80" fmla="*/ 118 w 135"/>
                  <a:gd name="T81" fmla="*/ 89 h 135"/>
                  <a:gd name="T82" fmla="*/ 122 w 135"/>
                  <a:gd name="T83" fmla="*/ 79 h 135"/>
                  <a:gd name="T84" fmla="*/ 135 w 135"/>
                  <a:gd name="T85" fmla="*/ 76 h 135"/>
                  <a:gd name="T86" fmla="*/ 67 w 135"/>
                  <a:gd name="T87" fmla="*/ 107 h 135"/>
                  <a:gd name="T88" fmla="*/ 28 w 135"/>
                  <a:gd name="T89" fmla="*/ 67 h 135"/>
                  <a:gd name="T90" fmla="*/ 67 w 135"/>
                  <a:gd name="T91" fmla="*/ 27 h 135"/>
                  <a:gd name="T92" fmla="*/ 107 w 135"/>
                  <a:gd name="T93" fmla="*/ 67 h 135"/>
                  <a:gd name="T94" fmla="*/ 67 w 135"/>
                  <a:gd name="T95" fmla="*/ 10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5" h="135">
                    <a:moveTo>
                      <a:pt x="135" y="76"/>
                    </a:moveTo>
                    <a:cubicBezTo>
                      <a:pt x="135" y="58"/>
                      <a:pt x="135" y="58"/>
                      <a:pt x="135" y="58"/>
                    </a:cubicBezTo>
                    <a:cubicBezTo>
                      <a:pt x="122" y="55"/>
                      <a:pt x="122" y="55"/>
                      <a:pt x="122" y="55"/>
                    </a:cubicBezTo>
                    <a:cubicBezTo>
                      <a:pt x="121" y="52"/>
                      <a:pt x="120" y="48"/>
                      <a:pt x="118" y="45"/>
                    </a:cubicBezTo>
                    <a:cubicBezTo>
                      <a:pt x="128" y="34"/>
                      <a:pt x="128" y="34"/>
                      <a:pt x="128" y="34"/>
                    </a:cubicBezTo>
                    <a:cubicBezTo>
                      <a:pt x="117" y="20"/>
                      <a:pt x="117" y="20"/>
                      <a:pt x="117" y="20"/>
                    </a:cubicBezTo>
                    <a:cubicBezTo>
                      <a:pt x="104" y="26"/>
                      <a:pt x="104" y="26"/>
                      <a:pt x="104" y="26"/>
                    </a:cubicBezTo>
                    <a:cubicBezTo>
                      <a:pt x="102" y="23"/>
                      <a:pt x="99" y="21"/>
                      <a:pt x="96" y="19"/>
                    </a:cubicBezTo>
                    <a:cubicBezTo>
                      <a:pt x="97" y="5"/>
                      <a:pt x="97" y="5"/>
                      <a:pt x="97" y="5"/>
                    </a:cubicBezTo>
                    <a:cubicBezTo>
                      <a:pt x="80" y="0"/>
                      <a:pt x="80" y="0"/>
                      <a:pt x="80" y="0"/>
                    </a:cubicBezTo>
                    <a:cubicBezTo>
                      <a:pt x="73" y="12"/>
                      <a:pt x="73" y="12"/>
                      <a:pt x="73" y="12"/>
                    </a:cubicBezTo>
                    <a:cubicBezTo>
                      <a:pt x="71" y="12"/>
                      <a:pt x="69" y="12"/>
                      <a:pt x="67" y="12"/>
                    </a:cubicBezTo>
                    <a:cubicBezTo>
                      <a:pt x="66" y="12"/>
                      <a:pt x="64" y="12"/>
                      <a:pt x="62" y="12"/>
                    </a:cubicBezTo>
                    <a:cubicBezTo>
                      <a:pt x="55" y="0"/>
                      <a:pt x="55" y="0"/>
                      <a:pt x="55" y="0"/>
                    </a:cubicBezTo>
                    <a:cubicBezTo>
                      <a:pt x="38" y="5"/>
                      <a:pt x="38" y="5"/>
                      <a:pt x="38" y="5"/>
                    </a:cubicBezTo>
                    <a:cubicBezTo>
                      <a:pt x="39" y="19"/>
                      <a:pt x="39" y="19"/>
                      <a:pt x="39" y="19"/>
                    </a:cubicBezTo>
                    <a:cubicBezTo>
                      <a:pt x="36" y="21"/>
                      <a:pt x="33" y="23"/>
                      <a:pt x="30" y="26"/>
                    </a:cubicBezTo>
                    <a:cubicBezTo>
                      <a:pt x="18" y="20"/>
                      <a:pt x="18" y="20"/>
                      <a:pt x="18" y="20"/>
                    </a:cubicBezTo>
                    <a:cubicBezTo>
                      <a:pt x="7" y="34"/>
                      <a:pt x="7" y="34"/>
                      <a:pt x="7" y="34"/>
                    </a:cubicBezTo>
                    <a:cubicBezTo>
                      <a:pt x="17" y="45"/>
                      <a:pt x="17" y="45"/>
                      <a:pt x="17" y="45"/>
                    </a:cubicBezTo>
                    <a:cubicBezTo>
                      <a:pt x="15" y="48"/>
                      <a:pt x="14" y="52"/>
                      <a:pt x="13" y="55"/>
                    </a:cubicBezTo>
                    <a:cubicBezTo>
                      <a:pt x="0" y="58"/>
                      <a:pt x="0" y="58"/>
                      <a:pt x="0" y="58"/>
                    </a:cubicBezTo>
                    <a:cubicBezTo>
                      <a:pt x="0" y="76"/>
                      <a:pt x="0" y="76"/>
                      <a:pt x="0" y="76"/>
                    </a:cubicBezTo>
                    <a:cubicBezTo>
                      <a:pt x="13" y="79"/>
                      <a:pt x="13" y="79"/>
                      <a:pt x="13" y="79"/>
                    </a:cubicBezTo>
                    <a:cubicBezTo>
                      <a:pt x="14" y="83"/>
                      <a:pt x="15" y="86"/>
                      <a:pt x="17" y="90"/>
                    </a:cubicBezTo>
                    <a:cubicBezTo>
                      <a:pt x="7" y="100"/>
                      <a:pt x="7" y="100"/>
                      <a:pt x="7" y="100"/>
                    </a:cubicBezTo>
                    <a:cubicBezTo>
                      <a:pt x="18" y="114"/>
                      <a:pt x="18" y="114"/>
                      <a:pt x="18" y="114"/>
                    </a:cubicBezTo>
                    <a:cubicBezTo>
                      <a:pt x="31" y="109"/>
                      <a:pt x="31" y="109"/>
                      <a:pt x="31" y="109"/>
                    </a:cubicBezTo>
                    <a:cubicBezTo>
                      <a:pt x="33" y="111"/>
                      <a:pt x="36" y="113"/>
                      <a:pt x="39" y="115"/>
                    </a:cubicBezTo>
                    <a:cubicBezTo>
                      <a:pt x="38" y="129"/>
                      <a:pt x="38" y="129"/>
                      <a:pt x="38" y="129"/>
                    </a:cubicBezTo>
                    <a:cubicBezTo>
                      <a:pt x="55" y="135"/>
                      <a:pt x="55" y="135"/>
                      <a:pt x="55" y="135"/>
                    </a:cubicBezTo>
                    <a:cubicBezTo>
                      <a:pt x="62" y="122"/>
                      <a:pt x="62" y="122"/>
                      <a:pt x="62" y="122"/>
                    </a:cubicBezTo>
                    <a:cubicBezTo>
                      <a:pt x="64" y="123"/>
                      <a:pt x="66" y="123"/>
                      <a:pt x="68" y="123"/>
                    </a:cubicBezTo>
                    <a:cubicBezTo>
                      <a:pt x="69" y="123"/>
                      <a:pt x="71" y="123"/>
                      <a:pt x="73" y="122"/>
                    </a:cubicBezTo>
                    <a:cubicBezTo>
                      <a:pt x="80" y="135"/>
                      <a:pt x="80" y="135"/>
                      <a:pt x="80" y="135"/>
                    </a:cubicBezTo>
                    <a:cubicBezTo>
                      <a:pt x="97" y="129"/>
                      <a:pt x="97" y="129"/>
                      <a:pt x="97" y="129"/>
                    </a:cubicBezTo>
                    <a:cubicBezTo>
                      <a:pt x="96" y="115"/>
                      <a:pt x="96" y="115"/>
                      <a:pt x="96" y="115"/>
                    </a:cubicBezTo>
                    <a:cubicBezTo>
                      <a:pt x="99" y="113"/>
                      <a:pt x="102" y="111"/>
                      <a:pt x="104" y="109"/>
                    </a:cubicBezTo>
                    <a:cubicBezTo>
                      <a:pt x="117" y="114"/>
                      <a:pt x="117" y="114"/>
                      <a:pt x="117" y="114"/>
                    </a:cubicBezTo>
                    <a:cubicBezTo>
                      <a:pt x="128" y="100"/>
                      <a:pt x="128" y="100"/>
                      <a:pt x="128" y="100"/>
                    </a:cubicBezTo>
                    <a:cubicBezTo>
                      <a:pt x="118" y="89"/>
                      <a:pt x="118" y="89"/>
                      <a:pt x="118" y="89"/>
                    </a:cubicBezTo>
                    <a:cubicBezTo>
                      <a:pt x="120" y="86"/>
                      <a:pt x="121" y="83"/>
                      <a:pt x="122" y="79"/>
                    </a:cubicBezTo>
                    <a:lnTo>
                      <a:pt x="135" y="76"/>
                    </a:lnTo>
                    <a:close/>
                    <a:moveTo>
                      <a:pt x="67" y="107"/>
                    </a:moveTo>
                    <a:cubicBezTo>
                      <a:pt x="46" y="107"/>
                      <a:pt x="28" y="89"/>
                      <a:pt x="28" y="67"/>
                    </a:cubicBezTo>
                    <a:cubicBezTo>
                      <a:pt x="28" y="45"/>
                      <a:pt x="46" y="27"/>
                      <a:pt x="67" y="27"/>
                    </a:cubicBezTo>
                    <a:cubicBezTo>
                      <a:pt x="89" y="27"/>
                      <a:pt x="107" y="45"/>
                      <a:pt x="107" y="67"/>
                    </a:cubicBezTo>
                    <a:cubicBezTo>
                      <a:pt x="107" y="89"/>
                      <a:pt x="89" y="107"/>
                      <a:pt x="67" y="107"/>
                    </a:cubicBezTo>
                    <a:close/>
                  </a:path>
                </a:pathLst>
              </a:custGeom>
              <a:solidFill>
                <a:srgbClr val="C1BAB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000">
                  <a:solidFill>
                    <a:prstClr val="black"/>
                  </a:solidFill>
                  <a:cs typeface="+mn-ea"/>
                  <a:sym typeface="+mn-lt"/>
                </a:endParaRPr>
              </a:p>
            </p:txBody>
          </p:sp>
        </p:grpSp>
      </p:grpSp>
      <p:grpSp>
        <p:nvGrpSpPr>
          <p:cNvPr id="40" name="组合 39"/>
          <p:cNvGrpSpPr/>
          <p:nvPr/>
        </p:nvGrpSpPr>
        <p:grpSpPr>
          <a:xfrm>
            <a:off x="4078666" y="1357006"/>
            <a:ext cx="1566927" cy="3223624"/>
            <a:chOff x="4078666" y="2016573"/>
            <a:chExt cx="1566927" cy="3223624"/>
          </a:xfrm>
        </p:grpSpPr>
        <p:sp>
          <p:nvSpPr>
            <p:cNvPr id="41" name="矩形 40"/>
            <p:cNvSpPr/>
            <p:nvPr/>
          </p:nvSpPr>
          <p:spPr>
            <a:xfrm rot="17113113" flipV="1">
              <a:off x="4659615" y="4254218"/>
              <a:ext cx="590152" cy="1381805"/>
            </a:xfrm>
            <a:prstGeom prst="rect">
              <a:avLst/>
            </a:prstGeom>
            <a:gradFill>
              <a:gsLst>
                <a:gs pos="0">
                  <a:schemeClr val="tx1">
                    <a:alpha val="40000"/>
                  </a:schemeClr>
                </a:gs>
                <a:gs pos="100000">
                  <a:schemeClr val="tx1">
                    <a:alpha val="0"/>
                  </a:scheme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cs typeface="+mn-ea"/>
                <a:sym typeface="+mn-lt"/>
              </a:endParaRPr>
            </a:p>
          </p:txBody>
        </p:sp>
        <p:sp>
          <p:nvSpPr>
            <p:cNvPr id="42" name="任意多边形 41"/>
            <p:cNvSpPr/>
            <p:nvPr/>
          </p:nvSpPr>
          <p:spPr>
            <a:xfrm>
              <a:off x="4135174" y="2016573"/>
              <a:ext cx="691395" cy="2408466"/>
            </a:xfrm>
            <a:custGeom>
              <a:avLst/>
              <a:gdLst>
                <a:gd name="connsiteX0" fmla="*/ 227169 w 691395"/>
                <a:gd name="connsiteY0" fmla="*/ 0 h 2408466"/>
                <a:gd name="connsiteX1" fmla="*/ 691395 w 691395"/>
                <a:gd name="connsiteY1" fmla="*/ 0 h 2408466"/>
                <a:gd name="connsiteX2" fmla="*/ 691395 w 691395"/>
                <a:gd name="connsiteY2" fmla="*/ 2408466 h 2408466"/>
                <a:gd name="connsiteX3" fmla="*/ 227169 w 691395"/>
                <a:gd name="connsiteY3" fmla="*/ 2408466 h 2408466"/>
                <a:gd name="connsiteX4" fmla="*/ 0 w 691395"/>
                <a:gd name="connsiteY4" fmla="*/ 2181297 h 2408466"/>
                <a:gd name="connsiteX5" fmla="*/ 0 w 691395"/>
                <a:gd name="connsiteY5" fmla="*/ 227169 h 2408466"/>
                <a:gd name="connsiteX6" fmla="*/ 227169 w 691395"/>
                <a:gd name="connsiteY6" fmla="*/ 0 h 2408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1395" h="2408466">
                  <a:moveTo>
                    <a:pt x="227169" y="0"/>
                  </a:moveTo>
                  <a:lnTo>
                    <a:pt x="691395" y="0"/>
                  </a:lnTo>
                  <a:lnTo>
                    <a:pt x="691395" y="2408466"/>
                  </a:lnTo>
                  <a:lnTo>
                    <a:pt x="227169" y="2408466"/>
                  </a:lnTo>
                  <a:cubicBezTo>
                    <a:pt x="101707" y="2408466"/>
                    <a:pt x="0" y="2306759"/>
                    <a:pt x="0" y="2181297"/>
                  </a:cubicBezTo>
                  <a:lnTo>
                    <a:pt x="0" y="227169"/>
                  </a:lnTo>
                  <a:cubicBezTo>
                    <a:pt x="0" y="101707"/>
                    <a:pt x="101707" y="0"/>
                    <a:pt x="227169" y="0"/>
                  </a:cubicBezTo>
                  <a:close/>
                </a:path>
              </a:pathLst>
            </a:custGeom>
            <a:solidFill>
              <a:srgbClr val="8A7D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43" name="任意多边形 42"/>
            <p:cNvSpPr/>
            <p:nvPr/>
          </p:nvSpPr>
          <p:spPr>
            <a:xfrm>
              <a:off x="4078666" y="4269916"/>
              <a:ext cx="747902" cy="805542"/>
            </a:xfrm>
            <a:custGeom>
              <a:avLst/>
              <a:gdLst>
                <a:gd name="connsiteX0" fmla="*/ 0 w 747902"/>
                <a:gd name="connsiteY0" fmla="*/ 0 h 805542"/>
                <a:gd name="connsiteX1" fmla="*/ 747902 w 747902"/>
                <a:gd name="connsiteY1" fmla="*/ 0 h 805542"/>
                <a:gd name="connsiteX2" fmla="*/ 747902 w 747902"/>
                <a:gd name="connsiteY2" fmla="*/ 805542 h 805542"/>
                <a:gd name="connsiteX3" fmla="*/ 246005 w 747902"/>
                <a:gd name="connsiteY3" fmla="*/ 805542 h 805542"/>
                <a:gd name="connsiteX4" fmla="*/ 0 w 747902"/>
                <a:gd name="connsiteY4" fmla="*/ 559537 h 8055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7902" h="805542">
                  <a:moveTo>
                    <a:pt x="0" y="0"/>
                  </a:moveTo>
                  <a:lnTo>
                    <a:pt x="747902" y="0"/>
                  </a:lnTo>
                  <a:lnTo>
                    <a:pt x="747902" y="805542"/>
                  </a:lnTo>
                  <a:lnTo>
                    <a:pt x="246005" y="805542"/>
                  </a:lnTo>
                  <a:cubicBezTo>
                    <a:pt x="110140" y="805542"/>
                    <a:pt x="0" y="695402"/>
                    <a:pt x="0" y="559537"/>
                  </a:cubicBezTo>
                  <a:close/>
                </a:path>
              </a:pathLst>
            </a:custGeom>
            <a:gradFill>
              <a:gsLst>
                <a:gs pos="0">
                  <a:schemeClr val="bg1"/>
                </a:gs>
                <a:gs pos="100000">
                  <a:srgbClr val="CCC8C9"/>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44" name="任意多边形 43"/>
            <p:cNvSpPr/>
            <p:nvPr/>
          </p:nvSpPr>
          <p:spPr>
            <a:xfrm>
              <a:off x="4826569" y="2016573"/>
              <a:ext cx="671591" cy="2408466"/>
            </a:xfrm>
            <a:custGeom>
              <a:avLst/>
              <a:gdLst>
                <a:gd name="connsiteX0" fmla="*/ 0 w 671591"/>
                <a:gd name="connsiteY0" fmla="*/ 0 h 2408466"/>
                <a:gd name="connsiteX1" fmla="*/ 444422 w 671591"/>
                <a:gd name="connsiteY1" fmla="*/ 0 h 2408466"/>
                <a:gd name="connsiteX2" fmla="*/ 671591 w 671591"/>
                <a:gd name="connsiteY2" fmla="*/ 227169 h 2408466"/>
                <a:gd name="connsiteX3" fmla="*/ 671591 w 671591"/>
                <a:gd name="connsiteY3" fmla="*/ 2181297 h 2408466"/>
                <a:gd name="connsiteX4" fmla="*/ 444422 w 671591"/>
                <a:gd name="connsiteY4" fmla="*/ 2408466 h 2408466"/>
                <a:gd name="connsiteX5" fmla="*/ 0 w 671591"/>
                <a:gd name="connsiteY5" fmla="*/ 2408466 h 2408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1591" h="2408466">
                  <a:moveTo>
                    <a:pt x="0" y="0"/>
                  </a:moveTo>
                  <a:lnTo>
                    <a:pt x="444422" y="0"/>
                  </a:lnTo>
                  <a:cubicBezTo>
                    <a:pt x="569884" y="0"/>
                    <a:pt x="671591" y="101707"/>
                    <a:pt x="671591" y="227169"/>
                  </a:cubicBezTo>
                  <a:lnTo>
                    <a:pt x="671591" y="2181297"/>
                  </a:lnTo>
                  <a:cubicBezTo>
                    <a:pt x="671591" y="2306759"/>
                    <a:pt x="569884" y="2408466"/>
                    <a:pt x="444422" y="2408466"/>
                  </a:cubicBezTo>
                  <a:lnTo>
                    <a:pt x="0" y="2408466"/>
                  </a:lnTo>
                  <a:close/>
                </a:path>
              </a:pathLst>
            </a:custGeom>
            <a:solidFill>
              <a:srgbClr val="8A7D7A"/>
            </a:solidFill>
            <a:ln>
              <a:noFill/>
            </a:ln>
            <a:effectLst>
              <a:outerShdw blurRad="127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cs typeface="+mn-ea"/>
                <a:sym typeface="+mn-lt"/>
              </a:endParaRPr>
            </a:p>
          </p:txBody>
        </p:sp>
        <p:sp>
          <p:nvSpPr>
            <p:cNvPr id="45" name="任意多边形 44"/>
            <p:cNvSpPr/>
            <p:nvPr/>
          </p:nvSpPr>
          <p:spPr>
            <a:xfrm>
              <a:off x="4826568" y="4269916"/>
              <a:ext cx="728098" cy="805542"/>
            </a:xfrm>
            <a:custGeom>
              <a:avLst/>
              <a:gdLst>
                <a:gd name="connsiteX0" fmla="*/ 0 w 728098"/>
                <a:gd name="connsiteY0" fmla="*/ 0 h 805542"/>
                <a:gd name="connsiteX1" fmla="*/ 728098 w 728098"/>
                <a:gd name="connsiteY1" fmla="*/ 0 h 805542"/>
                <a:gd name="connsiteX2" fmla="*/ 728098 w 728098"/>
                <a:gd name="connsiteY2" fmla="*/ 559537 h 805542"/>
                <a:gd name="connsiteX3" fmla="*/ 482093 w 728098"/>
                <a:gd name="connsiteY3" fmla="*/ 805542 h 805542"/>
                <a:gd name="connsiteX4" fmla="*/ 0 w 728098"/>
                <a:gd name="connsiteY4" fmla="*/ 805542 h 8055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098" h="805542">
                  <a:moveTo>
                    <a:pt x="0" y="0"/>
                  </a:moveTo>
                  <a:lnTo>
                    <a:pt x="728098" y="0"/>
                  </a:lnTo>
                  <a:lnTo>
                    <a:pt x="728098" y="559537"/>
                  </a:lnTo>
                  <a:cubicBezTo>
                    <a:pt x="728098" y="695402"/>
                    <a:pt x="617958" y="805542"/>
                    <a:pt x="482093" y="805542"/>
                  </a:cubicBezTo>
                  <a:lnTo>
                    <a:pt x="0" y="805542"/>
                  </a:lnTo>
                  <a:close/>
                </a:path>
              </a:pathLst>
            </a:custGeom>
            <a:gradFill>
              <a:gsLst>
                <a:gs pos="0">
                  <a:srgbClr val="CFD3D7"/>
                </a:gs>
                <a:gs pos="100000">
                  <a:srgbClr val="FFFFFF"/>
                </a:gs>
              </a:gsLst>
              <a:lin ang="3600000" scaled="0"/>
            </a:gradFill>
            <a:ln>
              <a:noFill/>
            </a:ln>
            <a:effectLst>
              <a:outerShdw blurRad="127000" dist="635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46" name="文本框 45"/>
            <p:cNvSpPr txBox="1"/>
            <p:nvPr/>
          </p:nvSpPr>
          <p:spPr>
            <a:xfrm>
              <a:off x="4836446" y="2836085"/>
              <a:ext cx="639919" cy="584775"/>
            </a:xfrm>
            <a:prstGeom prst="rect">
              <a:avLst/>
            </a:prstGeom>
            <a:noFill/>
          </p:spPr>
          <p:txBody>
            <a:bodyPr wrap="none" rtlCol="0">
              <a:spAutoFit/>
            </a:bodyPr>
            <a:lstStyle/>
            <a:p>
              <a:r>
                <a:rPr lang="en-US" altLang="zh-CN" sz="3200" dirty="0">
                  <a:solidFill>
                    <a:prstClr val="white"/>
                  </a:solidFill>
                  <a:cs typeface="+mn-ea"/>
                  <a:sym typeface="+mn-lt"/>
                </a:rPr>
                <a:t>02</a:t>
              </a:r>
              <a:endParaRPr lang="zh-CN" altLang="en-US" sz="3200" dirty="0">
                <a:solidFill>
                  <a:prstClr val="white"/>
                </a:solidFill>
                <a:cs typeface="+mn-ea"/>
                <a:sym typeface="+mn-lt"/>
              </a:endParaRPr>
            </a:p>
          </p:txBody>
        </p:sp>
        <p:sp>
          <p:nvSpPr>
            <p:cNvPr id="47" name="文本框 46"/>
            <p:cNvSpPr txBox="1"/>
            <p:nvPr/>
          </p:nvSpPr>
          <p:spPr>
            <a:xfrm rot="5400000">
              <a:off x="3851592" y="3863596"/>
              <a:ext cx="1568044" cy="400110"/>
            </a:xfrm>
            <a:prstGeom prst="rect">
              <a:avLst/>
            </a:prstGeom>
            <a:noFill/>
            <a:effectLst/>
          </p:spPr>
          <p:txBody>
            <a:bodyPr wrap="square" rtlCol="0">
              <a:spAutoFit/>
            </a:bodyPr>
            <a:lstStyle/>
            <a:p>
              <a:r>
                <a:rPr lang="en-US" altLang="zh-CN" sz="2000" b="1" dirty="0">
                  <a:solidFill>
                    <a:prstClr val="white"/>
                  </a:solidFill>
                  <a:cs typeface="+mn-ea"/>
                  <a:sym typeface="+mn-lt"/>
                </a:rPr>
                <a:t>OPTION</a:t>
              </a:r>
              <a:endParaRPr lang="en-US" altLang="zh-CN" sz="1600" b="1" dirty="0">
                <a:solidFill>
                  <a:prstClr val="white"/>
                </a:solidFill>
                <a:cs typeface="+mn-ea"/>
                <a:sym typeface="+mn-lt"/>
              </a:endParaRPr>
            </a:p>
          </p:txBody>
        </p:sp>
        <p:grpSp>
          <p:nvGrpSpPr>
            <p:cNvPr id="48" name="组合 47"/>
            <p:cNvGrpSpPr/>
            <p:nvPr/>
          </p:nvGrpSpPr>
          <p:grpSpPr>
            <a:xfrm>
              <a:off x="4292374" y="4520535"/>
              <a:ext cx="336271" cy="321603"/>
              <a:chOff x="1004888" y="993775"/>
              <a:chExt cx="2438400" cy="2332038"/>
            </a:xfrm>
            <a:gradFill>
              <a:gsLst>
                <a:gs pos="0">
                  <a:srgbClr val="254E8B"/>
                </a:gs>
                <a:gs pos="100000">
                  <a:srgbClr val="1F3B65"/>
                </a:gs>
              </a:gsLst>
              <a:lin ang="7200000" scaled="0"/>
            </a:gradFill>
          </p:grpSpPr>
          <p:sp>
            <p:nvSpPr>
              <p:cNvPr id="49" name="Freeform 25"/>
              <p:cNvSpPr/>
              <p:nvPr/>
            </p:nvSpPr>
            <p:spPr bwMode="auto">
              <a:xfrm>
                <a:off x="1898651" y="2670175"/>
                <a:ext cx="655638" cy="655638"/>
              </a:xfrm>
              <a:custGeom>
                <a:avLst/>
                <a:gdLst>
                  <a:gd name="T0" fmla="*/ 206 w 413"/>
                  <a:gd name="T1" fmla="*/ 413 h 413"/>
                  <a:gd name="T2" fmla="*/ 0 w 413"/>
                  <a:gd name="T3" fmla="*/ 0 h 413"/>
                  <a:gd name="T4" fmla="*/ 413 w 413"/>
                  <a:gd name="T5" fmla="*/ 0 h 413"/>
                  <a:gd name="T6" fmla="*/ 206 w 413"/>
                  <a:gd name="T7" fmla="*/ 413 h 413"/>
                </a:gdLst>
                <a:ahLst/>
                <a:cxnLst>
                  <a:cxn ang="0">
                    <a:pos x="T0" y="T1"/>
                  </a:cxn>
                  <a:cxn ang="0">
                    <a:pos x="T2" y="T3"/>
                  </a:cxn>
                  <a:cxn ang="0">
                    <a:pos x="T4" y="T5"/>
                  </a:cxn>
                  <a:cxn ang="0">
                    <a:pos x="T6" y="T7"/>
                  </a:cxn>
                </a:cxnLst>
                <a:rect l="0" t="0" r="r" b="b"/>
                <a:pathLst>
                  <a:path w="413" h="413">
                    <a:moveTo>
                      <a:pt x="206" y="413"/>
                    </a:moveTo>
                    <a:lnTo>
                      <a:pt x="0" y="0"/>
                    </a:lnTo>
                    <a:lnTo>
                      <a:pt x="413" y="0"/>
                    </a:lnTo>
                    <a:lnTo>
                      <a:pt x="206" y="413"/>
                    </a:lnTo>
                    <a:close/>
                  </a:path>
                </a:pathLst>
              </a:custGeom>
              <a:solidFill>
                <a:srgbClr val="86C54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000">
                  <a:solidFill>
                    <a:prstClr val="black"/>
                  </a:solidFill>
                  <a:cs typeface="+mn-ea"/>
                  <a:sym typeface="+mn-lt"/>
                </a:endParaRPr>
              </a:p>
            </p:txBody>
          </p:sp>
          <p:sp>
            <p:nvSpPr>
              <p:cNvPr id="50" name="任意多边形 49"/>
              <p:cNvSpPr>
                <a:spLocks noChangeArrowheads="1"/>
              </p:cNvSpPr>
              <p:nvPr/>
            </p:nvSpPr>
            <p:spPr bwMode="auto">
              <a:xfrm>
                <a:off x="1004888" y="993775"/>
                <a:ext cx="2438400" cy="1774825"/>
              </a:xfrm>
              <a:custGeom>
                <a:avLst/>
                <a:gdLst>
                  <a:gd name="connsiteX0" fmla="*/ 290196 w 2438400"/>
                  <a:gd name="connsiteY0" fmla="*/ 0 h 1774825"/>
                  <a:gd name="connsiteX1" fmla="*/ 2151973 w 2438400"/>
                  <a:gd name="connsiteY1" fmla="*/ 0 h 1774825"/>
                  <a:gd name="connsiteX2" fmla="*/ 2438400 w 2438400"/>
                  <a:gd name="connsiteY2" fmla="*/ 286384 h 1774825"/>
                  <a:gd name="connsiteX3" fmla="*/ 2438400 w 2438400"/>
                  <a:gd name="connsiteY3" fmla="*/ 1484673 h 1774825"/>
                  <a:gd name="connsiteX4" fmla="*/ 2151973 w 2438400"/>
                  <a:gd name="connsiteY4" fmla="*/ 1774825 h 1774825"/>
                  <a:gd name="connsiteX5" fmla="*/ 290196 w 2438400"/>
                  <a:gd name="connsiteY5" fmla="*/ 1774825 h 1774825"/>
                  <a:gd name="connsiteX6" fmla="*/ 0 w 2438400"/>
                  <a:gd name="connsiteY6" fmla="*/ 1484673 h 1774825"/>
                  <a:gd name="connsiteX7" fmla="*/ 0 w 2438400"/>
                  <a:gd name="connsiteY7" fmla="*/ 286384 h 1774825"/>
                  <a:gd name="connsiteX8" fmla="*/ 290196 w 2438400"/>
                  <a:gd name="connsiteY8" fmla="*/ 0 h 1774825"/>
                  <a:gd name="connsiteX9" fmla="*/ 471488 w 2438400"/>
                  <a:gd name="connsiteY9" fmla="*/ 425450 h 1774825"/>
                  <a:gd name="connsiteX10" fmla="*/ 471488 w 2438400"/>
                  <a:gd name="connsiteY10" fmla="*/ 598488 h 1774825"/>
                  <a:gd name="connsiteX11" fmla="*/ 1971676 w 2438400"/>
                  <a:gd name="connsiteY11" fmla="*/ 598488 h 1774825"/>
                  <a:gd name="connsiteX12" fmla="*/ 1971676 w 2438400"/>
                  <a:gd name="connsiteY12" fmla="*/ 425450 h 1774825"/>
                  <a:gd name="connsiteX13" fmla="*/ 471488 w 2438400"/>
                  <a:gd name="connsiteY13" fmla="*/ 425450 h 1774825"/>
                  <a:gd name="connsiteX14" fmla="*/ 471488 w 2438400"/>
                  <a:gd name="connsiteY14" fmla="*/ 801688 h 1774825"/>
                  <a:gd name="connsiteX15" fmla="*/ 471488 w 2438400"/>
                  <a:gd name="connsiteY15" fmla="*/ 971551 h 1774825"/>
                  <a:gd name="connsiteX16" fmla="*/ 1971676 w 2438400"/>
                  <a:gd name="connsiteY16" fmla="*/ 971551 h 1774825"/>
                  <a:gd name="connsiteX17" fmla="*/ 1971676 w 2438400"/>
                  <a:gd name="connsiteY17" fmla="*/ 801688 h 1774825"/>
                  <a:gd name="connsiteX18" fmla="*/ 471488 w 2438400"/>
                  <a:gd name="connsiteY18" fmla="*/ 801688 h 1774825"/>
                  <a:gd name="connsiteX19" fmla="*/ 471488 w 2438400"/>
                  <a:gd name="connsiteY19" fmla="*/ 1174750 h 1774825"/>
                  <a:gd name="connsiteX20" fmla="*/ 471488 w 2438400"/>
                  <a:gd name="connsiteY20" fmla="*/ 1347788 h 1774825"/>
                  <a:gd name="connsiteX21" fmla="*/ 1971676 w 2438400"/>
                  <a:gd name="connsiteY21" fmla="*/ 1347788 h 1774825"/>
                  <a:gd name="connsiteX22" fmla="*/ 1971676 w 2438400"/>
                  <a:gd name="connsiteY22" fmla="*/ 1174750 h 1774825"/>
                  <a:gd name="connsiteX23" fmla="*/ 471488 w 2438400"/>
                  <a:gd name="connsiteY23" fmla="*/ 1174750 h 177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438400" h="1774825">
                    <a:moveTo>
                      <a:pt x="290196" y="0"/>
                    </a:moveTo>
                    <a:cubicBezTo>
                      <a:pt x="2151973" y="0"/>
                      <a:pt x="2151973" y="0"/>
                      <a:pt x="2151973" y="0"/>
                    </a:cubicBezTo>
                    <a:cubicBezTo>
                      <a:pt x="2310262" y="0"/>
                      <a:pt x="2438400" y="128119"/>
                      <a:pt x="2438400" y="286384"/>
                    </a:cubicBezTo>
                    <a:lnTo>
                      <a:pt x="2438400" y="1484673"/>
                    </a:lnTo>
                    <a:cubicBezTo>
                      <a:pt x="2438400" y="1646706"/>
                      <a:pt x="2310262" y="1774825"/>
                      <a:pt x="2151973" y="1774825"/>
                    </a:cubicBezTo>
                    <a:cubicBezTo>
                      <a:pt x="290196" y="1774825"/>
                      <a:pt x="290196" y="1774825"/>
                      <a:pt x="290196" y="1774825"/>
                    </a:cubicBezTo>
                    <a:cubicBezTo>
                      <a:pt x="131907" y="1774825"/>
                      <a:pt x="0" y="1646706"/>
                      <a:pt x="0" y="1484673"/>
                    </a:cubicBezTo>
                    <a:cubicBezTo>
                      <a:pt x="0" y="286384"/>
                      <a:pt x="0" y="286384"/>
                      <a:pt x="0" y="286384"/>
                    </a:cubicBezTo>
                    <a:cubicBezTo>
                      <a:pt x="0" y="128119"/>
                      <a:pt x="131907" y="0"/>
                      <a:pt x="290196" y="0"/>
                    </a:cubicBezTo>
                    <a:close/>
                    <a:moveTo>
                      <a:pt x="471488" y="425450"/>
                    </a:moveTo>
                    <a:lnTo>
                      <a:pt x="471488" y="598488"/>
                    </a:lnTo>
                    <a:lnTo>
                      <a:pt x="1971676" y="598488"/>
                    </a:lnTo>
                    <a:lnTo>
                      <a:pt x="1971676" y="425450"/>
                    </a:lnTo>
                    <a:lnTo>
                      <a:pt x="471488" y="425450"/>
                    </a:lnTo>
                    <a:close/>
                    <a:moveTo>
                      <a:pt x="471488" y="801688"/>
                    </a:moveTo>
                    <a:lnTo>
                      <a:pt x="471488" y="971551"/>
                    </a:lnTo>
                    <a:lnTo>
                      <a:pt x="1971676" y="971551"/>
                    </a:lnTo>
                    <a:lnTo>
                      <a:pt x="1971676" y="801688"/>
                    </a:lnTo>
                    <a:lnTo>
                      <a:pt x="471488" y="801688"/>
                    </a:lnTo>
                    <a:close/>
                    <a:moveTo>
                      <a:pt x="471488" y="1174750"/>
                    </a:moveTo>
                    <a:lnTo>
                      <a:pt x="471488" y="1347788"/>
                    </a:lnTo>
                    <a:lnTo>
                      <a:pt x="1971676" y="1347788"/>
                    </a:lnTo>
                    <a:lnTo>
                      <a:pt x="1971676" y="1174750"/>
                    </a:lnTo>
                    <a:lnTo>
                      <a:pt x="471488" y="1174750"/>
                    </a:lnTo>
                    <a:close/>
                  </a:path>
                </a:pathLst>
              </a:custGeom>
              <a:solidFill>
                <a:srgbClr val="8A7D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noAutofit/>
              </a:bodyPr>
              <a:lstStyle/>
              <a:p>
                <a:endParaRPr lang="zh-CN" altLang="en-US" sz="2000">
                  <a:solidFill>
                    <a:prstClr val="black"/>
                  </a:solidFill>
                  <a:cs typeface="+mn-ea"/>
                  <a:sym typeface="+mn-lt"/>
                </a:endParaRPr>
              </a:p>
            </p:txBody>
          </p:sp>
        </p:grpSp>
      </p:grpSp>
      <p:grpSp>
        <p:nvGrpSpPr>
          <p:cNvPr id="51" name="组合 50"/>
          <p:cNvGrpSpPr/>
          <p:nvPr/>
        </p:nvGrpSpPr>
        <p:grpSpPr>
          <a:xfrm>
            <a:off x="9194559" y="1357006"/>
            <a:ext cx="1566927" cy="3223624"/>
            <a:chOff x="9194559" y="2016573"/>
            <a:chExt cx="1566927" cy="3223624"/>
          </a:xfrm>
        </p:grpSpPr>
        <p:sp>
          <p:nvSpPr>
            <p:cNvPr id="52" name="矩形 51"/>
            <p:cNvSpPr/>
            <p:nvPr/>
          </p:nvSpPr>
          <p:spPr>
            <a:xfrm rot="17113113" flipV="1">
              <a:off x="9775508" y="4254218"/>
              <a:ext cx="590152" cy="1381805"/>
            </a:xfrm>
            <a:prstGeom prst="rect">
              <a:avLst/>
            </a:prstGeom>
            <a:gradFill>
              <a:gsLst>
                <a:gs pos="0">
                  <a:schemeClr val="tx1">
                    <a:alpha val="40000"/>
                  </a:schemeClr>
                </a:gs>
                <a:gs pos="100000">
                  <a:schemeClr val="tx1">
                    <a:alpha val="0"/>
                  </a:scheme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cs typeface="+mn-ea"/>
                <a:sym typeface="+mn-lt"/>
              </a:endParaRPr>
            </a:p>
          </p:txBody>
        </p:sp>
        <p:sp>
          <p:nvSpPr>
            <p:cNvPr id="53" name="任意多边形 52"/>
            <p:cNvSpPr/>
            <p:nvPr/>
          </p:nvSpPr>
          <p:spPr>
            <a:xfrm>
              <a:off x="9251067" y="2016573"/>
              <a:ext cx="691395" cy="2408466"/>
            </a:xfrm>
            <a:custGeom>
              <a:avLst/>
              <a:gdLst>
                <a:gd name="connsiteX0" fmla="*/ 227169 w 691395"/>
                <a:gd name="connsiteY0" fmla="*/ 0 h 2408466"/>
                <a:gd name="connsiteX1" fmla="*/ 691395 w 691395"/>
                <a:gd name="connsiteY1" fmla="*/ 0 h 2408466"/>
                <a:gd name="connsiteX2" fmla="*/ 691395 w 691395"/>
                <a:gd name="connsiteY2" fmla="*/ 2408466 h 2408466"/>
                <a:gd name="connsiteX3" fmla="*/ 227169 w 691395"/>
                <a:gd name="connsiteY3" fmla="*/ 2408466 h 2408466"/>
                <a:gd name="connsiteX4" fmla="*/ 0 w 691395"/>
                <a:gd name="connsiteY4" fmla="*/ 2181297 h 2408466"/>
                <a:gd name="connsiteX5" fmla="*/ 0 w 691395"/>
                <a:gd name="connsiteY5" fmla="*/ 227169 h 2408466"/>
                <a:gd name="connsiteX6" fmla="*/ 227169 w 691395"/>
                <a:gd name="connsiteY6" fmla="*/ 0 h 2408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1395" h="2408466">
                  <a:moveTo>
                    <a:pt x="227169" y="0"/>
                  </a:moveTo>
                  <a:lnTo>
                    <a:pt x="691395" y="0"/>
                  </a:lnTo>
                  <a:lnTo>
                    <a:pt x="691395" y="2408466"/>
                  </a:lnTo>
                  <a:lnTo>
                    <a:pt x="227169" y="2408466"/>
                  </a:lnTo>
                  <a:cubicBezTo>
                    <a:pt x="101707" y="2408466"/>
                    <a:pt x="0" y="2306759"/>
                    <a:pt x="0" y="2181297"/>
                  </a:cubicBezTo>
                  <a:lnTo>
                    <a:pt x="0" y="227169"/>
                  </a:lnTo>
                  <a:cubicBezTo>
                    <a:pt x="0" y="101707"/>
                    <a:pt x="101707" y="0"/>
                    <a:pt x="227169" y="0"/>
                  </a:cubicBezTo>
                  <a:close/>
                </a:path>
              </a:pathLst>
            </a:custGeom>
            <a:solidFill>
              <a:srgbClr val="8A7D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54" name="任意多边形 53"/>
            <p:cNvSpPr/>
            <p:nvPr/>
          </p:nvSpPr>
          <p:spPr>
            <a:xfrm>
              <a:off x="9194559" y="4269916"/>
              <a:ext cx="747902" cy="805542"/>
            </a:xfrm>
            <a:custGeom>
              <a:avLst/>
              <a:gdLst>
                <a:gd name="connsiteX0" fmla="*/ 0 w 747902"/>
                <a:gd name="connsiteY0" fmla="*/ 0 h 805542"/>
                <a:gd name="connsiteX1" fmla="*/ 747902 w 747902"/>
                <a:gd name="connsiteY1" fmla="*/ 0 h 805542"/>
                <a:gd name="connsiteX2" fmla="*/ 747902 w 747902"/>
                <a:gd name="connsiteY2" fmla="*/ 805542 h 805542"/>
                <a:gd name="connsiteX3" fmla="*/ 246005 w 747902"/>
                <a:gd name="connsiteY3" fmla="*/ 805542 h 805542"/>
                <a:gd name="connsiteX4" fmla="*/ 0 w 747902"/>
                <a:gd name="connsiteY4" fmla="*/ 559537 h 8055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7902" h="805542">
                  <a:moveTo>
                    <a:pt x="0" y="0"/>
                  </a:moveTo>
                  <a:lnTo>
                    <a:pt x="747902" y="0"/>
                  </a:lnTo>
                  <a:lnTo>
                    <a:pt x="747902" y="805542"/>
                  </a:lnTo>
                  <a:lnTo>
                    <a:pt x="246005" y="805542"/>
                  </a:lnTo>
                  <a:cubicBezTo>
                    <a:pt x="110140" y="805542"/>
                    <a:pt x="0" y="695402"/>
                    <a:pt x="0" y="559537"/>
                  </a:cubicBezTo>
                  <a:close/>
                </a:path>
              </a:pathLst>
            </a:custGeom>
            <a:gradFill>
              <a:gsLst>
                <a:gs pos="0">
                  <a:schemeClr val="bg1"/>
                </a:gs>
                <a:gs pos="100000">
                  <a:srgbClr val="CCC8C9"/>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55" name="任意多边形 54"/>
            <p:cNvSpPr/>
            <p:nvPr/>
          </p:nvSpPr>
          <p:spPr>
            <a:xfrm>
              <a:off x="9942462" y="2016573"/>
              <a:ext cx="671591" cy="2408466"/>
            </a:xfrm>
            <a:custGeom>
              <a:avLst/>
              <a:gdLst>
                <a:gd name="connsiteX0" fmla="*/ 0 w 671591"/>
                <a:gd name="connsiteY0" fmla="*/ 0 h 2408466"/>
                <a:gd name="connsiteX1" fmla="*/ 444422 w 671591"/>
                <a:gd name="connsiteY1" fmla="*/ 0 h 2408466"/>
                <a:gd name="connsiteX2" fmla="*/ 671591 w 671591"/>
                <a:gd name="connsiteY2" fmla="*/ 227169 h 2408466"/>
                <a:gd name="connsiteX3" fmla="*/ 671591 w 671591"/>
                <a:gd name="connsiteY3" fmla="*/ 2181297 h 2408466"/>
                <a:gd name="connsiteX4" fmla="*/ 444422 w 671591"/>
                <a:gd name="connsiteY4" fmla="*/ 2408466 h 2408466"/>
                <a:gd name="connsiteX5" fmla="*/ 0 w 671591"/>
                <a:gd name="connsiteY5" fmla="*/ 2408466 h 2408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1591" h="2408466">
                  <a:moveTo>
                    <a:pt x="0" y="0"/>
                  </a:moveTo>
                  <a:lnTo>
                    <a:pt x="444422" y="0"/>
                  </a:lnTo>
                  <a:cubicBezTo>
                    <a:pt x="569884" y="0"/>
                    <a:pt x="671591" y="101707"/>
                    <a:pt x="671591" y="227169"/>
                  </a:cubicBezTo>
                  <a:lnTo>
                    <a:pt x="671591" y="2181297"/>
                  </a:lnTo>
                  <a:cubicBezTo>
                    <a:pt x="671591" y="2306759"/>
                    <a:pt x="569884" y="2408466"/>
                    <a:pt x="444422" y="2408466"/>
                  </a:cubicBezTo>
                  <a:lnTo>
                    <a:pt x="0" y="2408466"/>
                  </a:lnTo>
                  <a:close/>
                </a:path>
              </a:pathLst>
            </a:custGeom>
            <a:solidFill>
              <a:srgbClr val="8A7D7A"/>
            </a:solidFill>
            <a:ln>
              <a:noFill/>
            </a:ln>
            <a:effectLst>
              <a:outerShdw blurRad="127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cs typeface="+mn-ea"/>
                <a:sym typeface="+mn-lt"/>
              </a:endParaRPr>
            </a:p>
          </p:txBody>
        </p:sp>
        <p:sp>
          <p:nvSpPr>
            <p:cNvPr id="56" name="任意多边形 55"/>
            <p:cNvSpPr/>
            <p:nvPr/>
          </p:nvSpPr>
          <p:spPr>
            <a:xfrm>
              <a:off x="9942461" y="4269916"/>
              <a:ext cx="728098" cy="805542"/>
            </a:xfrm>
            <a:custGeom>
              <a:avLst/>
              <a:gdLst>
                <a:gd name="connsiteX0" fmla="*/ 0 w 728098"/>
                <a:gd name="connsiteY0" fmla="*/ 0 h 805542"/>
                <a:gd name="connsiteX1" fmla="*/ 728098 w 728098"/>
                <a:gd name="connsiteY1" fmla="*/ 0 h 805542"/>
                <a:gd name="connsiteX2" fmla="*/ 728098 w 728098"/>
                <a:gd name="connsiteY2" fmla="*/ 559537 h 805542"/>
                <a:gd name="connsiteX3" fmla="*/ 482093 w 728098"/>
                <a:gd name="connsiteY3" fmla="*/ 805542 h 805542"/>
                <a:gd name="connsiteX4" fmla="*/ 0 w 728098"/>
                <a:gd name="connsiteY4" fmla="*/ 805542 h 8055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098" h="805542">
                  <a:moveTo>
                    <a:pt x="0" y="0"/>
                  </a:moveTo>
                  <a:lnTo>
                    <a:pt x="728098" y="0"/>
                  </a:lnTo>
                  <a:lnTo>
                    <a:pt x="728098" y="559537"/>
                  </a:lnTo>
                  <a:cubicBezTo>
                    <a:pt x="728098" y="695402"/>
                    <a:pt x="617958" y="805542"/>
                    <a:pt x="482093" y="805542"/>
                  </a:cubicBezTo>
                  <a:lnTo>
                    <a:pt x="0" y="805542"/>
                  </a:lnTo>
                  <a:close/>
                </a:path>
              </a:pathLst>
            </a:custGeom>
            <a:gradFill>
              <a:gsLst>
                <a:gs pos="0">
                  <a:srgbClr val="CFD3D7"/>
                </a:gs>
                <a:gs pos="100000">
                  <a:srgbClr val="FFFFFF"/>
                </a:gs>
              </a:gsLst>
              <a:lin ang="3600000" scaled="0"/>
            </a:gradFill>
            <a:ln>
              <a:noFill/>
            </a:ln>
            <a:effectLst>
              <a:outerShdw blurRad="127000" dist="635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57" name="文本框 56"/>
            <p:cNvSpPr txBox="1"/>
            <p:nvPr/>
          </p:nvSpPr>
          <p:spPr>
            <a:xfrm>
              <a:off x="9964554" y="2758524"/>
              <a:ext cx="647934" cy="584775"/>
            </a:xfrm>
            <a:prstGeom prst="rect">
              <a:avLst/>
            </a:prstGeom>
            <a:noFill/>
          </p:spPr>
          <p:txBody>
            <a:bodyPr wrap="none" rtlCol="0">
              <a:spAutoFit/>
            </a:bodyPr>
            <a:lstStyle/>
            <a:p>
              <a:r>
                <a:rPr lang="en-US" altLang="zh-CN" sz="3200" dirty="0">
                  <a:solidFill>
                    <a:prstClr val="white"/>
                  </a:solidFill>
                  <a:cs typeface="+mn-ea"/>
                  <a:sym typeface="+mn-lt"/>
                </a:rPr>
                <a:t>04</a:t>
              </a:r>
              <a:endParaRPr lang="zh-CN" altLang="en-US" sz="3200" dirty="0">
                <a:solidFill>
                  <a:prstClr val="white"/>
                </a:solidFill>
                <a:cs typeface="+mn-ea"/>
                <a:sym typeface="+mn-lt"/>
              </a:endParaRPr>
            </a:p>
          </p:txBody>
        </p:sp>
        <p:sp>
          <p:nvSpPr>
            <p:cNvPr id="58" name="文本框 57"/>
            <p:cNvSpPr txBox="1"/>
            <p:nvPr/>
          </p:nvSpPr>
          <p:spPr>
            <a:xfrm rot="5400000">
              <a:off x="8958384" y="3834923"/>
              <a:ext cx="1568044" cy="400110"/>
            </a:xfrm>
            <a:prstGeom prst="rect">
              <a:avLst/>
            </a:prstGeom>
            <a:noFill/>
            <a:effectLst/>
          </p:spPr>
          <p:txBody>
            <a:bodyPr wrap="square" rtlCol="0">
              <a:spAutoFit/>
            </a:bodyPr>
            <a:lstStyle/>
            <a:p>
              <a:r>
                <a:rPr lang="en-US" altLang="zh-CN" sz="2000" b="1" dirty="0">
                  <a:solidFill>
                    <a:prstClr val="white"/>
                  </a:solidFill>
                  <a:cs typeface="+mn-ea"/>
                  <a:sym typeface="+mn-lt"/>
                </a:rPr>
                <a:t>OPTION</a:t>
              </a:r>
              <a:endParaRPr lang="en-US" altLang="zh-CN" sz="1600" b="1" dirty="0">
                <a:solidFill>
                  <a:prstClr val="white"/>
                </a:solidFill>
                <a:cs typeface="+mn-ea"/>
                <a:sym typeface="+mn-lt"/>
              </a:endParaRPr>
            </a:p>
          </p:txBody>
        </p:sp>
        <p:grpSp>
          <p:nvGrpSpPr>
            <p:cNvPr id="59" name="组合 58"/>
            <p:cNvGrpSpPr/>
            <p:nvPr/>
          </p:nvGrpSpPr>
          <p:grpSpPr>
            <a:xfrm>
              <a:off x="9445811" y="4456608"/>
              <a:ext cx="295860" cy="378370"/>
              <a:chOff x="1605186" y="572440"/>
              <a:chExt cx="563562" cy="720725"/>
            </a:xfrm>
            <a:gradFill>
              <a:gsLst>
                <a:gs pos="0">
                  <a:srgbClr val="254E8B"/>
                </a:gs>
                <a:gs pos="100000">
                  <a:srgbClr val="1F3B65"/>
                </a:gs>
              </a:gsLst>
              <a:lin ang="19200000" scaled="0"/>
            </a:gradFill>
          </p:grpSpPr>
          <p:sp>
            <p:nvSpPr>
              <p:cNvPr id="61" name="Freeform 32"/>
              <p:cNvSpPr/>
              <p:nvPr/>
            </p:nvSpPr>
            <p:spPr bwMode="auto">
              <a:xfrm>
                <a:off x="1814736" y="572440"/>
                <a:ext cx="142875" cy="720725"/>
              </a:xfrm>
              <a:custGeom>
                <a:avLst/>
                <a:gdLst>
                  <a:gd name="T0" fmla="*/ 64 w 64"/>
                  <a:gd name="T1" fmla="*/ 289 h 321"/>
                  <a:gd name="T2" fmla="*/ 32 w 64"/>
                  <a:gd name="T3" fmla="*/ 321 h 321"/>
                  <a:gd name="T4" fmla="*/ 0 w 64"/>
                  <a:gd name="T5" fmla="*/ 289 h 321"/>
                  <a:gd name="T6" fmla="*/ 0 w 64"/>
                  <a:gd name="T7" fmla="*/ 32 h 321"/>
                  <a:gd name="T8" fmla="*/ 32 w 64"/>
                  <a:gd name="T9" fmla="*/ 0 h 321"/>
                  <a:gd name="T10" fmla="*/ 64 w 64"/>
                  <a:gd name="T11" fmla="*/ 32 h 321"/>
                  <a:gd name="T12" fmla="*/ 64 w 64"/>
                  <a:gd name="T13" fmla="*/ 289 h 321"/>
                </a:gdLst>
                <a:ahLst/>
                <a:cxnLst>
                  <a:cxn ang="0">
                    <a:pos x="T0" y="T1"/>
                  </a:cxn>
                  <a:cxn ang="0">
                    <a:pos x="T2" y="T3"/>
                  </a:cxn>
                  <a:cxn ang="0">
                    <a:pos x="T4" y="T5"/>
                  </a:cxn>
                  <a:cxn ang="0">
                    <a:pos x="T6" y="T7"/>
                  </a:cxn>
                  <a:cxn ang="0">
                    <a:pos x="T8" y="T9"/>
                  </a:cxn>
                  <a:cxn ang="0">
                    <a:pos x="T10" y="T11"/>
                  </a:cxn>
                  <a:cxn ang="0">
                    <a:pos x="T12" y="T13"/>
                  </a:cxn>
                </a:cxnLst>
                <a:rect l="0" t="0" r="r" b="b"/>
                <a:pathLst>
                  <a:path w="64" h="321">
                    <a:moveTo>
                      <a:pt x="64" y="289"/>
                    </a:moveTo>
                    <a:cubicBezTo>
                      <a:pt x="64" y="307"/>
                      <a:pt x="49" y="321"/>
                      <a:pt x="32" y="321"/>
                    </a:cubicBezTo>
                    <a:cubicBezTo>
                      <a:pt x="14" y="321"/>
                      <a:pt x="0" y="307"/>
                      <a:pt x="0" y="289"/>
                    </a:cubicBezTo>
                    <a:cubicBezTo>
                      <a:pt x="0" y="32"/>
                      <a:pt x="0" y="32"/>
                      <a:pt x="0" y="32"/>
                    </a:cubicBezTo>
                    <a:cubicBezTo>
                      <a:pt x="0" y="14"/>
                      <a:pt x="14" y="0"/>
                      <a:pt x="32" y="0"/>
                    </a:cubicBezTo>
                    <a:cubicBezTo>
                      <a:pt x="49" y="0"/>
                      <a:pt x="64" y="14"/>
                      <a:pt x="64" y="32"/>
                    </a:cubicBezTo>
                    <a:lnTo>
                      <a:pt x="64" y="289"/>
                    </a:lnTo>
                    <a:close/>
                  </a:path>
                </a:pathLst>
              </a:custGeom>
              <a:solidFill>
                <a:srgbClr val="8A7D7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solidFill>
                    <a:prstClr val="black"/>
                  </a:solidFill>
                  <a:cs typeface="+mn-ea"/>
                  <a:sym typeface="+mn-lt"/>
                </a:endParaRPr>
              </a:p>
            </p:txBody>
          </p:sp>
          <p:sp>
            <p:nvSpPr>
              <p:cNvPr id="62" name="Freeform 33"/>
              <p:cNvSpPr/>
              <p:nvPr/>
            </p:nvSpPr>
            <p:spPr bwMode="auto">
              <a:xfrm>
                <a:off x="1605186" y="1012177"/>
                <a:ext cx="141288" cy="280988"/>
              </a:xfrm>
              <a:custGeom>
                <a:avLst/>
                <a:gdLst>
                  <a:gd name="T0" fmla="*/ 63 w 63"/>
                  <a:gd name="T1" fmla="*/ 93 h 125"/>
                  <a:gd name="T2" fmla="*/ 32 w 63"/>
                  <a:gd name="T3" fmla="*/ 125 h 125"/>
                  <a:gd name="T4" fmla="*/ 0 w 63"/>
                  <a:gd name="T5" fmla="*/ 93 h 125"/>
                  <a:gd name="T6" fmla="*/ 0 w 63"/>
                  <a:gd name="T7" fmla="*/ 32 h 125"/>
                  <a:gd name="T8" fmla="*/ 32 w 63"/>
                  <a:gd name="T9" fmla="*/ 0 h 125"/>
                  <a:gd name="T10" fmla="*/ 63 w 63"/>
                  <a:gd name="T11" fmla="*/ 32 h 125"/>
                  <a:gd name="T12" fmla="*/ 63 w 63"/>
                  <a:gd name="T13" fmla="*/ 93 h 125"/>
                </a:gdLst>
                <a:ahLst/>
                <a:cxnLst>
                  <a:cxn ang="0">
                    <a:pos x="T0" y="T1"/>
                  </a:cxn>
                  <a:cxn ang="0">
                    <a:pos x="T2" y="T3"/>
                  </a:cxn>
                  <a:cxn ang="0">
                    <a:pos x="T4" y="T5"/>
                  </a:cxn>
                  <a:cxn ang="0">
                    <a:pos x="T6" y="T7"/>
                  </a:cxn>
                  <a:cxn ang="0">
                    <a:pos x="T8" y="T9"/>
                  </a:cxn>
                  <a:cxn ang="0">
                    <a:pos x="T10" y="T11"/>
                  </a:cxn>
                  <a:cxn ang="0">
                    <a:pos x="T12" y="T13"/>
                  </a:cxn>
                </a:cxnLst>
                <a:rect l="0" t="0" r="r" b="b"/>
                <a:pathLst>
                  <a:path w="63" h="125">
                    <a:moveTo>
                      <a:pt x="63" y="93"/>
                    </a:moveTo>
                    <a:cubicBezTo>
                      <a:pt x="63" y="111"/>
                      <a:pt x="49" y="125"/>
                      <a:pt x="32" y="125"/>
                    </a:cubicBezTo>
                    <a:cubicBezTo>
                      <a:pt x="14" y="125"/>
                      <a:pt x="0" y="111"/>
                      <a:pt x="0" y="93"/>
                    </a:cubicBezTo>
                    <a:cubicBezTo>
                      <a:pt x="0" y="32"/>
                      <a:pt x="0" y="32"/>
                      <a:pt x="0" y="32"/>
                    </a:cubicBezTo>
                    <a:cubicBezTo>
                      <a:pt x="0" y="14"/>
                      <a:pt x="14" y="0"/>
                      <a:pt x="32" y="0"/>
                    </a:cubicBezTo>
                    <a:cubicBezTo>
                      <a:pt x="49" y="0"/>
                      <a:pt x="63" y="14"/>
                      <a:pt x="63" y="32"/>
                    </a:cubicBezTo>
                    <a:lnTo>
                      <a:pt x="63" y="93"/>
                    </a:lnTo>
                    <a:close/>
                  </a:path>
                </a:pathLst>
              </a:custGeom>
              <a:solidFill>
                <a:srgbClr val="8A7D7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cs typeface="+mn-ea"/>
                  <a:sym typeface="+mn-lt"/>
                </a:endParaRPr>
              </a:p>
            </p:txBody>
          </p:sp>
          <p:sp>
            <p:nvSpPr>
              <p:cNvPr id="63" name="Freeform 34"/>
              <p:cNvSpPr/>
              <p:nvPr/>
            </p:nvSpPr>
            <p:spPr bwMode="auto">
              <a:xfrm>
                <a:off x="2025873" y="804215"/>
                <a:ext cx="142875" cy="488950"/>
              </a:xfrm>
              <a:custGeom>
                <a:avLst/>
                <a:gdLst>
                  <a:gd name="T0" fmla="*/ 64 w 64"/>
                  <a:gd name="T1" fmla="*/ 186 h 218"/>
                  <a:gd name="T2" fmla="*/ 32 w 64"/>
                  <a:gd name="T3" fmla="*/ 218 h 218"/>
                  <a:gd name="T4" fmla="*/ 0 w 64"/>
                  <a:gd name="T5" fmla="*/ 186 h 218"/>
                  <a:gd name="T6" fmla="*/ 0 w 64"/>
                  <a:gd name="T7" fmla="*/ 32 h 218"/>
                  <a:gd name="T8" fmla="*/ 32 w 64"/>
                  <a:gd name="T9" fmla="*/ 0 h 218"/>
                  <a:gd name="T10" fmla="*/ 64 w 64"/>
                  <a:gd name="T11" fmla="*/ 32 h 218"/>
                  <a:gd name="T12" fmla="*/ 64 w 64"/>
                  <a:gd name="T13" fmla="*/ 186 h 218"/>
                </a:gdLst>
                <a:ahLst/>
                <a:cxnLst>
                  <a:cxn ang="0">
                    <a:pos x="T0" y="T1"/>
                  </a:cxn>
                  <a:cxn ang="0">
                    <a:pos x="T2" y="T3"/>
                  </a:cxn>
                  <a:cxn ang="0">
                    <a:pos x="T4" y="T5"/>
                  </a:cxn>
                  <a:cxn ang="0">
                    <a:pos x="T6" y="T7"/>
                  </a:cxn>
                  <a:cxn ang="0">
                    <a:pos x="T8" y="T9"/>
                  </a:cxn>
                  <a:cxn ang="0">
                    <a:pos x="T10" y="T11"/>
                  </a:cxn>
                  <a:cxn ang="0">
                    <a:pos x="T12" y="T13"/>
                  </a:cxn>
                </a:cxnLst>
                <a:rect l="0" t="0" r="r" b="b"/>
                <a:pathLst>
                  <a:path w="64" h="218">
                    <a:moveTo>
                      <a:pt x="64" y="186"/>
                    </a:moveTo>
                    <a:cubicBezTo>
                      <a:pt x="64" y="204"/>
                      <a:pt x="49" y="218"/>
                      <a:pt x="32" y="218"/>
                    </a:cubicBezTo>
                    <a:cubicBezTo>
                      <a:pt x="14" y="218"/>
                      <a:pt x="0" y="204"/>
                      <a:pt x="0" y="186"/>
                    </a:cubicBezTo>
                    <a:cubicBezTo>
                      <a:pt x="0" y="32"/>
                      <a:pt x="0" y="32"/>
                      <a:pt x="0" y="32"/>
                    </a:cubicBezTo>
                    <a:cubicBezTo>
                      <a:pt x="0" y="14"/>
                      <a:pt x="14" y="0"/>
                      <a:pt x="32" y="0"/>
                    </a:cubicBezTo>
                    <a:cubicBezTo>
                      <a:pt x="49" y="0"/>
                      <a:pt x="64" y="14"/>
                      <a:pt x="64" y="32"/>
                    </a:cubicBezTo>
                    <a:lnTo>
                      <a:pt x="64" y="186"/>
                    </a:lnTo>
                    <a:close/>
                  </a:path>
                </a:pathLst>
              </a:custGeom>
              <a:solidFill>
                <a:srgbClr val="8A7D7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cs typeface="+mn-ea"/>
                  <a:sym typeface="+mn-lt"/>
                </a:endParaRPr>
              </a:p>
            </p:txBody>
          </p:sp>
        </p:grpSp>
      </p:grpSp>
      <p:grpSp>
        <p:nvGrpSpPr>
          <p:cNvPr id="64" name="组合 63"/>
          <p:cNvGrpSpPr/>
          <p:nvPr/>
        </p:nvGrpSpPr>
        <p:grpSpPr>
          <a:xfrm>
            <a:off x="6673816" y="1357006"/>
            <a:ext cx="1566927" cy="3223624"/>
            <a:chOff x="6673816" y="2016573"/>
            <a:chExt cx="1566927" cy="3223624"/>
          </a:xfrm>
        </p:grpSpPr>
        <p:sp>
          <p:nvSpPr>
            <p:cNvPr id="65" name="矩形 64"/>
            <p:cNvSpPr/>
            <p:nvPr/>
          </p:nvSpPr>
          <p:spPr>
            <a:xfrm rot="17113113" flipV="1">
              <a:off x="7254765" y="4254218"/>
              <a:ext cx="590152" cy="1381805"/>
            </a:xfrm>
            <a:prstGeom prst="rect">
              <a:avLst/>
            </a:prstGeom>
            <a:gradFill>
              <a:gsLst>
                <a:gs pos="0">
                  <a:schemeClr val="tx1">
                    <a:alpha val="40000"/>
                  </a:schemeClr>
                </a:gs>
                <a:gs pos="100000">
                  <a:schemeClr val="tx1">
                    <a:alpha val="0"/>
                  </a:scheme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cs typeface="+mn-ea"/>
                <a:sym typeface="+mn-lt"/>
              </a:endParaRPr>
            </a:p>
          </p:txBody>
        </p:sp>
        <p:sp>
          <p:nvSpPr>
            <p:cNvPr id="66" name="任意多边形 65"/>
            <p:cNvSpPr/>
            <p:nvPr/>
          </p:nvSpPr>
          <p:spPr>
            <a:xfrm>
              <a:off x="6730324" y="2016573"/>
              <a:ext cx="691395" cy="2408466"/>
            </a:xfrm>
            <a:custGeom>
              <a:avLst/>
              <a:gdLst>
                <a:gd name="connsiteX0" fmla="*/ 227169 w 691395"/>
                <a:gd name="connsiteY0" fmla="*/ 0 h 2408466"/>
                <a:gd name="connsiteX1" fmla="*/ 691395 w 691395"/>
                <a:gd name="connsiteY1" fmla="*/ 0 h 2408466"/>
                <a:gd name="connsiteX2" fmla="*/ 691395 w 691395"/>
                <a:gd name="connsiteY2" fmla="*/ 2408466 h 2408466"/>
                <a:gd name="connsiteX3" fmla="*/ 227169 w 691395"/>
                <a:gd name="connsiteY3" fmla="*/ 2408466 h 2408466"/>
                <a:gd name="connsiteX4" fmla="*/ 0 w 691395"/>
                <a:gd name="connsiteY4" fmla="*/ 2181297 h 2408466"/>
                <a:gd name="connsiteX5" fmla="*/ 0 w 691395"/>
                <a:gd name="connsiteY5" fmla="*/ 227169 h 2408466"/>
                <a:gd name="connsiteX6" fmla="*/ 227169 w 691395"/>
                <a:gd name="connsiteY6" fmla="*/ 0 h 2408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1395" h="2408466">
                  <a:moveTo>
                    <a:pt x="227169" y="0"/>
                  </a:moveTo>
                  <a:lnTo>
                    <a:pt x="691395" y="0"/>
                  </a:lnTo>
                  <a:lnTo>
                    <a:pt x="691395" y="2408466"/>
                  </a:lnTo>
                  <a:lnTo>
                    <a:pt x="227169" y="2408466"/>
                  </a:lnTo>
                  <a:cubicBezTo>
                    <a:pt x="101707" y="2408466"/>
                    <a:pt x="0" y="2306759"/>
                    <a:pt x="0" y="2181297"/>
                  </a:cubicBezTo>
                  <a:lnTo>
                    <a:pt x="0" y="227169"/>
                  </a:lnTo>
                  <a:cubicBezTo>
                    <a:pt x="0" y="101707"/>
                    <a:pt x="101707" y="0"/>
                    <a:pt x="227169" y="0"/>
                  </a:cubicBezTo>
                  <a:close/>
                </a:path>
              </a:pathLst>
            </a:custGeom>
            <a:solidFill>
              <a:srgbClr val="C1BA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67" name="任意多边形 66"/>
            <p:cNvSpPr/>
            <p:nvPr/>
          </p:nvSpPr>
          <p:spPr>
            <a:xfrm>
              <a:off x="6673816" y="4269916"/>
              <a:ext cx="747902" cy="805542"/>
            </a:xfrm>
            <a:custGeom>
              <a:avLst/>
              <a:gdLst>
                <a:gd name="connsiteX0" fmla="*/ 0 w 747902"/>
                <a:gd name="connsiteY0" fmla="*/ 0 h 805542"/>
                <a:gd name="connsiteX1" fmla="*/ 747902 w 747902"/>
                <a:gd name="connsiteY1" fmla="*/ 0 h 805542"/>
                <a:gd name="connsiteX2" fmla="*/ 747902 w 747902"/>
                <a:gd name="connsiteY2" fmla="*/ 805542 h 805542"/>
                <a:gd name="connsiteX3" fmla="*/ 246005 w 747902"/>
                <a:gd name="connsiteY3" fmla="*/ 805542 h 805542"/>
                <a:gd name="connsiteX4" fmla="*/ 0 w 747902"/>
                <a:gd name="connsiteY4" fmla="*/ 559537 h 8055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7902" h="805542">
                  <a:moveTo>
                    <a:pt x="0" y="0"/>
                  </a:moveTo>
                  <a:lnTo>
                    <a:pt x="747902" y="0"/>
                  </a:lnTo>
                  <a:lnTo>
                    <a:pt x="747902" y="805542"/>
                  </a:lnTo>
                  <a:lnTo>
                    <a:pt x="246005" y="805542"/>
                  </a:lnTo>
                  <a:cubicBezTo>
                    <a:pt x="110140" y="805542"/>
                    <a:pt x="0" y="695402"/>
                    <a:pt x="0" y="559537"/>
                  </a:cubicBezTo>
                  <a:close/>
                </a:path>
              </a:pathLst>
            </a:custGeom>
            <a:gradFill>
              <a:gsLst>
                <a:gs pos="0">
                  <a:schemeClr val="bg1"/>
                </a:gs>
                <a:gs pos="100000">
                  <a:srgbClr val="CCC8C9"/>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68" name="任意多边形 67"/>
            <p:cNvSpPr/>
            <p:nvPr/>
          </p:nvSpPr>
          <p:spPr>
            <a:xfrm>
              <a:off x="7421719" y="2016573"/>
              <a:ext cx="671591" cy="2408466"/>
            </a:xfrm>
            <a:custGeom>
              <a:avLst/>
              <a:gdLst>
                <a:gd name="connsiteX0" fmla="*/ 0 w 671591"/>
                <a:gd name="connsiteY0" fmla="*/ 0 h 2408466"/>
                <a:gd name="connsiteX1" fmla="*/ 444422 w 671591"/>
                <a:gd name="connsiteY1" fmla="*/ 0 h 2408466"/>
                <a:gd name="connsiteX2" fmla="*/ 671591 w 671591"/>
                <a:gd name="connsiteY2" fmla="*/ 227169 h 2408466"/>
                <a:gd name="connsiteX3" fmla="*/ 671591 w 671591"/>
                <a:gd name="connsiteY3" fmla="*/ 2181297 h 2408466"/>
                <a:gd name="connsiteX4" fmla="*/ 444422 w 671591"/>
                <a:gd name="connsiteY4" fmla="*/ 2408466 h 2408466"/>
                <a:gd name="connsiteX5" fmla="*/ 0 w 671591"/>
                <a:gd name="connsiteY5" fmla="*/ 2408466 h 2408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1591" h="2408466">
                  <a:moveTo>
                    <a:pt x="0" y="0"/>
                  </a:moveTo>
                  <a:lnTo>
                    <a:pt x="444422" y="0"/>
                  </a:lnTo>
                  <a:cubicBezTo>
                    <a:pt x="569884" y="0"/>
                    <a:pt x="671591" y="101707"/>
                    <a:pt x="671591" y="227169"/>
                  </a:cubicBezTo>
                  <a:lnTo>
                    <a:pt x="671591" y="2181297"/>
                  </a:lnTo>
                  <a:cubicBezTo>
                    <a:pt x="671591" y="2306759"/>
                    <a:pt x="569884" y="2408466"/>
                    <a:pt x="444422" y="2408466"/>
                  </a:cubicBezTo>
                  <a:lnTo>
                    <a:pt x="0" y="2408466"/>
                  </a:lnTo>
                  <a:close/>
                </a:path>
              </a:pathLst>
            </a:custGeom>
            <a:solidFill>
              <a:srgbClr val="C1BAB8"/>
            </a:solidFill>
            <a:ln>
              <a:noFill/>
            </a:ln>
            <a:effectLst>
              <a:outerShdw blurRad="127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cs typeface="+mn-ea"/>
                <a:sym typeface="+mn-lt"/>
              </a:endParaRPr>
            </a:p>
          </p:txBody>
        </p:sp>
        <p:sp>
          <p:nvSpPr>
            <p:cNvPr id="69" name="任意多边形 68"/>
            <p:cNvSpPr/>
            <p:nvPr/>
          </p:nvSpPr>
          <p:spPr>
            <a:xfrm>
              <a:off x="7421718" y="4269916"/>
              <a:ext cx="728098" cy="805542"/>
            </a:xfrm>
            <a:custGeom>
              <a:avLst/>
              <a:gdLst>
                <a:gd name="connsiteX0" fmla="*/ 0 w 728098"/>
                <a:gd name="connsiteY0" fmla="*/ 0 h 805542"/>
                <a:gd name="connsiteX1" fmla="*/ 728098 w 728098"/>
                <a:gd name="connsiteY1" fmla="*/ 0 h 805542"/>
                <a:gd name="connsiteX2" fmla="*/ 728098 w 728098"/>
                <a:gd name="connsiteY2" fmla="*/ 559537 h 805542"/>
                <a:gd name="connsiteX3" fmla="*/ 482093 w 728098"/>
                <a:gd name="connsiteY3" fmla="*/ 805542 h 805542"/>
                <a:gd name="connsiteX4" fmla="*/ 0 w 728098"/>
                <a:gd name="connsiteY4" fmla="*/ 805542 h 8055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098" h="805542">
                  <a:moveTo>
                    <a:pt x="0" y="0"/>
                  </a:moveTo>
                  <a:lnTo>
                    <a:pt x="728098" y="0"/>
                  </a:lnTo>
                  <a:lnTo>
                    <a:pt x="728098" y="559537"/>
                  </a:lnTo>
                  <a:cubicBezTo>
                    <a:pt x="728098" y="695402"/>
                    <a:pt x="617958" y="805542"/>
                    <a:pt x="482093" y="805542"/>
                  </a:cubicBezTo>
                  <a:lnTo>
                    <a:pt x="0" y="805542"/>
                  </a:lnTo>
                  <a:close/>
                </a:path>
              </a:pathLst>
            </a:custGeom>
            <a:gradFill>
              <a:gsLst>
                <a:gs pos="0">
                  <a:srgbClr val="CFD3D7"/>
                </a:gs>
                <a:gs pos="100000">
                  <a:srgbClr val="FFFFFF"/>
                </a:gs>
              </a:gsLst>
              <a:lin ang="3600000" scaled="0"/>
            </a:gradFill>
            <a:ln>
              <a:noFill/>
            </a:ln>
            <a:effectLst>
              <a:outerShdw blurRad="127000" dist="635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70" name="文本框 69"/>
            <p:cNvSpPr txBox="1"/>
            <p:nvPr/>
          </p:nvSpPr>
          <p:spPr>
            <a:xfrm>
              <a:off x="7454237" y="2833648"/>
              <a:ext cx="639919" cy="584775"/>
            </a:xfrm>
            <a:prstGeom prst="rect">
              <a:avLst/>
            </a:prstGeom>
            <a:noFill/>
          </p:spPr>
          <p:txBody>
            <a:bodyPr wrap="none" rtlCol="0">
              <a:spAutoFit/>
            </a:bodyPr>
            <a:lstStyle/>
            <a:p>
              <a:r>
                <a:rPr lang="en-US" altLang="zh-CN" sz="3200" dirty="0">
                  <a:solidFill>
                    <a:prstClr val="white"/>
                  </a:solidFill>
                  <a:cs typeface="+mn-ea"/>
                  <a:sym typeface="+mn-lt"/>
                </a:rPr>
                <a:t>03</a:t>
              </a:r>
              <a:endParaRPr lang="zh-CN" altLang="en-US" sz="3200" dirty="0">
                <a:solidFill>
                  <a:prstClr val="white"/>
                </a:solidFill>
                <a:cs typeface="+mn-ea"/>
                <a:sym typeface="+mn-lt"/>
              </a:endParaRPr>
            </a:p>
          </p:txBody>
        </p:sp>
        <p:sp>
          <p:nvSpPr>
            <p:cNvPr id="71" name="文本框 70"/>
            <p:cNvSpPr txBox="1"/>
            <p:nvPr/>
          </p:nvSpPr>
          <p:spPr>
            <a:xfrm rot="5400000">
              <a:off x="6468800" y="3842739"/>
              <a:ext cx="1568044" cy="400110"/>
            </a:xfrm>
            <a:prstGeom prst="rect">
              <a:avLst/>
            </a:prstGeom>
            <a:noFill/>
            <a:effectLst/>
          </p:spPr>
          <p:txBody>
            <a:bodyPr wrap="square" rtlCol="0">
              <a:spAutoFit/>
            </a:bodyPr>
            <a:lstStyle/>
            <a:p>
              <a:r>
                <a:rPr lang="en-US" altLang="zh-CN" sz="2000" b="1" dirty="0">
                  <a:solidFill>
                    <a:prstClr val="white"/>
                  </a:solidFill>
                  <a:cs typeface="+mn-ea"/>
                  <a:sym typeface="+mn-lt"/>
                </a:rPr>
                <a:t>OPTION</a:t>
              </a:r>
              <a:endParaRPr lang="en-US" altLang="zh-CN" sz="1600" b="1" dirty="0">
                <a:solidFill>
                  <a:prstClr val="white"/>
                </a:solidFill>
                <a:cs typeface="+mn-ea"/>
                <a:sym typeface="+mn-lt"/>
              </a:endParaRPr>
            </a:p>
          </p:txBody>
        </p:sp>
        <p:grpSp>
          <p:nvGrpSpPr>
            <p:cNvPr id="72" name="组合 71"/>
            <p:cNvGrpSpPr>
              <a:grpSpLocks noChangeAspect="1"/>
            </p:cNvGrpSpPr>
            <p:nvPr/>
          </p:nvGrpSpPr>
          <p:grpSpPr>
            <a:xfrm>
              <a:off x="6936035" y="4455315"/>
              <a:ext cx="328463" cy="371501"/>
              <a:chOff x="4994016" y="4872553"/>
              <a:chExt cx="406394" cy="459644"/>
            </a:xfrm>
            <a:gradFill>
              <a:gsLst>
                <a:gs pos="0">
                  <a:srgbClr val="254E8B"/>
                </a:gs>
                <a:gs pos="100000">
                  <a:srgbClr val="1F3B65"/>
                </a:gs>
              </a:gsLst>
              <a:lin ang="7200000" scaled="0"/>
            </a:gradFill>
            <a:effectLst/>
          </p:grpSpPr>
          <p:sp>
            <p:nvSpPr>
              <p:cNvPr id="73" name="Freeform 148"/>
              <p:cNvSpPr>
                <a:spLocks noEditPoints="1"/>
              </p:cNvSpPr>
              <p:nvPr/>
            </p:nvSpPr>
            <p:spPr bwMode="auto">
              <a:xfrm>
                <a:off x="5049137" y="4872553"/>
                <a:ext cx="351273" cy="456842"/>
              </a:xfrm>
              <a:custGeom>
                <a:avLst/>
                <a:gdLst>
                  <a:gd name="T0" fmla="*/ 157 w 159"/>
                  <a:gd name="T1" fmla="*/ 185 h 207"/>
                  <a:gd name="T2" fmla="*/ 89 w 159"/>
                  <a:gd name="T3" fmla="*/ 79 h 207"/>
                  <a:gd name="T4" fmla="*/ 92 w 159"/>
                  <a:gd name="T5" fmla="*/ 24 h 207"/>
                  <a:gd name="T6" fmla="*/ 42 w 159"/>
                  <a:gd name="T7" fmla="*/ 4 h 207"/>
                  <a:gd name="T8" fmla="*/ 70 w 159"/>
                  <a:gd name="T9" fmla="*/ 48 h 207"/>
                  <a:gd name="T10" fmla="*/ 37 w 159"/>
                  <a:gd name="T11" fmla="*/ 69 h 207"/>
                  <a:gd name="T12" fmla="*/ 10 w 159"/>
                  <a:gd name="T13" fmla="*/ 27 h 207"/>
                  <a:gd name="T14" fmla="*/ 10 w 159"/>
                  <a:gd name="T15" fmla="*/ 77 h 207"/>
                  <a:gd name="T16" fmla="*/ 62 w 159"/>
                  <a:gd name="T17" fmla="*/ 96 h 207"/>
                  <a:gd name="T18" fmla="*/ 130 w 159"/>
                  <a:gd name="T19" fmla="*/ 202 h 207"/>
                  <a:gd name="T20" fmla="*/ 143 w 159"/>
                  <a:gd name="T21" fmla="*/ 205 h 207"/>
                  <a:gd name="T22" fmla="*/ 154 w 159"/>
                  <a:gd name="T23" fmla="*/ 197 h 207"/>
                  <a:gd name="T24" fmla="*/ 157 w 159"/>
                  <a:gd name="T25" fmla="*/ 185 h 207"/>
                  <a:gd name="T26" fmla="*/ 144 w 159"/>
                  <a:gd name="T27" fmla="*/ 193 h 207"/>
                  <a:gd name="T28" fmla="*/ 134 w 159"/>
                  <a:gd name="T29" fmla="*/ 191 h 207"/>
                  <a:gd name="T30" fmla="*/ 137 w 159"/>
                  <a:gd name="T31" fmla="*/ 182 h 207"/>
                  <a:gd name="T32" fmla="*/ 146 w 159"/>
                  <a:gd name="T33" fmla="*/ 184 h 207"/>
                  <a:gd name="T34" fmla="*/ 144 w 159"/>
                  <a:gd name="T35" fmla="*/ 193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9" h="207">
                    <a:moveTo>
                      <a:pt x="157" y="185"/>
                    </a:moveTo>
                    <a:cubicBezTo>
                      <a:pt x="89" y="79"/>
                      <a:pt x="89" y="79"/>
                      <a:pt x="89" y="79"/>
                    </a:cubicBezTo>
                    <a:cubicBezTo>
                      <a:pt x="101" y="63"/>
                      <a:pt x="103" y="42"/>
                      <a:pt x="92" y="24"/>
                    </a:cubicBezTo>
                    <a:cubicBezTo>
                      <a:pt x="81" y="8"/>
                      <a:pt x="61" y="0"/>
                      <a:pt x="42" y="4"/>
                    </a:cubicBezTo>
                    <a:cubicBezTo>
                      <a:pt x="70" y="48"/>
                      <a:pt x="70" y="48"/>
                      <a:pt x="70" y="48"/>
                    </a:cubicBezTo>
                    <a:cubicBezTo>
                      <a:pt x="37" y="69"/>
                      <a:pt x="37" y="69"/>
                      <a:pt x="37" y="69"/>
                    </a:cubicBezTo>
                    <a:cubicBezTo>
                      <a:pt x="10" y="27"/>
                      <a:pt x="10" y="27"/>
                      <a:pt x="10" y="27"/>
                    </a:cubicBezTo>
                    <a:cubicBezTo>
                      <a:pt x="1" y="42"/>
                      <a:pt x="0" y="61"/>
                      <a:pt x="10" y="77"/>
                    </a:cubicBezTo>
                    <a:cubicBezTo>
                      <a:pt x="21" y="95"/>
                      <a:pt x="43" y="102"/>
                      <a:pt x="62" y="96"/>
                    </a:cubicBezTo>
                    <a:cubicBezTo>
                      <a:pt x="130" y="202"/>
                      <a:pt x="130" y="202"/>
                      <a:pt x="130" y="202"/>
                    </a:cubicBezTo>
                    <a:cubicBezTo>
                      <a:pt x="133" y="206"/>
                      <a:pt x="138" y="207"/>
                      <a:pt x="143" y="205"/>
                    </a:cubicBezTo>
                    <a:cubicBezTo>
                      <a:pt x="154" y="197"/>
                      <a:pt x="154" y="197"/>
                      <a:pt x="154" y="197"/>
                    </a:cubicBezTo>
                    <a:cubicBezTo>
                      <a:pt x="158" y="195"/>
                      <a:pt x="159" y="189"/>
                      <a:pt x="157" y="185"/>
                    </a:cubicBezTo>
                    <a:close/>
                    <a:moveTo>
                      <a:pt x="144" y="193"/>
                    </a:moveTo>
                    <a:cubicBezTo>
                      <a:pt x="141" y="195"/>
                      <a:pt x="136" y="195"/>
                      <a:pt x="134" y="191"/>
                    </a:cubicBezTo>
                    <a:cubicBezTo>
                      <a:pt x="132" y="188"/>
                      <a:pt x="133" y="184"/>
                      <a:pt x="137" y="182"/>
                    </a:cubicBezTo>
                    <a:cubicBezTo>
                      <a:pt x="140" y="180"/>
                      <a:pt x="144" y="181"/>
                      <a:pt x="146" y="184"/>
                    </a:cubicBezTo>
                    <a:cubicBezTo>
                      <a:pt x="148" y="187"/>
                      <a:pt x="147" y="191"/>
                      <a:pt x="144" y="193"/>
                    </a:cubicBezTo>
                    <a:close/>
                  </a:path>
                </a:pathLst>
              </a:custGeom>
              <a:solidFill>
                <a:srgbClr val="C1BAB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cs typeface="+mn-ea"/>
                  <a:sym typeface="+mn-lt"/>
                </a:endParaRPr>
              </a:p>
            </p:txBody>
          </p:sp>
          <p:sp>
            <p:nvSpPr>
              <p:cNvPr id="74" name="Freeform 149"/>
              <p:cNvSpPr>
                <a:spLocks noEditPoints="1"/>
              </p:cNvSpPr>
              <p:nvPr/>
            </p:nvSpPr>
            <p:spPr bwMode="auto">
              <a:xfrm>
                <a:off x="4994016" y="5104243"/>
                <a:ext cx="231691" cy="227954"/>
              </a:xfrm>
              <a:custGeom>
                <a:avLst/>
                <a:gdLst>
                  <a:gd name="T0" fmla="*/ 91 w 105"/>
                  <a:gd name="T1" fmla="*/ 26 h 103"/>
                  <a:gd name="T2" fmla="*/ 97 w 105"/>
                  <a:gd name="T3" fmla="*/ 20 h 103"/>
                  <a:gd name="T4" fmla="*/ 84 w 105"/>
                  <a:gd name="T5" fmla="*/ 7 h 103"/>
                  <a:gd name="T6" fmla="*/ 78 w 105"/>
                  <a:gd name="T7" fmla="*/ 13 h 103"/>
                  <a:gd name="T8" fmla="*/ 62 w 105"/>
                  <a:gd name="T9" fmla="*/ 7 h 103"/>
                  <a:gd name="T10" fmla="*/ 62 w 105"/>
                  <a:gd name="T11" fmla="*/ 0 h 103"/>
                  <a:gd name="T12" fmla="*/ 43 w 105"/>
                  <a:gd name="T13" fmla="*/ 0 h 103"/>
                  <a:gd name="T14" fmla="*/ 43 w 105"/>
                  <a:gd name="T15" fmla="*/ 7 h 103"/>
                  <a:gd name="T16" fmla="*/ 28 w 105"/>
                  <a:gd name="T17" fmla="*/ 13 h 103"/>
                  <a:gd name="T18" fmla="*/ 22 w 105"/>
                  <a:gd name="T19" fmla="*/ 7 h 103"/>
                  <a:gd name="T20" fmla="*/ 8 w 105"/>
                  <a:gd name="T21" fmla="*/ 20 h 103"/>
                  <a:gd name="T22" fmla="*/ 15 w 105"/>
                  <a:gd name="T23" fmla="*/ 27 h 103"/>
                  <a:gd name="T24" fmla="*/ 8 w 105"/>
                  <a:gd name="T25" fmla="*/ 42 h 103"/>
                  <a:gd name="T26" fmla="*/ 0 w 105"/>
                  <a:gd name="T27" fmla="*/ 42 h 103"/>
                  <a:gd name="T28" fmla="*/ 0 w 105"/>
                  <a:gd name="T29" fmla="*/ 61 h 103"/>
                  <a:gd name="T30" fmla="*/ 9 w 105"/>
                  <a:gd name="T31" fmla="*/ 61 h 103"/>
                  <a:gd name="T32" fmla="*/ 15 w 105"/>
                  <a:gd name="T33" fmla="*/ 76 h 103"/>
                  <a:gd name="T34" fmla="*/ 9 w 105"/>
                  <a:gd name="T35" fmla="*/ 82 h 103"/>
                  <a:gd name="T36" fmla="*/ 22 w 105"/>
                  <a:gd name="T37" fmla="*/ 95 h 103"/>
                  <a:gd name="T38" fmla="*/ 28 w 105"/>
                  <a:gd name="T39" fmla="*/ 89 h 103"/>
                  <a:gd name="T40" fmla="*/ 43 w 105"/>
                  <a:gd name="T41" fmla="*/ 95 h 103"/>
                  <a:gd name="T42" fmla="*/ 43 w 105"/>
                  <a:gd name="T43" fmla="*/ 103 h 103"/>
                  <a:gd name="T44" fmla="*/ 62 w 105"/>
                  <a:gd name="T45" fmla="*/ 103 h 103"/>
                  <a:gd name="T46" fmla="*/ 62 w 105"/>
                  <a:gd name="T47" fmla="*/ 95 h 103"/>
                  <a:gd name="T48" fmla="*/ 77 w 105"/>
                  <a:gd name="T49" fmla="*/ 89 h 103"/>
                  <a:gd name="T50" fmla="*/ 83 w 105"/>
                  <a:gd name="T51" fmla="*/ 95 h 103"/>
                  <a:gd name="T52" fmla="*/ 96 w 105"/>
                  <a:gd name="T53" fmla="*/ 82 h 103"/>
                  <a:gd name="T54" fmla="*/ 91 w 105"/>
                  <a:gd name="T55" fmla="*/ 76 h 103"/>
                  <a:gd name="T56" fmla="*/ 97 w 105"/>
                  <a:gd name="T57" fmla="*/ 61 h 103"/>
                  <a:gd name="T58" fmla="*/ 105 w 105"/>
                  <a:gd name="T59" fmla="*/ 61 h 103"/>
                  <a:gd name="T60" fmla="*/ 105 w 105"/>
                  <a:gd name="T61" fmla="*/ 42 h 103"/>
                  <a:gd name="T62" fmla="*/ 97 w 105"/>
                  <a:gd name="T63" fmla="*/ 42 h 103"/>
                  <a:gd name="T64" fmla="*/ 91 w 105"/>
                  <a:gd name="T65" fmla="*/ 26 h 103"/>
                  <a:gd name="T66" fmla="*/ 53 w 105"/>
                  <a:gd name="T67" fmla="*/ 83 h 103"/>
                  <a:gd name="T68" fmla="*/ 21 w 105"/>
                  <a:gd name="T69" fmla="*/ 51 h 103"/>
                  <a:gd name="T70" fmla="*/ 53 w 105"/>
                  <a:gd name="T71" fmla="*/ 19 h 103"/>
                  <a:gd name="T72" fmla="*/ 85 w 105"/>
                  <a:gd name="T73" fmla="*/ 51 h 103"/>
                  <a:gd name="T74" fmla="*/ 53 w 105"/>
                  <a:gd name="T75" fmla="*/ 83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5" h="103">
                    <a:moveTo>
                      <a:pt x="91" y="26"/>
                    </a:moveTo>
                    <a:cubicBezTo>
                      <a:pt x="97" y="20"/>
                      <a:pt x="97" y="20"/>
                      <a:pt x="97" y="20"/>
                    </a:cubicBezTo>
                    <a:cubicBezTo>
                      <a:pt x="84" y="7"/>
                      <a:pt x="84" y="7"/>
                      <a:pt x="84" y="7"/>
                    </a:cubicBezTo>
                    <a:cubicBezTo>
                      <a:pt x="78" y="13"/>
                      <a:pt x="78" y="13"/>
                      <a:pt x="78" y="13"/>
                    </a:cubicBezTo>
                    <a:cubicBezTo>
                      <a:pt x="73" y="10"/>
                      <a:pt x="67" y="8"/>
                      <a:pt x="62" y="7"/>
                    </a:cubicBezTo>
                    <a:cubicBezTo>
                      <a:pt x="62" y="0"/>
                      <a:pt x="62" y="0"/>
                      <a:pt x="62" y="0"/>
                    </a:cubicBezTo>
                    <a:cubicBezTo>
                      <a:pt x="43" y="0"/>
                      <a:pt x="43" y="0"/>
                      <a:pt x="43" y="0"/>
                    </a:cubicBezTo>
                    <a:cubicBezTo>
                      <a:pt x="43" y="7"/>
                      <a:pt x="43" y="7"/>
                      <a:pt x="43" y="7"/>
                    </a:cubicBezTo>
                    <a:cubicBezTo>
                      <a:pt x="38" y="8"/>
                      <a:pt x="33" y="10"/>
                      <a:pt x="28" y="13"/>
                    </a:cubicBezTo>
                    <a:cubicBezTo>
                      <a:pt x="22" y="7"/>
                      <a:pt x="22" y="7"/>
                      <a:pt x="22" y="7"/>
                    </a:cubicBezTo>
                    <a:cubicBezTo>
                      <a:pt x="8" y="20"/>
                      <a:pt x="8" y="20"/>
                      <a:pt x="8" y="20"/>
                    </a:cubicBezTo>
                    <a:cubicBezTo>
                      <a:pt x="15" y="27"/>
                      <a:pt x="15" y="27"/>
                      <a:pt x="15" y="27"/>
                    </a:cubicBezTo>
                    <a:cubicBezTo>
                      <a:pt x="12" y="31"/>
                      <a:pt x="10" y="36"/>
                      <a:pt x="8" y="42"/>
                    </a:cubicBezTo>
                    <a:cubicBezTo>
                      <a:pt x="0" y="42"/>
                      <a:pt x="0" y="42"/>
                      <a:pt x="0" y="42"/>
                    </a:cubicBezTo>
                    <a:cubicBezTo>
                      <a:pt x="0" y="61"/>
                      <a:pt x="0" y="61"/>
                      <a:pt x="0" y="61"/>
                    </a:cubicBezTo>
                    <a:cubicBezTo>
                      <a:pt x="9" y="61"/>
                      <a:pt x="9" y="61"/>
                      <a:pt x="9" y="61"/>
                    </a:cubicBezTo>
                    <a:cubicBezTo>
                      <a:pt x="10" y="66"/>
                      <a:pt x="12" y="71"/>
                      <a:pt x="15" y="76"/>
                    </a:cubicBezTo>
                    <a:cubicBezTo>
                      <a:pt x="9" y="82"/>
                      <a:pt x="9" y="82"/>
                      <a:pt x="9" y="82"/>
                    </a:cubicBezTo>
                    <a:cubicBezTo>
                      <a:pt x="22" y="95"/>
                      <a:pt x="22" y="95"/>
                      <a:pt x="22" y="95"/>
                    </a:cubicBezTo>
                    <a:cubicBezTo>
                      <a:pt x="28" y="89"/>
                      <a:pt x="28" y="89"/>
                      <a:pt x="28" y="89"/>
                    </a:cubicBezTo>
                    <a:cubicBezTo>
                      <a:pt x="33" y="92"/>
                      <a:pt x="38" y="94"/>
                      <a:pt x="43" y="95"/>
                    </a:cubicBezTo>
                    <a:cubicBezTo>
                      <a:pt x="43" y="103"/>
                      <a:pt x="43" y="103"/>
                      <a:pt x="43" y="103"/>
                    </a:cubicBezTo>
                    <a:cubicBezTo>
                      <a:pt x="62" y="103"/>
                      <a:pt x="62" y="103"/>
                      <a:pt x="62" y="103"/>
                    </a:cubicBezTo>
                    <a:cubicBezTo>
                      <a:pt x="62" y="95"/>
                      <a:pt x="62" y="95"/>
                      <a:pt x="62" y="95"/>
                    </a:cubicBezTo>
                    <a:cubicBezTo>
                      <a:pt x="67" y="94"/>
                      <a:pt x="73" y="92"/>
                      <a:pt x="77" y="89"/>
                    </a:cubicBezTo>
                    <a:cubicBezTo>
                      <a:pt x="83" y="95"/>
                      <a:pt x="83" y="95"/>
                      <a:pt x="83" y="95"/>
                    </a:cubicBezTo>
                    <a:cubicBezTo>
                      <a:pt x="96" y="82"/>
                      <a:pt x="96" y="82"/>
                      <a:pt x="96" y="82"/>
                    </a:cubicBezTo>
                    <a:cubicBezTo>
                      <a:pt x="91" y="76"/>
                      <a:pt x="91" y="76"/>
                      <a:pt x="91" y="76"/>
                    </a:cubicBezTo>
                    <a:cubicBezTo>
                      <a:pt x="94" y="71"/>
                      <a:pt x="96" y="66"/>
                      <a:pt x="97" y="61"/>
                    </a:cubicBezTo>
                    <a:cubicBezTo>
                      <a:pt x="105" y="61"/>
                      <a:pt x="105" y="61"/>
                      <a:pt x="105" y="61"/>
                    </a:cubicBezTo>
                    <a:cubicBezTo>
                      <a:pt x="105" y="42"/>
                      <a:pt x="105" y="42"/>
                      <a:pt x="105" y="42"/>
                    </a:cubicBezTo>
                    <a:cubicBezTo>
                      <a:pt x="97" y="42"/>
                      <a:pt x="97" y="42"/>
                      <a:pt x="97" y="42"/>
                    </a:cubicBezTo>
                    <a:cubicBezTo>
                      <a:pt x="96" y="36"/>
                      <a:pt x="94" y="31"/>
                      <a:pt x="91" y="26"/>
                    </a:cubicBezTo>
                    <a:close/>
                    <a:moveTo>
                      <a:pt x="53" y="83"/>
                    </a:moveTo>
                    <a:cubicBezTo>
                      <a:pt x="35" y="83"/>
                      <a:pt x="21" y="69"/>
                      <a:pt x="21" y="51"/>
                    </a:cubicBezTo>
                    <a:cubicBezTo>
                      <a:pt x="21" y="33"/>
                      <a:pt x="35" y="19"/>
                      <a:pt x="53" y="19"/>
                    </a:cubicBezTo>
                    <a:cubicBezTo>
                      <a:pt x="71" y="19"/>
                      <a:pt x="85" y="33"/>
                      <a:pt x="85" y="51"/>
                    </a:cubicBezTo>
                    <a:cubicBezTo>
                      <a:pt x="85" y="69"/>
                      <a:pt x="71" y="83"/>
                      <a:pt x="53" y="83"/>
                    </a:cubicBezTo>
                    <a:close/>
                  </a:path>
                </a:pathLst>
              </a:custGeom>
              <a:solidFill>
                <a:srgbClr val="C1BAB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cs typeface="+mn-ea"/>
                  <a:sym typeface="+mn-lt"/>
                </a:endParaRPr>
              </a:p>
            </p:txBody>
          </p:sp>
          <p:sp>
            <p:nvSpPr>
              <p:cNvPr id="75" name="Oval 150"/>
              <p:cNvSpPr>
                <a:spLocks noChangeArrowheads="1"/>
              </p:cNvSpPr>
              <p:nvPr/>
            </p:nvSpPr>
            <p:spPr bwMode="auto">
              <a:xfrm>
                <a:off x="5091176" y="5199535"/>
                <a:ext cx="37370" cy="3737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cs typeface="+mn-ea"/>
                  <a:sym typeface="+mn-lt"/>
                </a:endParaRPr>
              </a:p>
            </p:txBody>
          </p:sp>
        </p:grpSp>
      </p:grpSp>
      <p:sp>
        <p:nvSpPr>
          <p:cNvPr id="76" name="文本框 75"/>
          <p:cNvSpPr txBox="1"/>
          <p:nvPr/>
        </p:nvSpPr>
        <p:spPr>
          <a:xfrm>
            <a:off x="1029262" y="4833771"/>
            <a:ext cx="2339102" cy="1692771"/>
          </a:xfrm>
          <a:prstGeom prst="rect">
            <a:avLst/>
          </a:prstGeom>
          <a:noFill/>
          <a:effectLst/>
        </p:spPr>
        <p:txBody>
          <a:bodyPr wrap="none" rtlCol="0">
            <a:spAutoFit/>
          </a:bodyPr>
          <a:lstStyle/>
          <a:p>
            <a:r>
              <a:rPr lang="zh-CN" altLang="en-US" sz="2000" dirty="0">
                <a:solidFill>
                  <a:schemeClr val="tx1">
                    <a:lumMod val="75000"/>
                    <a:lumOff val="25000"/>
                  </a:schemeClr>
                </a:solidFill>
                <a:cs typeface="+mn-ea"/>
                <a:sym typeface="+mn-lt"/>
              </a:rPr>
              <a:t>单击此处输入标题</a:t>
            </a:r>
            <a:endParaRPr lang="en-US" altLang="zh-CN" sz="2000" dirty="0">
              <a:solidFill>
                <a:schemeClr val="tx1">
                  <a:lumMod val="75000"/>
                  <a:lumOff val="25000"/>
                </a:schemeClr>
              </a:solidFill>
              <a:cs typeface="+mn-ea"/>
              <a:sym typeface="+mn-lt"/>
            </a:endParaRPr>
          </a:p>
          <a:p>
            <a:r>
              <a:rPr lang="zh-CN" altLang="en-US" sz="1200" dirty="0">
                <a:solidFill>
                  <a:schemeClr val="tx1">
                    <a:lumMod val="75000"/>
                    <a:lumOff val="25000"/>
                  </a:schemeClr>
                </a:solidFill>
                <a:cs typeface="+mn-ea"/>
                <a:sym typeface="+mn-lt"/>
              </a:rPr>
              <a:t>请在这里输入您的主要叙述内容</a:t>
            </a:r>
            <a:endParaRPr lang="en-US" altLang="zh-CN" sz="1200" dirty="0">
              <a:solidFill>
                <a:schemeClr val="tx1">
                  <a:lumMod val="75000"/>
                  <a:lumOff val="25000"/>
                </a:schemeClr>
              </a:solidFill>
              <a:cs typeface="+mn-ea"/>
              <a:sym typeface="+mn-lt"/>
            </a:endParaRPr>
          </a:p>
          <a:p>
            <a:r>
              <a:rPr lang="zh-CN" altLang="en-US" sz="1200" dirty="0">
                <a:solidFill>
                  <a:schemeClr val="tx1">
                    <a:lumMod val="75000"/>
                    <a:lumOff val="25000"/>
                  </a:schemeClr>
                </a:solidFill>
                <a:cs typeface="+mn-ea"/>
                <a:sym typeface="+mn-lt"/>
              </a:rPr>
              <a:t>请在这里输入您的主要叙述内容</a:t>
            </a:r>
            <a:endParaRPr lang="en-US" altLang="zh-CN" sz="1200" dirty="0">
              <a:solidFill>
                <a:schemeClr val="tx1">
                  <a:lumMod val="75000"/>
                  <a:lumOff val="25000"/>
                </a:schemeClr>
              </a:solidFill>
              <a:cs typeface="+mn-ea"/>
              <a:sym typeface="+mn-lt"/>
            </a:endParaRPr>
          </a:p>
          <a:p>
            <a:endParaRPr lang="en-US" altLang="zh-CN" sz="6000" dirty="0">
              <a:solidFill>
                <a:schemeClr val="tx1">
                  <a:lumMod val="75000"/>
                  <a:lumOff val="25000"/>
                </a:schemeClr>
              </a:solidFill>
              <a:cs typeface="+mn-ea"/>
              <a:sym typeface="+mn-lt"/>
            </a:endParaRPr>
          </a:p>
        </p:txBody>
      </p:sp>
      <p:sp>
        <p:nvSpPr>
          <p:cNvPr id="77" name="文本框 76"/>
          <p:cNvSpPr txBox="1"/>
          <p:nvPr/>
        </p:nvSpPr>
        <p:spPr>
          <a:xfrm>
            <a:off x="3676851" y="4806110"/>
            <a:ext cx="2339102" cy="1692771"/>
          </a:xfrm>
          <a:prstGeom prst="rect">
            <a:avLst/>
          </a:prstGeom>
          <a:noFill/>
          <a:effectLst/>
        </p:spPr>
        <p:txBody>
          <a:bodyPr wrap="none" rtlCol="0">
            <a:spAutoFit/>
          </a:bodyPr>
          <a:lstStyle/>
          <a:p>
            <a:r>
              <a:rPr lang="zh-CN" altLang="en-US" sz="2000" dirty="0">
                <a:solidFill>
                  <a:schemeClr val="tx1">
                    <a:lumMod val="75000"/>
                    <a:lumOff val="25000"/>
                  </a:schemeClr>
                </a:solidFill>
                <a:cs typeface="+mn-ea"/>
                <a:sym typeface="+mn-lt"/>
              </a:rPr>
              <a:t>单击此处输入标题</a:t>
            </a:r>
            <a:endParaRPr lang="en-US" altLang="zh-CN" sz="2000" dirty="0">
              <a:solidFill>
                <a:schemeClr val="tx1">
                  <a:lumMod val="75000"/>
                  <a:lumOff val="25000"/>
                </a:schemeClr>
              </a:solidFill>
              <a:cs typeface="+mn-ea"/>
              <a:sym typeface="+mn-lt"/>
            </a:endParaRPr>
          </a:p>
          <a:p>
            <a:r>
              <a:rPr lang="zh-CN" altLang="en-US" sz="1200" dirty="0">
                <a:solidFill>
                  <a:schemeClr val="tx1">
                    <a:lumMod val="75000"/>
                    <a:lumOff val="25000"/>
                  </a:schemeClr>
                </a:solidFill>
                <a:cs typeface="+mn-ea"/>
                <a:sym typeface="+mn-lt"/>
              </a:rPr>
              <a:t>请在这里输入您的主要叙述内容</a:t>
            </a:r>
            <a:endParaRPr lang="en-US" altLang="zh-CN" sz="1200" dirty="0">
              <a:solidFill>
                <a:schemeClr val="tx1">
                  <a:lumMod val="75000"/>
                  <a:lumOff val="25000"/>
                </a:schemeClr>
              </a:solidFill>
              <a:cs typeface="+mn-ea"/>
              <a:sym typeface="+mn-lt"/>
            </a:endParaRPr>
          </a:p>
          <a:p>
            <a:r>
              <a:rPr lang="zh-CN" altLang="en-US" sz="1200" dirty="0">
                <a:solidFill>
                  <a:schemeClr val="tx1">
                    <a:lumMod val="75000"/>
                    <a:lumOff val="25000"/>
                  </a:schemeClr>
                </a:solidFill>
                <a:cs typeface="+mn-ea"/>
                <a:sym typeface="+mn-lt"/>
              </a:rPr>
              <a:t>请在这里输入您的主要叙述内容</a:t>
            </a:r>
            <a:endParaRPr lang="en-US" altLang="zh-CN" sz="1200" dirty="0">
              <a:solidFill>
                <a:schemeClr val="tx1">
                  <a:lumMod val="75000"/>
                  <a:lumOff val="25000"/>
                </a:schemeClr>
              </a:solidFill>
              <a:cs typeface="+mn-ea"/>
              <a:sym typeface="+mn-lt"/>
            </a:endParaRPr>
          </a:p>
          <a:p>
            <a:endParaRPr lang="en-US" altLang="zh-CN" sz="6000" dirty="0">
              <a:solidFill>
                <a:schemeClr val="tx1">
                  <a:lumMod val="75000"/>
                  <a:lumOff val="25000"/>
                </a:schemeClr>
              </a:solidFill>
              <a:cs typeface="+mn-ea"/>
              <a:sym typeface="+mn-lt"/>
            </a:endParaRPr>
          </a:p>
        </p:txBody>
      </p:sp>
      <p:sp>
        <p:nvSpPr>
          <p:cNvPr id="78" name="文本框 77"/>
          <p:cNvSpPr txBox="1"/>
          <p:nvPr/>
        </p:nvSpPr>
        <p:spPr>
          <a:xfrm>
            <a:off x="6328994" y="4810432"/>
            <a:ext cx="2339102" cy="1692771"/>
          </a:xfrm>
          <a:prstGeom prst="rect">
            <a:avLst/>
          </a:prstGeom>
          <a:noFill/>
          <a:effectLst/>
        </p:spPr>
        <p:txBody>
          <a:bodyPr wrap="none" rtlCol="0">
            <a:spAutoFit/>
          </a:bodyPr>
          <a:lstStyle/>
          <a:p>
            <a:r>
              <a:rPr lang="zh-CN" altLang="en-US" sz="2000" dirty="0">
                <a:solidFill>
                  <a:schemeClr val="tx1">
                    <a:lumMod val="75000"/>
                    <a:lumOff val="25000"/>
                  </a:schemeClr>
                </a:solidFill>
                <a:cs typeface="+mn-ea"/>
                <a:sym typeface="+mn-lt"/>
              </a:rPr>
              <a:t>单击此处输入标题</a:t>
            </a:r>
            <a:endParaRPr lang="en-US" altLang="zh-CN" sz="2000" dirty="0">
              <a:solidFill>
                <a:schemeClr val="tx1">
                  <a:lumMod val="75000"/>
                  <a:lumOff val="25000"/>
                </a:schemeClr>
              </a:solidFill>
              <a:cs typeface="+mn-ea"/>
              <a:sym typeface="+mn-lt"/>
            </a:endParaRPr>
          </a:p>
          <a:p>
            <a:r>
              <a:rPr lang="zh-CN" altLang="en-US" sz="1200" dirty="0">
                <a:solidFill>
                  <a:schemeClr val="tx1">
                    <a:lumMod val="75000"/>
                    <a:lumOff val="25000"/>
                  </a:schemeClr>
                </a:solidFill>
                <a:cs typeface="+mn-ea"/>
                <a:sym typeface="+mn-lt"/>
              </a:rPr>
              <a:t>请在这里输入您的主要叙述内容</a:t>
            </a:r>
            <a:endParaRPr lang="en-US" altLang="zh-CN" sz="1200" dirty="0">
              <a:solidFill>
                <a:schemeClr val="tx1">
                  <a:lumMod val="75000"/>
                  <a:lumOff val="25000"/>
                </a:schemeClr>
              </a:solidFill>
              <a:cs typeface="+mn-ea"/>
              <a:sym typeface="+mn-lt"/>
            </a:endParaRPr>
          </a:p>
          <a:p>
            <a:r>
              <a:rPr lang="zh-CN" altLang="en-US" sz="1200" dirty="0">
                <a:solidFill>
                  <a:schemeClr val="tx1">
                    <a:lumMod val="75000"/>
                    <a:lumOff val="25000"/>
                  </a:schemeClr>
                </a:solidFill>
                <a:cs typeface="+mn-ea"/>
                <a:sym typeface="+mn-lt"/>
              </a:rPr>
              <a:t>请在这里输入您的主要叙述内容</a:t>
            </a:r>
            <a:endParaRPr lang="en-US" altLang="zh-CN" sz="1200" dirty="0">
              <a:solidFill>
                <a:schemeClr val="tx1">
                  <a:lumMod val="75000"/>
                  <a:lumOff val="25000"/>
                </a:schemeClr>
              </a:solidFill>
              <a:cs typeface="+mn-ea"/>
              <a:sym typeface="+mn-lt"/>
            </a:endParaRPr>
          </a:p>
          <a:p>
            <a:endParaRPr lang="en-US" altLang="zh-CN" sz="6000" dirty="0">
              <a:solidFill>
                <a:schemeClr val="tx1">
                  <a:lumMod val="75000"/>
                  <a:lumOff val="25000"/>
                </a:schemeClr>
              </a:solidFill>
              <a:cs typeface="+mn-ea"/>
              <a:sym typeface="+mn-lt"/>
            </a:endParaRPr>
          </a:p>
        </p:txBody>
      </p:sp>
      <p:sp>
        <p:nvSpPr>
          <p:cNvPr id="79" name="文本框 78"/>
          <p:cNvSpPr txBox="1"/>
          <p:nvPr/>
        </p:nvSpPr>
        <p:spPr>
          <a:xfrm>
            <a:off x="8926558" y="4805635"/>
            <a:ext cx="2339102" cy="1508105"/>
          </a:xfrm>
          <a:prstGeom prst="rect">
            <a:avLst/>
          </a:prstGeom>
          <a:noFill/>
          <a:effectLst/>
        </p:spPr>
        <p:txBody>
          <a:bodyPr wrap="none" rtlCol="0">
            <a:spAutoFit/>
          </a:bodyPr>
          <a:lstStyle/>
          <a:p>
            <a:r>
              <a:rPr lang="zh-CN" altLang="en-US" sz="2000" dirty="0">
                <a:solidFill>
                  <a:schemeClr val="tx1">
                    <a:lumMod val="75000"/>
                    <a:lumOff val="25000"/>
                  </a:schemeClr>
                </a:solidFill>
                <a:cs typeface="+mn-ea"/>
                <a:sym typeface="+mn-lt"/>
              </a:rPr>
              <a:t>单击此处输入标题</a:t>
            </a:r>
            <a:endParaRPr lang="en-US" altLang="zh-CN" sz="2000" dirty="0">
              <a:solidFill>
                <a:schemeClr val="tx1">
                  <a:lumMod val="75000"/>
                  <a:lumOff val="25000"/>
                </a:schemeClr>
              </a:solidFill>
              <a:cs typeface="+mn-ea"/>
              <a:sym typeface="+mn-lt"/>
            </a:endParaRPr>
          </a:p>
          <a:p>
            <a:r>
              <a:rPr lang="zh-CN" altLang="en-US" sz="1200" dirty="0">
                <a:solidFill>
                  <a:schemeClr val="tx1">
                    <a:lumMod val="75000"/>
                    <a:lumOff val="25000"/>
                  </a:schemeClr>
                </a:solidFill>
                <a:cs typeface="+mn-ea"/>
                <a:sym typeface="+mn-lt"/>
              </a:rPr>
              <a:t>请在这里输入您的主要叙述内容</a:t>
            </a:r>
            <a:endParaRPr lang="en-US" altLang="zh-CN" sz="1200" dirty="0">
              <a:solidFill>
                <a:schemeClr val="tx1">
                  <a:lumMod val="75000"/>
                  <a:lumOff val="25000"/>
                </a:schemeClr>
              </a:solidFill>
              <a:cs typeface="+mn-ea"/>
              <a:sym typeface="+mn-lt"/>
            </a:endParaRPr>
          </a:p>
          <a:p>
            <a:r>
              <a:rPr lang="zh-CN" altLang="en-US" sz="1200" dirty="0">
                <a:solidFill>
                  <a:schemeClr val="tx1">
                    <a:lumMod val="75000"/>
                    <a:lumOff val="25000"/>
                  </a:schemeClr>
                </a:solidFill>
                <a:cs typeface="+mn-ea"/>
                <a:sym typeface="+mn-lt"/>
              </a:rPr>
              <a:t>请在这里输入您的主要叙述内容</a:t>
            </a:r>
            <a:endParaRPr lang="en-US" altLang="zh-CN" sz="1200" dirty="0">
              <a:solidFill>
                <a:schemeClr val="tx1">
                  <a:lumMod val="75000"/>
                  <a:lumOff val="25000"/>
                </a:schemeClr>
              </a:solidFill>
              <a:cs typeface="+mn-ea"/>
              <a:sym typeface="+mn-lt"/>
            </a:endParaRPr>
          </a:p>
          <a:p>
            <a:endParaRPr lang="en-US" altLang="zh-CN" sz="4800" dirty="0">
              <a:solidFill>
                <a:schemeClr val="tx1">
                  <a:lumMod val="75000"/>
                  <a:lumOff val="25000"/>
                </a:schemeClr>
              </a:solidFill>
              <a:cs typeface="+mn-ea"/>
              <a:sym typeface="+mn-lt"/>
            </a:endParaRPr>
          </a:p>
        </p:txBody>
      </p:sp>
    </p:spTree>
  </p:cSld>
  <p:clrMapOvr>
    <a:masterClrMapping/>
  </p:clrMapOvr>
  <mc:AlternateContent xmlns:mc="http://schemas.openxmlformats.org/markup-compatibility/2006">
    <mc:Choice xmlns="" xmlns:p15="http://schemas.microsoft.com/office/powerpoint/2012/main" Requires="p15">
      <p:transition xmlns:p14="http://schemas.microsoft.com/office/powerpoint/2010/main" spd="slow" Requires="p14" advTm="3000">
        <p15:prstTrans prst="drape"/>
      </p:transition>
    </mc:Choice>
    <mc:Fallback>
      <p:transition spd="slow" advTm="300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14:presetBounceEnd="60000">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14:bounceEnd="60000">
                                          <p:cBhvr additive="base">
                                            <p:cTn id="7" dur="1000" fill="hold"/>
                                            <p:tgtEl>
                                              <p:spTgt spid="29"/>
                                            </p:tgtEl>
                                            <p:attrNameLst>
                                              <p:attrName>ppt_x</p:attrName>
                                            </p:attrNameLst>
                                          </p:cBhvr>
                                          <p:tavLst>
                                            <p:tav tm="0">
                                              <p:val>
                                                <p:strVal val="#ppt_x"/>
                                              </p:val>
                                            </p:tav>
                                            <p:tav tm="100000">
                                              <p:val>
                                                <p:strVal val="#ppt_x"/>
                                              </p:val>
                                            </p:tav>
                                          </p:tavLst>
                                        </p:anim>
                                        <p:anim calcmode="lin" valueType="num" p14:bounceEnd="60000">
                                          <p:cBhvr additive="base">
                                            <p:cTn id="8" dur="1000" fill="hold"/>
                                            <p:tgtEl>
                                              <p:spTgt spid="29"/>
                                            </p:tgtEl>
                                            <p:attrNameLst>
                                              <p:attrName>ppt_y</p:attrName>
                                            </p:attrNameLst>
                                          </p:cBhvr>
                                          <p:tavLst>
                                            <p:tav tm="0">
                                              <p:val>
                                                <p:strVal val="0-#ppt_h/2"/>
                                              </p:val>
                                            </p:tav>
                                            <p:tav tm="100000">
                                              <p:val>
                                                <p:strVal val="#ppt_y"/>
                                              </p:val>
                                            </p:tav>
                                          </p:tavLst>
                                        </p:anim>
                                      </p:childTnLst>
                                    </p:cTn>
                                  </p:par>
                                  <p:par>
                                    <p:cTn id="9" presetID="2" presetClass="entr" presetSubtype="1" fill="hold" nodeType="withEffect" p14:presetBounceEnd="60000">
                                      <p:stCondLst>
                                        <p:cond delay="250"/>
                                      </p:stCondLst>
                                      <p:childTnLst>
                                        <p:set>
                                          <p:cBhvr>
                                            <p:cTn id="10" dur="1" fill="hold">
                                              <p:stCondLst>
                                                <p:cond delay="0"/>
                                              </p:stCondLst>
                                            </p:cTn>
                                            <p:tgtEl>
                                              <p:spTgt spid="40"/>
                                            </p:tgtEl>
                                            <p:attrNameLst>
                                              <p:attrName>style.visibility</p:attrName>
                                            </p:attrNameLst>
                                          </p:cBhvr>
                                          <p:to>
                                            <p:strVal val="visible"/>
                                          </p:to>
                                        </p:set>
                                        <p:anim calcmode="lin" valueType="num" p14:bounceEnd="60000">
                                          <p:cBhvr additive="base">
                                            <p:cTn id="11" dur="1000" fill="hold"/>
                                            <p:tgtEl>
                                              <p:spTgt spid="40"/>
                                            </p:tgtEl>
                                            <p:attrNameLst>
                                              <p:attrName>ppt_x</p:attrName>
                                            </p:attrNameLst>
                                          </p:cBhvr>
                                          <p:tavLst>
                                            <p:tav tm="0">
                                              <p:val>
                                                <p:strVal val="#ppt_x"/>
                                              </p:val>
                                            </p:tav>
                                            <p:tav tm="100000">
                                              <p:val>
                                                <p:strVal val="#ppt_x"/>
                                              </p:val>
                                            </p:tav>
                                          </p:tavLst>
                                        </p:anim>
                                        <p:anim calcmode="lin" valueType="num" p14:bounceEnd="60000">
                                          <p:cBhvr additive="base">
                                            <p:cTn id="12" dur="1000" fill="hold"/>
                                            <p:tgtEl>
                                              <p:spTgt spid="40"/>
                                            </p:tgtEl>
                                            <p:attrNameLst>
                                              <p:attrName>ppt_y</p:attrName>
                                            </p:attrNameLst>
                                          </p:cBhvr>
                                          <p:tavLst>
                                            <p:tav tm="0">
                                              <p:val>
                                                <p:strVal val="0-#ppt_h/2"/>
                                              </p:val>
                                            </p:tav>
                                            <p:tav tm="100000">
                                              <p:val>
                                                <p:strVal val="#ppt_y"/>
                                              </p:val>
                                            </p:tav>
                                          </p:tavLst>
                                        </p:anim>
                                      </p:childTnLst>
                                    </p:cTn>
                                  </p:par>
                                  <p:par>
                                    <p:cTn id="13" presetID="2" presetClass="entr" presetSubtype="1" fill="hold" nodeType="withEffect" p14:presetBounceEnd="60000">
                                      <p:stCondLst>
                                        <p:cond delay="500"/>
                                      </p:stCondLst>
                                      <p:childTnLst>
                                        <p:set>
                                          <p:cBhvr>
                                            <p:cTn id="14" dur="1" fill="hold">
                                              <p:stCondLst>
                                                <p:cond delay="0"/>
                                              </p:stCondLst>
                                            </p:cTn>
                                            <p:tgtEl>
                                              <p:spTgt spid="64"/>
                                            </p:tgtEl>
                                            <p:attrNameLst>
                                              <p:attrName>style.visibility</p:attrName>
                                            </p:attrNameLst>
                                          </p:cBhvr>
                                          <p:to>
                                            <p:strVal val="visible"/>
                                          </p:to>
                                        </p:set>
                                        <p:anim calcmode="lin" valueType="num" p14:bounceEnd="60000">
                                          <p:cBhvr additive="base">
                                            <p:cTn id="15" dur="1000" fill="hold"/>
                                            <p:tgtEl>
                                              <p:spTgt spid="64"/>
                                            </p:tgtEl>
                                            <p:attrNameLst>
                                              <p:attrName>ppt_x</p:attrName>
                                            </p:attrNameLst>
                                          </p:cBhvr>
                                          <p:tavLst>
                                            <p:tav tm="0">
                                              <p:val>
                                                <p:strVal val="#ppt_x"/>
                                              </p:val>
                                            </p:tav>
                                            <p:tav tm="100000">
                                              <p:val>
                                                <p:strVal val="#ppt_x"/>
                                              </p:val>
                                            </p:tav>
                                          </p:tavLst>
                                        </p:anim>
                                        <p:anim calcmode="lin" valueType="num" p14:bounceEnd="60000">
                                          <p:cBhvr additive="base">
                                            <p:cTn id="16" dur="1000" fill="hold"/>
                                            <p:tgtEl>
                                              <p:spTgt spid="64"/>
                                            </p:tgtEl>
                                            <p:attrNameLst>
                                              <p:attrName>ppt_y</p:attrName>
                                            </p:attrNameLst>
                                          </p:cBhvr>
                                          <p:tavLst>
                                            <p:tav tm="0">
                                              <p:val>
                                                <p:strVal val="0-#ppt_h/2"/>
                                              </p:val>
                                            </p:tav>
                                            <p:tav tm="100000">
                                              <p:val>
                                                <p:strVal val="#ppt_y"/>
                                              </p:val>
                                            </p:tav>
                                          </p:tavLst>
                                        </p:anim>
                                      </p:childTnLst>
                                    </p:cTn>
                                  </p:par>
                                  <p:par>
                                    <p:cTn id="17" presetID="2" presetClass="entr" presetSubtype="1" fill="hold" nodeType="withEffect" p14:presetBounceEnd="60000">
                                      <p:stCondLst>
                                        <p:cond delay="750"/>
                                      </p:stCondLst>
                                      <p:childTnLst>
                                        <p:set>
                                          <p:cBhvr>
                                            <p:cTn id="18" dur="1" fill="hold">
                                              <p:stCondLst>
                                                <p:cond delay="0"/>
                                              </p:stCondLst>
                                            </p:cTn>
                                            <p:tgtEl>
                                              <p:spTgt spid="51"/>
                                            </p:tgtEl>
                                            <p:attrNameLst>
                                              <p:attrName>style.visibility</p:attrName>
                                            </p:attrNameLst>
                                          </p:cBhvr>
                                          <p:to>
                                            <p:strVal val="visible"/>
                                          </p:to>
                                        </p:set>
                                        <p:anim calcmode="lin" valueType="num" p14:bounceEnd="60000">
                                          <p:cBhvr additive="base">
                                            <p:cTn id="19" dur="1000" fill="hold"/>
                                            <p:tgtEl>
                                              <p:spTgt spid="51"/>
                                            </p:tgtEl>
                                            <p:attrNameLst>
                                              <p:attrName>ppt_x</p:attrName>
                                            </p:attrNameLst>
                                          </p:cBhvr>
                                          <p:tavLst>
                                            <p:tav tm="0">
                                              <p:val>
                                                <p:strVal val="#ppt_x"/>
                                              </p:val>
                                            </p:tav>
                                            <p:tav tm="100000">
                                              <p:val>
                                                <p:strVal val="#ppt_x"/>
                                              </p:val>
                                            </p:tav>
                                          </p:tavLst>
                                        </p:anim>
                                        <p:anim calcmode="lin" valueType="num" p14:bounceEnd="60000">
                                          <p:cBhvr additive="base">
                                            <p:cTn id="20" dur="1000" fill="hold"/>
                                            <p:tgtEl>
                                              <p:spTgt spid="51"/>
                                            </p:tgtEl>
                                            <p:attrNameLst>
                                              <p:attrName>ppt_y</p:attrName>
                                            </p:attrNameLst>
                                          </p:cBhvr>
                                          <p:tavLst>
                                            <p:tav tm="0">
                                              <p:val>
                                                <p:strVal val="0-#ppt_h/2"/>
                                              </p:val>
                                            </p:tav>
                                            <p:tav tm="100000">
                                              <p:val>
                                                <p:strVal val="#ppt_y"/>
                                              </p:val>
                                            </p:tav>
                                          </p:tavLst>
                                        </p:anim>
                                      </p:childTnLst>
                                    </p:cTn>
                                  </p:par>
                                </p:childTnLst>
                              </p:cTn>
                            </p:par>
                            <p:par>
                              <p:cTn id="21" fill="hold">
                                <p:stCondLst>
                                  <p:cond delay="1000"/>
                                </p:stCondLst>
                                <p:childTnLst>
                                  <p:par>
                                    <p:cTn id="22" presetID="2" presetClass="entr" presetSubtype="4" fill="hold" grpId="0" nodeType="afterEffect" p14:presetBounceEnd="60000">
                                      <p:stCondLst>
                                        <p:cond delay="0"/>
                                      </p:stCondLst>
                                      <p:childTnLst>
                                        <p:set>
                                          <p:cBhvr>
                                            <p:cTn id="23" dur="1" fill="hold">
                                              <p:stCondLst>
                                                <p:cond delay="0"/>
                                              </p:stCondLst>
                                            </p:cTn>
                                            <p:tgtEl>
                                              <p:spTgt spid="76"/>
                                            </p:tgtEl>
                                            <p:attrNameLst>
                                              <p:attrName>style.visibility</p:attrName>
                                            </p:attrNameLst>
                                          </p:cBhvr>
                                          <p:to>
                                            <p:strVal val="visible"/>
                                          </p:to>
                                        </p:set>
                                        <p:anim calcmode="lin" valueType="num" p14:bounceEnd="60000">
                                          <p:cBhvr additive="base">
                                            <p:cTn id="24" dur="1000" fill="hold"/>
                                            <p:tgtEl>
                                              <p:spTgt spid="76"/>
                                            </p:tgtEl>
                                            <p:attrNameLst>
                                              <p:attrName>ppt_x</p:attrName>
                                            </p:attrNameLst>
                                          </p:cBhvr>
                                          <p:tavLst>
                                            <p:tav tm="0">
                                              <p:val>
                                                <p:strVal val="#ppt_x"/>
                                              </p:val>
                                            </p:tav>
                                            <p:tav tm="100000">
                                              <p:val>
                                                <p:strVal val="#ppt_x"/>
                                              </p:val>
                                            </p:tav>
                                          </p:tavLst>
                                        </p:anim>
                                        <p:anim calcmode="lin" valueType="num" p14:bounceEnd="60000">
                                          <p:cBhvr additive="base">
                                            <p:cTn id="25" dur="1000" fill="hold"/>
                                            <p:tgtEl>
                                              <p:spTgt spid="76"/>
                                            </p:tgtEl>
                                            <p:attrNameLst>
                                              <p:attrName>ppt_y</p:attrName>
                                            </p:attrNameLst>
                                          </p:cBhvr>
                                          <p:tavLst>
                                            <p:tav tm="0">
                                              <p:val>
                                                <p:strVal val="1+#ppt_h/2"/>
                                              </p:val>
                                            </p:tav>
                                            <p:tav tm="100000">
                                              <p:val>
                                                <p:strVal val="#ppt_y"/>
                                              </p:val>
                                            </p:tav>
                                          </p:tavLst>
                                        </p:anim>
                                      </p:childTnLst>
                                    </p:cTn>
                                  </p:par>
                                  <p:par>
                                    <p:cTn id="26" presetID="2" presetClass="entr" presetSubtype="4" fill="hold" grpId="0" nodeType="withEffect" p14:presetBounceEnd="60000">
                                      <p:stCondLst>
                                        <p:cond delay="250"/>
                                      </p:stCondLst>
                                      <p:childTnLst>
                                        <p:set>
                                          <p:cBhvr>
                                            <p:cTn id="27" dur="1" fill="hold">
                                              <p:stCondLst>
                                                <p:cond delay="0"/>
                                              </p:stCondLst>
                                            </p:cTn>
                                            <p:tgtEl>
                                              <p:spTgt spid="77"/>
                                            </p:tgtEl>
                                            <p:attrNameLst>
                                              <p:attrName>style.visibility</p:attrName>
                                            </p:attrNameLst>
                                          </p:cBhvr>
                                          <p:to>
                                            <p:strVal val="visible"/>
                                          </p:to>
                                        </p:set>
                                        <p:anim calcmode="lin" valueType="num" p14:bounceEnd="60000">
                                          <p:cBhvr additive="base">
                                            <p:cTn id="28" dur="1000" fill="hold"/>
                                            <p:tgtEl>
                                              <p:spTgt spid="77"/>
                                            </p:tgtEl>
                                            <p:attrNameLst>
                                              <p:attrName>ppt_x</p:attrName>
                                            </p:attrNameLst>
                                          </p:cBhvr>
                                          <p:tavLst>
                                            <p:tav tm="0">
                                              <p:val>
                                                <p:strVal val="#ppt_x"/>
                                              </p:val>
                                            </p:tav>
                                            <p:tav tm="100000">
                                              <p:val>
                                                <p:strVal val="#ppt_x"/>
                                              </p:val>
                                            </p:tav>
                                          </p:tavLst>
                                        </p:anim>
                                        <p:anim calcmode="lin" valueType="num" p14:bounceEnd="60000">
                                          <p:cBhvr additive="base">
                                            <p:cTn id="29" dur="1000" fill="hold"/>
                                            <p:tgtEl>
                                              <p:spTgt spid="77"/>
                                            </p:tgtEl>
                                            <p:attrNameLst>
                                              <p:attrName>ppt_y</p:attrName>
                                            </p:attrNameLst>
                                          </p:cBhvr>
                                          <p:tavLst>
                                            <p:tav tm="0">
                                              <p:val>
                                                <p:strVal val="1+#ppt_h/2"/>
                                              </p:val>
                                            </p:tav>
                                            <p:tav tm="100000">
                                              <p:val>
                                                <p:strVal val="#ppt_y"/>
                                              </p:val>
                                            </p:tav>
                                          </p:tavLst>
                                        </p:anim>
                                      </p:childTnLst>
                                    </p:cTn>
                                  </p:par>
                                  <p:par>
                                    <p:cTn id="30" presetID="2" presetClass="entr" presetSubtype="4" fill="hold" grpId="0" nodeType="withEffect" p14:presetBounceEnd="60000">
                                      <p:stCondLst>
                                        <p:cond delay="500"/>
                                      </p:stCondLst>
                                      <p:childTnLst>
                                        <p:set>
                                          <p:cBhvr>
                                            <p:cTn id="31" dur="1" fill="hold">
                                              <p:stCondLst>
                                                <p:cond delay="0"/>
                                              </p:stCondLst>
                                            </p:cTn>
                                            <p:tgtEl>
                                              <p:spTgt spid="78"/>
                                            </p:tgtEl>
                                            <p:attrNameLst>
                                              <p:attrName>style.visibility</p:attrName>
                                            </p:attrNameLst>
                                          </p:cBhvr>
                                          <p:to>
                                            <p:strVal val="visible"/>
                                          </p:to>
                                        </p:set>
                                        <p:anim calcmode="lin" valueType="num" p14:bounceEnd="60000">
                                          <p:cBhvr additive="base">
                                            <p:cTn id="32" dur="1000" fill="hold"/>
                                            <p:tgtEl>
                                              <p:spTgt spid="78"/>
                                            </p:tgtEl>
                                            <p:attrNameLst>
                                              <p:attrName>ppt_x</p:attrName>
                                            </p:attrNameLst>
                                          </p:cBhvr>
                                          <p:tavLst>
                                            <p:tav tm="0">
                                              <p:val>
                                                <p:strVal val="#ppt_x"/>
                                              </p:val>
                                            </p:tav>
                                            <p:tav tm="100000">
                                              <p:val>
                                                <p:strVal val="#ppt_x"/>
                                              </p:val>
                                            </p:tav>
                                          </p:tavLst>
                                        </p:anim>
                                        <p:anim calcmode="lin" valueType="num" p14:bounceEnd="60000">
                                          <p:cBhvr additive="base">
                                            <p:cTn id="33" dur="1000" fill="hold"/>
                                            <p:tgtEl>
                                              <p:spTgt spid="78"/>
                                            </p:tgtEl>
                                            <p:attrNameLst>
                                              <p:attrName>ppt_y</p:attrName>
                                            </p:attrNameLst>
                                          </p:cBhvr>
                                          <p:tavLst>
                                            <p:tav tm="0">
                                              <p:val>
                                                <p:strVal val="1+#ppt_h/2"/>
                                              </p:val>
                                            </p:tav>
                                            <p:tav tm="100000">
                                              <p:val>
                                                <p:strVal val="#ppt_y"/>
                                              </p:val>
                                            </p:tav>
                                          </p:tavLst>
                                        </p:anim>
                                      </p:childTnLst>
                                    </p:cTn>
                                  </p:par>
                                  <p:par>
                                    <p:cTn id="34" presetID="2" presetClass="entr" presetSubtype="4" fill="hold" grpId="0" nodeType="withEffect" p14:presetBounceEnd="60000">
                                      <p:stCondLst>
                                        <p:cond delay="750"/>
                                      </p:stCondLst>
                                      <p:childTnLst>
                                        <p:set>
                                          <p:cBhvr>
                                            <p:cTn id="35" dur="1" fill="hold">
                                              <p:stCondLst>
                                                <p:cond delay="0"/>
                                              </p:stCondLst>
                                            </p:cTn>
                                            <p:tgtEl>
                                              <p:spTgt spid="79"/>
                                            </p:tgtEl>
                                            <p:attrNameLst>
                                              <p:attrName>style.visibility</p:attrName>
                                            </p:attrNameLst>
                                          </p:cBhvr>
                                          <p:to>
                                            <p:strVal val="visible"/>
                                          </p:to>
                                        </p:set>
                                        <p:anim calcmode="lin" valueType="num" p14:bounceEnd="60000">
                                          <p:cBhvr additive="base">
                                            <p:cTn id="36" dur="1000" fill="hold"/>
                                            <p:tgtEl>
                                              <p:spTgt spid="79"/>
                                            </p:tgtEl>
                                            <p:attrNameLst>
                                              <p:attrName>ppt_x</p:attrName>
                                            </p:attrNameLst>
                                          </p:cBhvr>
                                          <p:tavLst>
                                            <p:tav tm="0">
                                              <p:val>
                                                <p:strVal val="#ppt_x"/>
                                              </p:val>
                                            </p:tav>
                                            <p:tav tm="100000">
                                              <p:val>
                                                <p:strVal val="#ppt_x"/>
                                              </p:val>
                                            </p:tav>
                                          </p:tavLst>
                                        </p:anim>
                                        <p:anim calcmode="lin" valueType="num" p14:bounceEnd="60000">
                                          <p:cBhvr additive="base">
                                            <p:cTn id="37" dur="1000" fill="hold"/>
                                            <p:tgtEl>
                                              <p:spTgt spid="7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p:bldP spid="77" grpId="0"/>
          <p:bldP spid="78" grpId="0"/>
          <p:bldP spid="79"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1000" fill="hold"/>
                                            <p:tgtEl>
                                              <p:spTgt spid="29"/>
                                            </p:tgtEl>
                                            <p:attrNameLst>
                                              <p:attrName>ppt_x</p:attrName>
                                            </p:attrNameLst>
                                          </p:cBhvr>
                                          <p:tavLst>
                                            <p:tav tm="0">
                                              <p:val>
                                                <p:strVal val="#ppt_x"/>
                                              </p:val>
                                            </p:tav>
                                            <p:tav tm="100000">
                                              <p:val>
                                                <p:strVal val="#ppt_x"/>
                                              </p:val>
                                            </p:tav>
                                          </p:tavLst>
                                        </p:anim>
                                        <p:anim calcmode="lin" valueType="num">
                                          <p:cBhvr additive="base">
                                            <p:cTn id="8" dur="1000" fill="hold"/>
                                            <p:tgtEl>
                                              <p:spTgt spid="29"/>
                                            </p:tgtEl>
                                            <p:attrNameLst>
                                              <p:attrName>ppt_y</p:attrName>
                                            </p:attrNameLst>
                                          </p:cBhvr>
                                          <p:tavLst>
                                            <p:tav tm="0">
                                              <p:val>
                                                <p:strVal val="0-#ppt_h/2"/>
                                              </p:val>
                                            </p:tav>
                                            <p:tav tm="100000">
                                              <p:val>
                                                <p:strVal val="#ppt_y"/>
                                              </p:val>
                                            </p:tav>
                                          </p:tavLst>
                                        </p:anim>
                                      </p:childTnLst>
                                    </p:cTn>
                                  </p:par>
                                  <p:par>
                                    <p:cTn id="9" presetID="2" presetClass="entr" presetSubtype="1" fill="hold" nodeType="withEffect">
                                      <p:stCondLst>
                                        <p:cond delay="250"/>
                                      </p:stCondLst>
                                      <p:childTnLst>
                                        <p:set>
                                          <p:cBhvr>
                                            <p:cTn id="10" dur="1" fill="hold">
                                              <p:stCondLst>
                                                <p:cond delay="0"/>
                                              </p:stCondLst>
                                            </p:cTn>
                                            <p:tgtEl>
                                              <p:spTgt spid="40"/>
                                            </p:tgtEl>
                                            <p:attrNameLst>
                                              <p:attrName>style.visibility</p:attrName>
                                            </p:attrNameLst>
                                          </p:cBhvr>
                                          <p:to>
                                            <p:strVal val="visible"/>
                                          </p:to>
                                        </p:set>
                                        <p:anim calcmode="lin" valueType="num">
                                          <p:cBhvr additive="base">
                                            <p:cTn id="11" dur="1000" fill="hold"/>
                                            <p:tgtEl>
                                              <p:spTgt spid="40"/>
                                            </p:tgtEl>
                                            <p:attrNameLst>
                                              <p:attrName>ppt_x</p:attrName>
                                            </p:attrNameLst>
                                          </p:cBhvr>
                                          <p:tavLst>
                                            <p:tav tm="0">
                                              <p:val>
                                                <p:strVal val="#ppt_x"/>
                                              </p:val>
                                            </p:tav>
                                            <p:tav tm="100000">
                                              <p:val>
                                                <p:strVal val="#ppt_x"/>
                                              </p:val>
                                            </p:tav>
                                          </p:tavLst>
                                        </p:anim>
                                        <p:anim calcmode="lin" valueType="num">
                                          <p:cBhvr additive="base">
                                            <p:cTn id="12" dur="1000" fill="hold"/>
                                            <p:tgtEl>
                                              <p:spTgt spid="40"/>
                                            </p:tgtEl>
                                            <p:attrNameLst>
                                              <p:attrName>ppt_y</p:attrName>
                                            </p:attrNameLst>
                                          </p:cBhvr>
                                          <p:tavLst>
                                            <p:tav tm="0">
                                              <p:val>
                                                <p:strVal val="0-#ppt_h/2"/>
                                              </p:val>
                                            </p:tav>
                                            <p:tav tm="100000">
                                              <p:val>
                                                <p:strVal val="#ppt_y"/>
                                              </p:val>
                                            </p:tav>
                                          </p:tavLst>
                                        </p:anim>
                                      </p:childTnLst>
                                    </p:cTn>
                                  </p:par>
                                  <p:par>
                                    <p:cTn id="13" presetID="2" presetClass="entr" presetSubtype="1" fill="hold" nodeType="withEffect">
                                      <p:stCondLst>
                                        <p:cond delay="500"/>
                                      </p:stCondLst>
                                      <p:childTnLst>
                                        <p:set>
                                          <p:cBhvr>
                                            <p:cTn id="14" dur="1" fill="hold">
                                              <p:stCondLst>
                                                <p:cond delay="0"/>
                                              </p:stCondLst>
                                            </p:cTn>
                                            <p:tgtEl>
                                              <p:spTgt spid="64"/>
                                            </p:tgtEl>
                                            <p:attrNameLst>
                                              <p:attrName>style.visibility</p:attrName>
                                            </p:attrNameLst>
                                          </p:cBhvr>
                                          <p:to>
                                            <p:strVal val="visible"/>
                                          </p:to>
                                        </p:set>
                                        <p:anim calcmode="lin" valueType="num">
                                          <p:cBhvr additive="base">
                                            <p:cTn id="15" dur="1000" fill="hold"/>
                                            <p:tgtEl>
                                              <p:spTgt spid="64"/>
                                            </p:tgtEl>
                                            <p:attrNameLst>
                                              <p:attrName>ppt_x</p:attrName>
                                            </p:attrNameLst>
                                          </p:cBhvr>
                                          <p:tavLst>
                                            <p:tav tm="0">
                                              <p:val>
                                                <p:strVal val="#ppt_x"/>
                                              </p:val>
                                            </p:tav>
                                            <p:tav tm="100000">
                                              <p:val>
                                                <p:strVal val="#ppt_x"/>
                                              </p:val>
                                            </p:tav>
                                          </p:tavLst>
                                        </p:anim>
                                        <p:anim calcmode="lin" valueType="num">
                                          <p:cBhvr additive="base">
                                            <p:cTn id="16" dur="1000" fill="hold"/>
                                            <p:tgtEl>
                                              <p:spTgt spid="64"/>
                                            </p:tgtEl>
                                            <p:attrNameLst>
                                              <p:attrName>ppt_y</p:attrName>
                                            </p:attrNameLst>
                                          </p:cBhvr>
                                          <p:tavLst>
                                            <p:tav tm="0">
                                              <p:val>
                                                <p:strVal val="0-#ppt_h/2"/>
                                              </p:val>
                                            </p:tav>
                                            <p:tav tm="100000">
                                              <p:val>
                                                <p:strVal val="#ppt_y"/>
                                              </p:val>
                                            </p:tav>
                                          </p:tavLst>
                                        </p:anim>
                                      </p:childTnLst>
                                    </p:cTn>
                                  </p:par>
                                  <p:par>
                                    <p:cTn id="17" presetID="2" presetClass="entr" presetSubtype="1" fill="hold" nodeType="withEffect">
                                      <p:stCondLst>
                                        <p:cond delay="750"/>
                                      </p:stCondLst>
                                      <p:childTnLst>
                                        <p:set>
                                          <p:cBhvr>
                                            <p:cTn id="18" dur="1" fill="hold">
                                              <p:stCondLst>
                                                <p:cond delay="0"/>
                                              </p:stCondLst>
                                            </p:cTn>
                                            <p:tgtEl>
                                              <p:spTgt spid="51"/>
                                            </p:tgtEl>
                                            <p:attrNameLst>
                                              <p:attrName>style.visibility</p:attrName>
                                            </p:attrNameLst>
                                          </p:cBhvr>
                                          <p:to>
                                            <p:strVal val="visible"/>
                                          </p:to>
                                        </p:set>
                                        <p:anim calcmode="lin" valueType="num">
                                          <p:cBhvr additive="base">
                                            <p:cTn id="19" dur="1000" fill="hold"/>
                                            <p:tgtEl>
                                              <p:spTgt spid="51"/>
                                            </p:tgtEl>
                                            <p:attrNameLst>
                                              <p:attrName>ppt_x</p:attrName>
                                            </p:attrNameLst>
                                          </p:cBhvr>
                                          <p:tavLst>
                                            <p:tav tm="0">
                                              <p:val>
                                                <p:strVal val="#ppt_x"/>
                                              </p:val>
                                            </p:tav>
                                            <p:tav tm="100000">
                                              <p:val>
                                                <p:strVal val="#ppt_x"/>
                                              </p:val>
                                            </p:tav>
                                          </p:tavLst>
                                        </p:anim>
                                        <p:anim calcmode="lin" valueType="num">
                                          <p:cBhvr additive="base">
                                            <p:cTn id="20" dur="1000" fill="hold"/>
                                            <p:tgtEl>
                                              <p:spTgt spid="51"/>
                                            </p:tgtEl>
                                            <p:attrNameLst>
                                              <p:attrName>ppt_y</p:attrName>
                                            </p:attrNameLst>
                                          </p:cBhvr>
                                          <p:tavLst>
                                            <p:tav tm="0">
                                              <p:val>
                                                <p:strVal val="0-#ppt_h/2"/>
                                              </p:val>
                                            </p:tav>
                                            <p:tav tm="100000">
                                              <p:val>
                                                <p:strVal val="#ppt_y"/>
                                              </p:val>
                                            </p:tav>
                                          </p:tavLst>
                                        </p:anim>
                                      </p:childTnLst>
                                    </p:cTn>
                                  </p:par>
                                </p:childTnLst>
                              </p:cTn>
                            </p:par>
                            <p:par>
                              <p:cTn id="21" fill="hold">
                                <p:stCondLst>
                                  <p:cond delay="1000"/>
                                </p:stCondLst>
                                <p:childTnLst>
                                  <p:par>
                                    <p:cTn id="22" presetID="2" presetClass="entr" presetSubtype="4" fill="hold" grpId="0" nodeType="afterEffect">
                                      <p:stCondLst>
                                        <p:cond delay="0"/>
                                      </p:stCondLst>
                                      <p:childTnLst>
                                        <p:set>
                                          <p:cBhvr>
                                            <p:cTn id="23" dur="1" fill="hold">
                                              <p:stCondLst>
                                                <p:cond delay="0"/>
                                              </p:stCondLst>
                                            </p:cTn>
                                            <p:tgtEl>
                                              <p:spTgt spid="76"/>
                                            </p:tgtEl>
                                            <p:attrNameLst>
                                              <p:attrName>style.visibility</p:attrName>
                                            </p:attrNameLst>
                                          </p:cBhvr>
                                          <p:to>
                                            <p:strVal val="visible"/>
                                          </p:to>
                                        </p:set>
                                        <p:anim calcmode="lin" valueType="num">
                                          <p:cBhvr additive="base">
                                            <p:cTn id="24" dur="1000" fill="hold"/>
                                            <p:tgtEl>
                                              <p:spTgt spid="76"/>
                                            </p:tgtEl>
                                            <p:attrNameLst>
                                              <p:attrName>ppt_x</p:attrName>
                                            </p:attrNameLst>
                                          </p:cBhvr>
                                          <p:tavLst>
                                            <p:tav tm="0">
                                              <p:val>
                                                <p:strVal val="#ppt_x"/>
                                              </p:val>
                                            </p:tav>
                                            <p:tav tm="100000">
                                              <p:val>
                                                <p:strVal val="#ppt_x"/>
                                              </p:val>
                                            </p:tav>
                                          </p:tavLst>
                                        </p:anim>
                                        <p:anim calcmode="lin" valueType="num">
                                          <p:cBhvr additive="base">
                                            <p:cTn id="25" dur="1000" fill="hold"/>
                                            <p:tgtEl>
                                              <p:spTgt spid="76"/>
                                            </p:tgtEl>
                                            <p:attrNameLst>
                                              <p:attrName>ppt_y</p:attrName>
                                            </p:attrNameLst>
                                          </p:cBhvr>
                                          <p:tavLst>
                                            <p:tav tm="0">
                                              <p:val>
                                                <p:strVal val="1+#ppt_h/2"/>
                                              </p:val>
                                            </p:tav>
                                            <p:tav tm="100000">
                                              <p:val>
                                                <p:strVal val="#ppt_y"/>
                                              </p:val>
                                            </p:tav>
                                          </p:tavLst>
                                        </p:anim>
                                      </p:childTnLst>
                                    </p:cTn>
                                  </p:par>
                                  <p:par>
                                    <p:cTn id="26" presetID="2" presetClass="entr" presetSubtype="4" fill="hold" grpId="0" nodeType="withEffect">
                                      <p:stCondLst>
                                        <p:cond delay="250"/>
                                      </p:stCondLst>
                                      <p:childTnLst>
                                        <p:set>
                                          <p:cBhvr>
                                            <p:cTn id="27" dur="1" fill="hold">
                                              <p:stCondLst>
                                                <p:cond delay="0"/>
                                              </p:stCondLst>
                                            </p:cTn>
                                            <p:tgtEl>
                                              <p:spTgt spid="77"/>
                                            </p:tgtEl>
                                            <p:attrNameLst>
                                              <p:attrName>style.visibility</p:attrName>
                                            </p:attrNameLst>
                                          </p:cBhvr>
                                          <p:to>
                                            <p:strVal val="visible"/>
                                          </p:to>
                                        </p:set>
                                        <p:anim calcmode="lin" valueType="num">
                                          <p:cBhvr additive="base">
                                            <p:cTn id="28" dur="1000" fill="hold"/>
                                            <p:tgtEl>
                                              <p:spTgt spid="77"/>
                                            </p:tgtEl>
                                            <p:attrNameLst>
                                              <p:attrName>ppt_x</p:attrName>
                                            </p:attrNameLst>
                                          </p:cBhvr>
                                          <p:tavLst>
                                            <p:tav tm="0">
                                              <p:val>
                                                <p:strVal val="#ppt_x"/>
                                              </p:val>
                                            </p:tav>
                                            <p:tav tm="100000">
                                              <p:val>
                                                <p:strVal val="#ppt_x"/>
                                              </p:val>
                                            </p:tav>
                                          </p:tavLst>
                                        </p:anim>
                                        <p:anim calcmode="lin" valueType="num">
                                          <p:cBhvr additive="base">
                                            <p:cTn id="29" dur="1000" fill="hold"/>
                                            <p:tgtEl>
                                              <p:spTgt spid="77"/>
                                            </p:tgtEl>
                                            <p:attrNameLst>
                                              <p:attrName>ppt_y</p:attrName>
                                            </p:attrNameLst>
                                          </p:cBhvr>
                                          <p:tavLst>
                                            <p:tav tm="0">
                                              <p:val>
                                                <p:strVal val="1+#ppt_h/2"/>
                                              </p:val>
                                            </p:tav>
                                            <p:tav tm="100000">
                                              <p:val>
                                                <p:strVal val="#ppt_y"/>
                                              </p:val>
                                            </p:tav>
                                          </p:tavLst>
                                        </p:anim>
                                      </p:childTnLst>
                                    </p:cTn>
                                  </p:par>
                                  <p:par>
                                    <p:cTn id="30" presetID="2" presetClass="entr" presetSubtype="4" fill="hold" grpId="0" nodeType="withEffect">
                                      <p:stCondLst>
                                        <p:cond delay="500"/>
                                      </p:stCondLst>
                                      <p:childTnLst>
                                        <p:set>
                                          <p:cBhvr>
                                            <p:cTn id="31" dur="1" fill="hold">
                                              <p:stCondLst>
                                                <p:cond delay="0"/>
                                              </p:stCondLst>
                                            </p:cTn>
                                            <p:tgtEl>
                                              <p:spTgt spid="78"/>
                                            </p:tgtEl>
                                            <p:attrNameLst>
                                              <p:attrName>style.visibility</p:attrName>
                                            </p:attrNameLst>
                                          </p:cBhvr>
                                          <p:to>
                                            <p:strVal val="visible"/>
                                          </p:to>
                                        </p:set>
                                        <p:anim calcmode="lin" valueType="num">
                                          <p:cBhvr additive="base">
                                            <p:cTn id="32" dur="1000" fill="hold"/>
                                            <p:tgtEl>
                                              <p:spTgt spid="78"/>
                                            </p:tgtEl>
                                            <p:attrNameLst>
                                              <p:attrName>ppt_x</p:attrName>
                                            </p:attrNameLst>
                                          </p:cBhvr>
                                          <p:tavLst>
                                            <p:tav tm="0">
                                              <p:val>
                                                <p:strVal val="#ppt_x"/>
                                              </p:val>
                                            </p:tav>
                                            <p:tav tm="100000">
                                              <p:val>
                                                <p:strVal val="#ppt_x"/>
                                              </p:val>
                                            </p:tav>
                                          </p:tavLst>
                                        </p:anim>
                                        <p:anim calcmode="lin" valueType="num">
                                          <p:cBhvr additive="base">
                                            <p:cTn id="33" dur="1000" fill="hold"/>
                                            <p:tgtEl>
                                              <p:spTgt spid="78"/>
                                            </p:tgtEl>
                                            <p:attrNameLst>
                                              <p:attrName>ppt_y</p:attrName>
                                            </p:attrNameLst>
                                          </p:cBhvr>
                                          <p:tavLst>
                                            <p:tav tm="0">
                                              <p:val>
                                                <p:strVal val="1+#ppt_h/2"/>
                                              </p:val>
                                            </p:tav>
                                            <p:tav tm="100000">
                                              <p:val>
                                                <p:strVal val="#ppt_y"/>
                                              </p:val>
                                            </p:tav>
                                          </p:tavLst>
                                        </p:anim>
                                      </p:childTnLst>
                                    </p:cTn>
                                  </p:par>
                                  <p:par>
                                    <p:cTn id="34" presetID="2" presetClass="entr" presetSubtype="4" fill="hold" grpId="0" nodeType="withEffect">
                                      <p:stCondLst>
                                        <p:cond delay="750"/>
                                      </p:stCondLst>
                                      <p:childTnLst>
                                        <p:set>
                                          <p:cBhvr>
                                            <p:cTn id="35" dur="1" fill="hold">
                                              <p:stCondLst>
                                                <p:cond delay="0"/>
                                              </p:stCondLst>
                                            </p:cTn>
                                            <p:tgtEl>
                                              <p:spTgt spid="79"/>
                                            </p:tgtEl>
                                            <p:attrNameLst>
                                              <p:attrName>style.visibility</p:attrName>
                                            </p:attrNameLst>
                                          </p:cBhvr>
                                          <p:to>
                                            <p:strVal val="visible"/>
                                          </p:to>
                                        </p:set>
                                        <p:anim calcmode="lin" valueType="num">
                                          <p:cBhvr additive="base">
                                            <p:cTn id="36" dur="1000" fill="hold"/>
                                            <p:tgtEl>
                                              <p:spTgt spid="79"/>
                                            </p:tgtEl>
                                            <p:attrNameLst>
                                              <p:attrName>ppt_x</p:attrName>
                                            </p:attrNameLst>
                                          </p:cBhvr>
                                          <p:tavLst>
                                            <p:tav tm="0">
                                              <p:val>
                                                <p:strVal val="#ppt_x"/>
                                              </p:val>
                                            </p:tav>
                                            <p:tav tm="100000">
                                              <p:val>
                                                <p:strVal val="#ppt_x"/>
                                              </p:val>
                                            </p:tav>
                                          </p:tavLst>
                                        </p:anim>
                                        <p:anim calcmode="lin" valueType="num">
                                          <p:cBhvr additive="base">
                                            <p:cTn id="37" dur="1000" fill="hold"/>
                                            <p:tgtEl>
                                              <p:spTgt spid="7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p:bldP spid="77" grpId="0"/>
          <p:bldP spid="78" grpId="0"/>
          <p:bldP spid="79" grpId="0"/>
        </p:bldLst>
      </p:timing>
    </mc:Fallback>
  </mc:AlternateContent>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72" name="图片 7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2192000" cy="6892024"/>
          </a:xfrm>
          <a:prstGeom prst="rect">
            <a:avLst/>
          </a:prstGeom>
        </p:spPr>
      </p:pic>
      <p:pic>
        <p:nvPicPr>
          <p:cNvPr id="73" name="图片 72"/>
          <p:cNvPicPr>
            <a:picLocks noChangeAspect="1"/>
          </p:cNvPicPr>
          <p:nvPr/>
        </p:nvPicPr>
        <p:blipFill rotWithShape="1">
          <a:blip r:embed="rId4" cstate="print">
            <a:extLst>
              <a:ext uri="{28A0092B-C50C-407E-A947-70E740481C1C}">
                <a14:useLocalDpi xmlns:a14="http://schemas.microsoft.com/office/drawing/2010/main" val="0"/>
              </a:ext>
            </a:extLst>
          </a:blip>
          <a:srcRect l="50495"/>
          <a:stretch>
            <a:fillRect/>
          </a:stretch>
        </p:blipFill>
        <p:spPr>
          <a:xfrm rot="5400000">
            <a:off x="2630524" y="-2670771"/>
            <a:ext cx="6948491" cy="12191998"/>
          </a:xfrm>
          <a:prstGeom prst="rect">
            <a:avLst/>
          </a:prstGeom>
        </p:spPr>
      </p:pic>
      <p:sp>
        <p:nvSpPr>
          <p:cNvPr id="74" name="文本框 73" descr="e7d195523061f1c0deeec63e560781cfd59afb0ea006f2a87ABB68BF51EA6619813959095094C18C62A12F549504892A4AAA8C1554C6663626E05CA27F281A14E6983772AFC3FB97135759321DEA3D709AACD122C08E6ED192FFACBB1E1BECB2ED91EE5F1ED7B5B4D639FA608C47C1EEEE0A899CA8C6B4A60DCCA6D3BA80ED4161D4A4778988E171"/>
          <p:cNvSpPr txBox="1"/>
          <p:nvPr/>
        </p:nvSpPr>
        <p:spPr>
          <a:xfrm>
            <a:off x="4380627" y="166473"/>
            <a:ext cx="3430747" cy="523220"/>
          </a:xfrm>
          <a:prstGeom prst="rect">
            <a:avLst/>
          </a:prstGeom>
          <a:noFill/>
          <a:effectLst/>
        </p:spPr>
        <p:txBody>
          <a:bodyPr wrap="none" rtlCol="0">
            <a:spAutoFit/>
          </a:bodyPr>
          <a:lstStyle/>
          <a:p>
            <a:r>
              <a:rPr lang="zh-CN" altLang="en-US" sz="2800" b="1" dirty="0">
                <a:solidFill>
                  <a:schemeClr val="tx1">
                    <a:lumMod val="75000"/>
                    <a:lumOff val="25000"/>
                  </a:schemeClr>
                </a:solidFill>
                <a:cs typeface="+mn-ea"/>
                <a:sym typeface="+mn-lt"/>
              </a:rPr>
              <a:t>请在此输入您的标题</a:t>
            </a:r>
            <a:endParaRPr lang="en-US" altLang="zh-CN" sz="2800" b="1" dirty="0">
              <a:solidFill>
                <a:schemeClr val="tx1">
                  <a:lumMod val="75000"/>
                  <a:lumOff val="25000"/>
                </a:schemeClr>
              </a:solidFill>
              <a:cs typeface="+mn-ea"/>
              <a:sym typeface="+mn-lt"/>
            </a:endParaRPr>
          </a:p>
        </p:txBody>
      </p:sp>
      <p:grpSp>
        <p:nvGrpSpPr>
          <p:cNvPr id="29" name="组合 28"/>
          <p:cNvGrpSpPr/>
          <p:nvPr/>
        </p:nvGrpSpPr>
        <p:grpSpPr>
          <a:xfrm>
            <a:off x="2156524" y="1043301"/>
            <a:ext cx="8424390" cy="4232961"/>
            <a:chOff x="3650968" y="2196025"/>
            <a:chExt cx="4890106" cy="2457106"/>
          </a:xfrm>
          <a:scene3d>
            <a:camera prst="perspectiveRelaxedModerately">
              <a:rot lat="17390632" lon="0" rev="0"/>
            </a:camera>
            <a:lightRig rig="flat" dir="t">
              <a:rot lat="0" lon="0" rev="4200000"/>
            </a:lightRig>
          </a:scene3d>
        </p:grpSpPr>
        <p:grpSp>
          <p:nvGrpSpPr>
            <p:cNvPr id="30" name="组合 29"/>
            <p:cNvGrpSpPr/>
            <p:nvPr/>
          </p:nvGrpSpPr>
          <p:grpSpPr>
            <a:xfrm rot="16200000">
              <a:off x="4867468" y="979525"/>
              <a:ext cx="2457106" cy="4890106"/>
              <a:chOff x="1910354" y="1548938"/>
              <a:chExt cx="1697887" cy="3379127"/>
            </a:xfrm>
          </p:grpSpPr>
          <p:sp>
            <p:nvSpPr>
              <p:cNvPr id="32" name="圆角矩形 31"/>
              <p:cNvSpPr/>
              <p:nvPr/>
            </p:nvSpPr>
            <p:spPr>
              <a:xfrm>
                <a:off x="3577013" y="2171625"/>
                <a:ext cx="31228" cy="265898"/>
              </a:xfrm>
              <a:prstGeom prst="roundRect">
                <a:avLst>
                  <a:gd name="adj" fmla="val 50000"/>
                </a:avLst>
              </a:prstGeom>
              <a:solidFill>
                <a:schemeClr val="bg1">
                  <a:lumMod val="75000"/>
                  <a:alpha val="99000"/>
                </a:schemeClr>
              </a:solidFill>
              <a:ln>
                <a:noFill/>
              </a:ln>
              <a:sp3d extrusionH="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3" name="圆角矩形 32"/>
              <p:cNvSpPr/>
              <p:nvPr/>
            </p:nvSpPr>
            <p:spPr>
              <a:xfrm>
                <a:off x="1910364" y="2318762"/>
                <a:ext cx="23463" cy="219751"/>
              </a:xfrm>
              <a:prstGeom prst="roundRect">
                <a:avLst>
                  <a:gd name="adj" fmla="val 50000"/>
                </a:avLst>
              </a:prstGeom>
              <a:solidFill>
                <a:schemeClr val="bg1">
                  <a:lumMod val="75000"/>
                </a:schemeClr>
              </a:solidFill>
              <a:ln>
                <a:noFill/>
              </a:ln>
              <a:sp3d extrusionH="31750" prstMaterial="meta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4" name="圆角矩形 33"/>
              <p:cNvSpPr/>
              <p:nvPr/>
            </p:nvSpPr>
            <p:spPr>
              <a:xfrm>
                <a:off x="1910354" y="2054578"/>
                <a:ext cx="23463" cy="219751"/>
              </a:xfrm>
              <a:prstGeom prst="roundRect">
                <a:avLst>
                  <a:gd name="adj" fmla="val 50000"/>
                </a:avLst>
              </a:prstGeom>
              <a:solidFill>
                <a:schemeClr val="bg1">
                  <a:lumMod val="75000"/>
                </a:schemeClr>
              </a:solidFill>
              <a:ln>
                <a:noFill/>
              </a:ln>
              <a:sp3d extrusionH="31750" prstMaterial="meta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35" name="组合 34"/>
              <p:cNvGrpSpPr/>
              <p:nvPr/>
            </p:nvGrpSpPr>
            <p:grpSpPr>
              <a:xfrm>
                <a:off x="1958085" y="1548938"/>
                <a:ext cx="1617852" cy="3379127"/>
                <a:chOff x="1958085" y="1548938"/>
                <a:chExt cx="1617852" cy="3379127"/>
              </a:xfrm>
            </p:grpSpPr>
            <p:sp>
              <p:nvSpPr>
                <p:cNvPr id="40" name="圆角矩形 39"/>
                <p:cNvSpPr/>
                <p:nvPr/>
              </p:nvSpPr>
              <p:spPr>
                <a:xfrm>
                  <a:off x="1958085" y="1548938"/>
                  <a:ext cx="1617852" cy="3379127"/>
                </a:xfrm>
                <a:prstGeom prst="roundRect">
                  <a:avLst>
                    <a:gd name="adj" fmla="val 17218"/>
                  </a:avLst>
                </a:prstGeom>
                <a:gradFill>
                  <a:gsLst>
                    <a:gs pos="0">
                      <a:schemeClr val="bg1"/>
                    </a:gs>
                    <a:gs pos="100000">
                      <a:srgbClr val="E8E8E8"/>
                    </a:gs>
                  </a:gsLst>
                  <a:lin ang="5400000" scaled="1"/>
                </a:gradFill>
                <a:ln>
                  <a:noFill/>
                </a:ln>
                <a:effectLst>
                  <a:outerShdw blurRad="571500" dist="444500" dir="5400000" algn="t" rotWithShape="0">
                    <a:prstClr val="black">
                      <a:alpha val="13000"/>
                    </a:prstClr>
                  </a:outerShdw>
                </a:effectLst>
                <a:sp3d extrusionH="88900" prstMaterial="fla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1" name="圆角矩形 40"/>
                <p:cNvSpPr/>
                <p:nvPr/>
              </p:nvSpPr>
              <p:spPr>
                <a:xfrm>
                  <a:off x="1962728" y="1548938"/>
                  <a:ext cx="1608572" cy="3379127"/>
                </a:xfrm>
                <a:prstGeom prst="roundRect">
                  <a:avLst>
                    <a:gd name="adj" fmla="val 16021"/>
                  </a:avLst>
                </a:prstGeom>
                <a:solidFill>
                  <a:schemeClr val="bg1"/>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36" name="矩形 35"/>
              <p:cNvSpPr/>
              <p:nvPr/>
            </p:nvSpPr>
            <p:spPr>
              <a:xfrm>
                <a:off x="2047874" y="1933575"/>
                <a:ext cx="1438275" cy="2609850"/>
              </a:xfrm>
              <a:prstGeom prst="rect">
                <a:avLst/>
              </a:prstGeom>
              <a:solidFill>
                <a:srgbClr val="F2F2F2"/>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7" name="圆角矩形 36"/>
              <p:cNvSpPr/>
              <p:nvPr/>
            </p:nvSpPr>
            <p:spPr>
              <a:xfrm>
                <a:off x="2575729" y="1717911"/>
                <a:ext cx="382562" cy="39991"/>
              </a:xfrm>
              <a:prstGeom prst="roundRect">
                <a:avLst>
                  <a:gd name="adj" fmla="val 50000"/>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8" name="椭圆 37"/>
              <p:cNvSpPr/>
              <p:nvPr/>
            </p:nvSpPr>
            <p:spPr>
              <a:xfrm>
                <a:off x="3018677" y="1708183"/>
                <a:ext cx="57765" cy="577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9" name="椭圆 38"/>
              <p:cNvSpPr/>
              <p:nvPr/>
            </p:nvSpPr>
            <p:spPr>
              <a:xfrm>
                <a:off x="2648931" y="4620359"/>
                <a:ext cx="236160" cy="236160"/>
              </a:xfrm>
              <a:prstGeom prst="ellipse">
                <a:avLst/>
              </a:prstGeom>
              <a:solidFill>
                <a:srgbClr val="FAFAFA"/>
              </a:solidFill>
              <a:ln>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pic>
          <p:nvPicPr>
            <p:cNvPr id="31" name="图片 3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183898" y="2353443"/>
              <a:ext cx="3824204" cy="2151114"/>
            </a:xfrm>
            <a:prstGeom prst="rect">
              <a:avLst/>
            </a:prstGeom>
            <a:ln w="6350">
              <a:solidFill>
                <a:schemeClr val="tx1">
                  <a:lumMod val="65000"/>
                  <a:lumOff val="35000"/>
                </a:schemeClr>
              </a:solidFill>
            </a:ln>
          </p:spPr>
        </p:pic>
      </p:grpSp>
      <p:grpSp>
        <p:nvGrpSpPr>
          <p:cNvPr id="42" name="组合 41"/>
          <p:cNvGrpSpPr/>
          <p:nvPr/>
        </p:nvGrpSpPr>
        <p:grpSpPr>
          <a:xfrm>
            <a:off x="3536286" y="2688678"/>
            <a:ext cx="1187062" cy="691153"/>
            <a:chOff x="3536286" y="3183353"/>
            <a:chExt cx="1187062" cy="691153"/>
          </a:xfrm>
        </p:grpSpPr>
        <p:sp>
          <p:nvSpPr>
            <p:cNvPr id="43" name="Rectangle 8"/>
            <p:cNvSpPr>
              <a:spLocks noChangeArrowheads="1"/>
            </p:cNvSpPr>
            <p:nvPr/>
          </p:nvSpPr>
          <p:spPr bwMode="auto">
            <a:xfrm>
              <a:off x="3612544" y="3183353"/>
              <a:ext cx="1034548" cy="691153"/>
            </a:xfrm>
            <a:prstGeom prst="rect">
              <a:avLst/>
            </a:prstGeom>
            <a:solidFill>
              <a:srgbClr val="8A7D7A"/>
            </a:solidFill>
            <a:ln>
              <a:noFill/>
            </a:ln>
            <a:effectLst>
              <a:outerShdw blurRad="190500" dist="63500" dir="18900000" algn="bl" rotWithShape="0">
                <a:prstClr val="black">
                  <a:alpha val="30000"/>
                </a:prstClr>
              </a:outerShdw>
            </a:effectLst>
          </p:spPr>
          <p:txBody>
            <a:bodyPr vert="horz" wrap="square" lIns="68580" tIns="34290" rIns="68580" bIns="34290" numCol="1" anchor="t" anchorCtr="0" compatLnSpc="1"/>
            <a:lstStyle/>
            <a:p>
              <a:endParaRPr lang="zh-CN" altLang="en-US" dirty="0">
                <a:cs typeface="+mn-ea"/>
                <a:sym typeface="+mn-lt"/>
              </a:endParaRPr>
            </a:p>
          </p:txBody>
        </p:sp>
        <p:sp>
          <p:nvSpPr>
            <p:cNvPr id="44" name="文本框 43"/>
            <p:cNvSpPr txBox="1"/>
            <p:nvPr/>
          </p:nvSpPr>
          <p:spPr>
            <a:xfrm>
              <a:off x="3536286" y="3427404"/>
              <a:ext cx="1187062" cy="375920"/>
            </a:xfrm>
            <a:prstGeom prst="rect">
              <a:avLst/>
            </a:prstGeom>
            <a:noFill/>
            <a:scene3d>
              <a:camera prst="orthographicFront"/>
              <a:lightRig rig="threePt" dir="t"/>
            </a:scene3d>
            <a:sp3d>
              <a:bevelT prst="angle"/>
            </a:sp3d>
          </p:spPr>
          <p:txBody>
            <a:bodyPr wrap="square" lIns="68580" tIns="34290" rIns="68580" bIns="34290" rtlCol="0">
              <a:spAutoFit/>
              <a:sp3d prstMaterial="softEdge"/>
            </a:bodyPr>
            <a:lstStyle/>
            <a:p>
              <a:pPr algn="ctr"/>
              <a:r>
                <a:rPr lang="en-US" altLang="zh-CN" sz="2000" dirty="0">
                  <a:solidFill>
                    <a:schemeClr val="bg1"/>
                  </a:solidFill>
                  <a:cs typeface="+mn-ea"/>
                  <a:sym typeface="+mn-lt"/>
                </a:rPr>
                <a:t>20XX</a:t>
              </a:r>
              <a:endParaRPr lang="zh-CN" altLang="en-US" sz="2000" dirty="0">
                <a:solidFill>
                  <a:schemeClr val="bg1"/>
                </a:solidFill>
                <a:cs typeface="+mn-ea"/>
                <a:sym typeface="+mn-lt"/>
              </a:endParaRPr>
            </a:p>
          </p:txBody>
        </p:sp>
      </p:grpSp>
      <p:grpSp>
        <p:nvGrpSpPr>
          <p:cNvPr id="45" name="组合 44"/>
          <p:cNvGrpSpPr/>
          <p:nvPr/>
        </p:nvGrpSpPr>
        <p:grpSpPr>
          <a:xfrm>
            <a:off x="4948401" y="2337579"/>
            <a:ext cx="1187062" cy="1042251"/>
            <a:chOff x="4948401" y="2832254"/>
            <a:chExt cx="1187062" cy="1042251"/>
          </a:xfrm>
        </p:grpSpPr>
        <p:sp>
          <p:nvSpPr>
            <p:cNvPr id="46" name="Rectangle 5"/>
            <p:cNvSpPr>
              <a:spLocks noChangeArrowheads="1"/>
            </p:cNvSpPr>
            <p:nvPr/>
          </p:nvSpPr>
          <p:spPr bwMode="auto">
            <a:xfrm>
              <a:off x="5017311" y="2832254"/>
              <a:ext cx="1049244" cy="1042251"/>
            </a:xfrm>
            <a:prstGeom prst="rect">
              <a:avLst/>
            </a:prstGeom>
            <a:solidFill>
              <a:srgbClr val="C1BAB8"/>
            </a:solidFill>
            <a:ln>
              <a:noFill/>
            </a:ln>
            <a:effectLst>
              <a:outerShdw blurRad="190500" dist="63500" dir="18900000" algn="bl" rotWithShape="0">
                <a:prstClr val="black">
                  <a:alpha val="30000"/>
                </a:prstClr>
              </a:outerShdw>
            </a:effectLst>
          </p:spPr>
          <p:txBody>
            <a:bodyPr vert="horz" wrap="square" lIns="68580" tIns="34290" rIns="68580" bIns="34290" numCol="1" anchor="t" anchorCtr="0" compatLnSpc="1"/>
            <a:lstStyle/>
            <a:p>
              <a:endParaRPr lang="zh-CN" altLang="en-US">
                <a:cs typeface="+mn-ea"/>
                <a:sym typeface="+mn-lt"/>
              </a:endParaRPr>
            </a:p>
          </p:txBody>
        </p:sp>
        <p:sp>
          <p:nvSpPr>
            <p:cNvPr id="47" name="文本框 46"/>
            <p:cNvSpPr txBox="1"/>
            <p:nvPr/>
          </p:nvSpPr>
          <p:spPr>
            <a:xfrm>
              <a:off x="4948401" y="3427404"/>
              <a:ext cx="1187062" cy="375920"/>
            </a:xfrm>
            <a:prstGeom prst="rect">
              <a:avLst/>
            </a:prstGeom>
            <a:noFill/>
            <a:scene3d>
              <a:camera prst="orthographicFront"/>
              <a:lightRig rig="threePt" dir="t"/>
            </a:scene3d>
            <a:sp3d>
              <a:bevelT prst="angle"/>
            </a:sp3d>
          </p:spPr>
          <p:txBody>
            <a:bodyPr wrap="square" lIns="68580" tIns="34290" rIns="68580" bIns="34290" rtlCol="0">
              <a:spAutoFit/>
              <a:sp3d prstMaterial="softEdge"/>
            </a:bodyPr>
            <a:lstStyle/>
            <a:p>
              <a:pPr algn="ctr"/>
              <a:r>
                <a:rPr lang="en-US" altLang="zh-CN" sz="2000" dirty="0">
                  <a:solidFill>
                    <a:schemeClr val="bg1"/>
                  </a:solidFill>
                  <a:cs typeface="+mn-ea"/>
                  <a:sym typeface="+mn-lt"/>
                </a:rPr>
                <a:t>20XX</a:t>
              </a:r>
              <a:endParaRPr lang="zh-CN" altLang="en-US" sz="2000" dirty="0">
                <a:solidFill>
                  <a:schemeClr val="bg1"/>
                </a:solidFill>
                <a:cs typeface="+mn-ea"/>
                <a:sym typeface="+mn-lt"/>
              </a:endParaRPr>
            </a:p>
          </p:txBody>
        </p:sp>
      </p:grpSp>
      <p:grpSp>
        <p:nvGrpSpPr>
          <p:cNvPr id="48" name="组合 47"/>
          <p:cNvGrpSpPr/>
          <p:nvPr/>
        </p:nvGrpSpPr>
        <p:grpSpPr>
          <a:xfrm>
            <a:off x="6352245" y="1986483"/>
            <a:ext cx="1187062" cy="1393348"/>
            <a:chOff x="6352245" y="2481158"/>
            <a:chExt cx="1187062" cy="1393348"/>
          </a:xfrm>
        </p:grpSpPr>
        <p:sp>
          <p:nvSpPr>
            <p:cNvPr id="49" name="Rectangle 6"/>
            <p:cNvSpPr>
              <a:spLocks noChangeArrowheads="1"/>
            </p:cNvSpPr>
            <p:nvPr/>
          </p:nvSpPr>
          <p:spPr bwMode="auto">
            <a:xfrm>
              <a:off x="6423907" y="2481158"/>
              <a:ext cx="1049244" cy="1393348"/>
            </a:xfrm>
            <a:prstGeom prst="rect">
              <a:avLst/>
            </a:prstGeom>
            <a:solidFill>
              <a:srgbClr val="8A7D7A"/>
            </a:solidFill>
            <a:ln>
              <a:noFill/>
            </a:ln>
            <a:effectLst>
              <a:outerShdw blurRad="190500" dist="63500" dir="18900000" algn="bl" rotWithShape="0">
                <a:prstClr val="black">
                  <a:alpha val="30000"/>
                </a:prstClr>
              </a:outerShdw>
            </a:effectLst>
          </p:spPr>
          <p:txBody>
            <a:bodyPr vert="horz" wrap="square" lIns="68580" tIns="34290" rIns="68580" bIns="34290" numCol="1" anchor="t" anchorCtr="0" compatLnSpc="1"/>
            <a:lstStyle/>
            <a:p>
              <a:endParaRPr lang="zh-CN" altLang="en-US" dirty="0">
                <a:cs typeface="+mn-ea"/>
                <a:sym typeface="+mn-lt"/>
              </a:endParaRPr>
            </a:p>
          </p:txBody>
        </p:sp>
        <p:sp>
          <p:nvSpPr>
            <p:cNvPr id="50" name="文本框 49"/>
            <p:cNvSpPr txBox="1"/>
            <p:nvPr/>
          </p:nvSpPr>
          <p:spPr>
            <a:xfrm>
              <a:off x="6352245" y="3427404"/>
              <a:ext cx="1187062" cy="375920"/>
            </a:xfrm>
            <a:prstGeom prst="rect">
              <a:avLst/>
            </a:prstGeom>
            <a:noFill/>
            <a:scene3d>
              <a:camera prst="orthographicFront"/>
              <a:lightRig rig="threePt" dir="t"/>
            </a:scene3d>
            <a:sp3d>
              <a:bevelT prst="angle"/>
            </a:sp3d>
          </p:spPr>
          <p:txBody>
            <a:bodyPr wrap="square" lIns="68580" tIns="34290" rIns="68580" bIns="34290" rtlCol="0">
              <a:spAutoFit/>
              <a:sp3d prstMaterial="softEdge"/>
            </a:bodyPr>
            <a:lstStyle/>
            <a:p>
              <a:pPr algn="ctr"/>
              <a:r>
                <a:rPr lang="en-US" altLang="zh-CN" sz="2000" dirty="0">
                  <a:solidFill>
                    <a:schemeClr val="bg1"/>
                  </a:solidFill>
                  <a:cs typeface="+mn-ea"/>
                  <a:sym typeface="+mn-lt"/>
                </a:rPr>
                <a:t>20XX</a:t>
              </a:r>
              <a:endParaRPr lang="zh-CN" altLang="en-US" sz="2000" dirty="0">
                <a:solidFill>
                  <a:schemeClr val="bg1"/>
                </a:solidFill>
                <a:cs typeface="+mn-ea"/>
                <a:sym typeface="+mn-lt"/>
              </a:endParaRPr>
            </a:p>
          </p:txBody>
        </p:sp>
      </p:grpSp>
      <p:grpSp>
        <p:nvGrpSpPr>
          <p:cNvPr id="51" name="组合 50"/>
          <p:cNvGrpSpPr/>
          <p:nvPr/>
        </p:nvGrpSpPr>
        <p:grpSpPr>
          <a:xfrm>
            <a:off x="7767112" y="1646427"/>
            <a:ext cx="1187062" cy="1733404"/>
            <a:chOff x="7767112" y="2141102"/>
            <a:chExt cx="1187062" cy="1733404"/>
          </a:xfrm>
        </p:grpSpPr>
        <p:sp>
          <p:nvSpPr>
            <p:cNvPr id="52" name="Rectangle 7"/>
            <p:cNvSpPr>
              <a:spLocks noChangeArrowheads="1"/>
            </p:cNvSpPr>
            <p:nvPr/>
          </p:nvSpPr>
          <p:spPr bwMode="auto">
            <a:xfrm>
              <a:off x="7843370" y="2141102"/>
              <a:ext cx="1034548" cy="1733404"/>
            </a:xfrm>
            <a:prstGeom prst="rect">
              <a:avLst/>
            </a:prstGeom>
            <a:solidFill>
              <a:srgbClr val="C1BAB8"/>
            </a:solidFill>
            <a:ln>
              <a:noFill/>
            </a:ln>
            <a:effectLst>
              <a:outerShdw blurRad="190500" dist="63500" dir="18900000" algn="bl" rotWithShape="0">
                <a:prstClr val="black">
                  <a:alpha val="30000"/>
                </a:prstClr>
              </a:outerShdw>
            </a:effectLst>
          </p:spPr>
          <p:txBody>
            <a:bodyPr vert="horz" wrap="square" lIns="68580" tIns="34290" rIns="68580" bIns="34290" numCol="1" anchor="t" anchorCtr="0" compatLnSpc="1"/>
            <a:lstStyle/>
            <a:p>
              <a:endParaRPr lang="zh-CN" altLang="en-US" dirty="0">
                <a:cs typeface="+mn-ea"/>
                <a:sym typeface="+mn-lt"/>
              </a:endParaRPr>
            </a:p>
          </p:txBody>
        </p:sp>
        <p:sp>
          <p:nvSpPr>
            <p:cNvPr id="53" name="文本框 52"/>
            <p:cNvSpPr txBox="1"/>
            <p:nvPr/>
          </p:nvSpPr>
          <p:spPr>
            <a:xfrm>
              <a:off x="7767112" y="3427404"/>
              <a:ext cx="1187062" cy="375920"/>
            </a:xfrm>
            <a:prstGeom prst="rect">
              <a:avLst/>
            </a:prstGeom>
            <a:noFill/>
            <a:scene3d>
              <a:camera prst="orthographicFront"/>
              <a:lightRig rig="threePt" dir="t"/>
            </a:scene3d>
            <a:sp3d>
              <a:bevelT prst="angle"/>
            </a:sp3d>
          </p:spPr>
          <p:txBody>
            <a:bodyPr wrap="square" lIns="68580" tIns="34290" rIns="68580" bIns="34290" rtlCol="0">
              <a:spAutoFit/>
              <a:sp3d prstMaterial="softEdge"/>
            </a:bodyPr>
            <a:lstStyle/>
            <a:p>
              <a:pPr algn="ctr"/>
              <a:r>
                <a:rPr lang="en-US" altLang="zh-CN" sz="2000" dirty="0">
                  <a:solidFill>
                    <a:schemeClr val="bg1"/>
                  </a:solidFill>
                  <a:cs typeface="+mn-ea"/>
                  <a:sym typeface="+mn-lt"/>
                </a:rPr>
                <a:t>20XX</a:t>
              </a:r>
              <a:endParaRPr lang="zh-CN" altLang="en-US" sz="2000" dirty="0">
                <a:solidFill>
                  <a:schemeClr val="bg1"/>
                </a:solidFill>
                <a:cs typeface="+mn-ea"/>
                <a:sym typeface="+mn-lt"/>
              </a:endParaRPr>
            </a:p>
          </p:txBody>
        </p:sp>
      </p:grpSp>
      <p:grpSp>
        <p:nvGrpSpPr>
          <p:cNvPr id="54" name="Group 4"/>
          <p:cNvGrpSpPr>
            <a:grpSpLocks noChangeAspect="1"/>
          </p:cNvGrpSpPr>
          <p:nvPr/>
        </p:nvGrpSpPr>
        <p:grpSpPr bwMode="auto">
          <a:xfrm flipH="1">
            <a:off x="5288199" y="1814964"/>
            <a:ext cx="592714" cy="526033"/>
            <a:chOff x="330" y="1320"/>
            <a:chExt cx="560" cy="497"/>
          </a:xfrm>
        </p:grpSpPr>
        <p:sp>
          <p:nvSpPr>
            <p:cNvPr id="55" name="Oval 7"/>
            <p:cNvSpPr>
              <a:spLocks noChangeArrowheads="1"/>
            </p:cNvSpPr>
            <p:nvPr/>
          </p:nvSpPr>
          <p:spPr bwMode="auto">
            <a:xfrm>
              <a:off x="413" y="1320"/>
              <a:ext cx="116" cy="116"/>
            </a:xfrm>
            <a:prstGeom prst="ellipse">
              <a:avLst/>
            </a:prstGeom>
            <a:solidFill>
              <a:srgbClr val="5454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56" name="Freeform 8"/>
            <p:cNvSpPr/>
            <p:nvPr/>
          </p:nvSpPr>
          <p:spPr bwMode="auto">
            <a:xfrm>
              <a:off x="402" y="1420"/>
              <a:ext cx="212" cy="397"/>
            </a:xfrm>
            <a:custGeom>
              <a:avLst/>
              <a:gdLst>
                <a:gd name="T0" fmla="*/ 138 w 140"/>
                <a:gd name="T1" fmla="*/ 112 h 262"/>
                <a:gd name="T2" fmla="*/ 113 w 140"/>
                <a:gd name="T3" fmla="*/ 16 h 262"/>
                <a:gd name="T4" fmla="*/ 78 w 140"/>
                <a:gd name="T5" fmla="*/ 3 h 262"/>
                <a:gd name="T6" fmla="*/ 61 w 140"/>
                <a:gd name="T7" fmla="*/ 15 h 262"/>
                <a:gd name="T8" fmla="*/ 16 w 140"/>
                <a:gd name="T9" fmla="*/ 59 h 262"/>
                <a:gd name="T10" fmla="*/ 16 w 140"/>
                <a:gd name="T11" fmla="*/ 79 h 262"/>
                <a:gd name="T12" fmla="*/ 26 w 140"/>
                <a:gd name="T13" fmla="*/ 84 h 262"/>
                <a:gd name="T14" fmla="*/ 36 w 140"/>
                <a:gd name="T15" fmla="*/ 80 h 262"/>
                <a:gd name="T16" fmla="*/ 68 w 140"/>
                <a:gd name="T17" fmla="*/ 50 h 262"/>
                <a:gd name="T18" fmla="*/ 83 w 140"/>
                <a:gd name="T19" fmla="*/ 107 h 262"/>
                <a:gd name="T20" fmla="*/ 12 w 140"/>
                <a:gd name="T21" fmla="*/ 141 h 262"/>
                <a:gd name="T22" fmla="*/ 3 w 140"/>
                <a:gd name="T23" fmla="*/ 163 h 262"/>
                <a:gd name="T24" fmla="*/ 3 w 140"/>
                <a:gd name="T25" fmla="*/ 164 h 262"/>
                <a:gd name="T26" fmla="*/ 25 w 140"/>
                <a:gd name="T27" fmla="*/ 250 h 262"/>
                <a:gd name="T28" fmla="*/ 36 w 140"/>
                <a:gd name="T29" fmla="*/ 260 h 262"/>
                <a:gd name="T30" fmla="*/ 58 w 140"/>
                <a:gd name="T31" fmla="*/ 244 h 262"/>
                <a:gd name="T32" fmla="*/ 53 w 140"/>
                <a:gd name="T33" fmla="*/ 216 h 262"/>
                <a:gd name="T34" fmla="*/ 41 w 140"/>
                <a:gd name="T35" fmla="*/ 167 h 262"/>
                <a:gd name="T36" fmla="*/ 92 w 140"/>
                <a:gd name="T37" fmla="*/ 148 h 262"/>
                <a:gd name="T38" fmla="*/ 129 w 140"/>
                <a:gd name="T39" fmla="*/ 132 h 262"/>
                <a:gd name="T40" fmla="*/ 138 w 140"/>
                <a:gd name="T41" fmla="*/ 112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0" h="262">
                  <a:moveTo>
                    <a:pt x="138" y="112"/>
                  </a:moveTo>
                  <a:cubicBezTo>
                    <a:pt x="113" y="16"/>
                    <a:pt x="113" y="16"/>
                    <a:pt x="113" y="16"/>
                  </a:cubicBezTo>
                  <a:cubicBezTo>
                    <a:pt x="110" y="5"/>
                    <a:pt x="90" y="0"/>
                    <a:pt x="78" y="3"/>
                  </a:cubicBezTo>
                  <a:cubicBezTo>
                    <a:pt x="72" y="5"/>
                    <a:pt x="67" y="9"/>
                    <a:pt x="61" y="15"/>
                  </a:cubicBezTo>
                  <a:cubicBezTo>
                    <a:pt x="16" y="59"/>
                    <a:pt x="16" y="59"/>
                    <a:pt x="16" y="59"/>
                  </a:cubicBezTo>
                  <a:cubicBezTo>
                    <a:pt x="10" y="65"/>
                    <a:pt x="10" y="74"/>
                    <a:pt x="16" y="79"/>
                  </a:cubicBezTo>
                  <a:cubicBezTo>
                    <a:pt x="18" y="82"/>
                    <a:pt x="22" y="84"/>
                    <a:pt x="26" y="84"/>
                  </a:cubicBezTo>
                  <a:cubicBezTo>
                    <a:pt x="30" y="84"/>
                    <a:pt x="33" y="83"/>
                    <a:pt x="36" y="80"/>
                  </a:cubicBezTo>
                  <a:cubicBezTo>
                    <a:pt x="68" y="50"/>
                    <a:pt x="68" y="50"/>
                    <a:pt x="68" y="50"/>
                  </a:cubicBezTo>
                  <a:cubicBezTo>
                    <a:pt x="83" y="107"/>
                    <a:pt x="83" y="107"/>
                    <a:pt x="83" y="107"/>
                  </a:cubicBezTo>
                  <a:cubicBezTo>
                    <a:pt x="12" y="141"/>
                    <a:pt x="12" y="141"/>
                    <a:pt x="12" y="141"/>
                  </a:cubicBezTo>
                  <a:cubicBezTo>
                    <a:pt x="4" y="145"/>
                    <a:pt x="0" y="155"/>
                    <a:pt x="3" y="163"/>
                  </a:cubicBezTo>
                  <a:cubicBezTo>
                    <a:pt x="3" y="163"/>
                    <a:pt x="3" y="164"/>
                    <a:pt x="3" y="164"/>
                  </a:cubicBezTo>
                  <a:cubicBezTo>
                    <a:pt x="25" y="250"/>
                    <a:pt x="25" y="250"/>
                    <a:pt x="25" y="250"/>
                  </a:cubicBezTo>
                  <a:cubicBezTo>
                    <a:pt x="26" y="254"/>
                    <a:pt x="30" y="259"/>
                    <a:pt x="36" y="260"/>
                  </a:cubicBezTo>
                  <a:cubicBezTo>
                    <a:pt x="48" y="262"/>
                    <a:pt x="55" y="259"/>
                    <a:pt x="58" y="244"/>
                  </a:cubicBezTo>
                  <a:cubicBezTo>
                    <a:pt x="59" y="235"/>
                    <a:pt x="53" y="216"/>
                    <a:pt x="53" y="216"/>
                  </a:cubicBezTo>
                  <a:cubicBezTo>
                    <a:pt x="41" y="167"/>
                    <a:pt x="41" y="167"/>
                    <a:pt x="41" y="167"/>
                  </a:cubicBezTo>
                  <a:cubicBezTo>
                    <a:pt x="41" y="167"/>
                    <a:pt x="83" y="151"/>
                    <a:pt x="92" y="148"/>
                  </a:cubicBezTo>
                  <a:cubicBezTo>
                    <a:pt x="100" y="145"/>
                    <a:pt x="121" y="137"/>
                    <a:pt x="129" y="132"/>
                  </a:cubicBezTo>
                  <a:cubicBezTo>
                    <a:pt x="135" y="127"/>
                    <a:pt x="140" y="120"/>
                    <a:pt x="138" y="112"/>
                  </a:cubicBezTo>
                  <a:close/>
                </a:path>
              </a:pathLst>
            </a:custGeom>
            <a:solidFill>
              <a:srgbClr val="5454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57" name="Freeform 9"/>
            <p:cNvSpPr/>
            <p:nvPr/>
          </p:nvSpPr>
          <p:spPr bwMode="auto">
            <a:xfrm>
              <a:off x="330" y="1456"/>
              <a:ext cx="134" cy="94"/>
            </a:xfrm>
            <a:custGeom>
              <a:avLst/>
              <a:gdLst>
                <a:gd name="T0" fmla="*/ 8 w 89"/>
                <a:gd name="T1" fmla="*/ 27 h 62"/>
                <a:gd name="T2" fmla="*/ 4 w 89"/>
                <a:gd name="T3" fmla="*/ 8 h 62"/>
                <a:gd name="T4" fmla="*/ 4 w 89"/>
                <a:gd name="T5" fmla="*/ 8 h 62"/>
                <a:gd name="T6" fmla="*/ 23 w 89"/>
                <a:gd name="T7" fmla="*/ 4 h 62"/>
                <a:gd name="T8" fmla="*/ 81 w 89"/>
                <a:gd name="T9" fmla="*/ 35 h 62"/>
                <a:gd name="T10" fmla="*/ 85 w 89"/>
                <a:gd name="T11" fmla="*/ 54 h 62"/>
                <a:gd name="T12" fmla="*/ 85 w 89"/>
                <a:gd name="T13" fmla="*/ 54 h 62"/>
                <a:gd name="T14" fmla="*/ 66 w 89"/>
                <a:gd name="T15" fmla="*/ 58 h 62"/>
                <a:gd name="T16" fmla="*/ 8 w 89"/>
                <a:gd name="T17" fmla="*/ 27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 h="62">
                  <a:moveTo>
                    <a:pt x="8" y="27"/>
                  </a:moveTo>
                  <a:cubicBezTo>
                    <a:pt x="2" y="23"/>
                    <a:pt x="0" y="14"/>
                    <a:pt x="4" y="8"/>
                  </a:cubicBezTo>
                  <a:cubicBezTo>
                    <a:pt x="4" y="8"/>
                    <a:pt x="4" y="8"/>
                    <a:pt x="4" y="8"/>
                  </a:cubicBezTo>
                  <a:cubicBezTo>
                    <a:pt x="8" y="2"/>
                    <a:pt x="17" y="0"/>
                    <a:pt x="23" y="4"/>
                  </a:cubicBezTo>
                  <a:cubicBezTo>
                    <a:pt x="81" y="35"/>
                    <a:pt x="81" y="35"/>
                    <a:pt x="81" y="35"/>
                  </a:cubicBezTo>
                  <a:cubicBezTo>
                    <a:pt x="87" y="39"/>
                    <a:pt x="89" y="48"/>
                    <a:pt x="85" y="54"/>
                  </a:cubicBezTo>
                  <a:cubicBezTo>
                    <a:pt x="85" y="54"/>
                    <a:pt x="85" y="54"/>
                    <a:pt x="85" y="54"/>
                  </a:cubicBezTo>
                  <a:cubicBezTo>
                    <a:pt x="81" y="60"/>
                    <a:pt x="72" y="62"/>
                    <a:pt x="66" y="58"/>
                  </a:cubicBezTo>
                  <a:lnTo>
                    <a:pt x="8" y="27"/>
                  </a:lnTo>
                  <a:close/>
                </a:path>
              </a:pathLst>
            </a:custGeom>
            <a:solidFill>
              <a:srgbClr val="5454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58" name="Freeform 10"/>
            <p:cNvSpPr/>
            <p:nvPr/>
          </p:nvSpPr>
          <p:spPr bwMode="auto">
            <a:xfrm>
              <a:off x="512" y="1421"/>
              <a:ext cx="217" cy="96"/>
            </a:xfrm>
            <a:custGeom>
              <a:avLst/>
              <a:gdLst>
                <a:gd name="T0" fmla="*/ 11 w 143"/>
                <a:gd name="T1" fmla="*/ 28 h 63"/>
                <a:gd name="T2" fmla="*/ 3 w 143"/>
                <a:gd name="T3" fmla="*/ 10 h 63"/>
                <a:gd name="T4" fmla="*/ 3 w 143"/>
                <a:gd name="T5" fmla="*/ 10 h 63"/>
                <a:gd name="T6" fmla="*/ 21 w 143"/>
                <a:gd name="T7" fmla="*/ 3 h 63"/>
                <a:gd name="T8" fmla="*/ 132 w 143"/>
                <a:gd name="T9" fmla="*/ 34 h 63"/>
                <a:gd name="T10" fmla="*/ 140 w 143"/>
                <a:gd name="T11" fmla="*/ 52 h 63"/>
                <a:gd name="T12" fmla="*/ 140 w 143"/>
                <a:gd name="T13" fmla="*/ 52 h 63"/>
                <a:gd name="T14" fmla="*/ 122 w 143"/>
                <a:gd name="T15" fmla="*/ 60 h 63"/>
                <a:gd name="T16" fmla="*/ 11 w 143"/>
                <a:gd name="T17" fmla="*/ 28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3" h="63">
                  <a:moveTo>
                    <a:pt x="11" y="28"/>
                  </a:moveTo>
                  <a:cubicBezTo>
                    <a:pt x="4" y="25"/>
                    <a:pt x="0" y="17"/>
                    <a:pt x="3" y="10"/>
                  </a:cubicBezTo>
                  <a:cubicBezTo>
                    <a:pt x="3" y="10"/>
                    <a:pt x="3" y="10"/>
                    <a:pt x="3" y="10"/>
                  </a:cubicBezTo>
                  <a:cubicBezTo>
                    <a:pt x="6" y="3"/>
                    <a:pt x="14" y="0"/>
                    <a:pt x="21" y="3"/>
                  </a:cubicBezTo>
                  <a:cubicBezTo>
                    <a:pt x="132" y="34"/>
                    <a:pt x="132" y="34"/>
                    <a:pt x="132" y="34"/>
                  </a:cubicBezTo>
                  <a:cubicBezTo>
                    <a:pt x="139" y="37"/>
                    <a:pt x="143" y="45"/>
                    <a:pt x="140" y="52"/>
                  </a:cubicBezTo>
                  <a:cubicBezTo>
                    <a:pt x="140" y="52"/>
                    <a:pt x="140" y="52"/>
                    <a:pt x="140" y="52"/>
                  </a:cubicBezTo>
                  <a:cubicBezTo>
                    <a:pt x="137" y="59"/>
                    <a:pt x="129" y="63"/>
                    <a:pt x="122" y="60"/>
                  </a:cubicBezTo>
                  <a:lnTo>
                    <a:pt x="11" y="28"/>
                  </a:lnTo>
                  <a:close/>
                </a:path>
              </a:pathLst>
            </a:custGeom>
            <a:solidFill>
              <a:srgbClr val="5454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59" name="Freeform 11"/>
            <p:cNvSpPr/>
            <p:nvPr/>
          </p:nvSpPr>
          <p:spPr bwMode="auto">
            <a:xfrm>
              <a:off x="541" y="1556"/>
              <a:ext cx="153" cy="181"/>
            </a:xfrm>
            <a:custGeom>
              <a:avLst/>
              <a:gdLst>
                <a:gd name="T0" fmla="*/ 95 w 101"/>
                <a:gd name="T1" fmla="*/ 85 h 119"/>
                <a:gd name="T2" fmla="*/ 92 w 101"/>
                <a:gd name="T3" fmla="*/ 112 h 119"/>
                <a:gd name="T4" fmla="*/ 92 w 101"/>
                <a:gd name="T5" fmla="*/ 112 h 119"/>
                <a:gd name="T6" fmla="*/ 65 w 101"/>
                <a:gd name="T7" fmla="*/ 109 h 119"/>
                <a:gd name="T8" fmla="*/ 7 w 101"/>
                <a:gd name="T9" fmla="*/ 33 h 119"/>
                <a:gd name="T10" fmla="*/ 10 w 101"/>
                <a:gd name="T11" fmla="*/ 6 h 119"/>
                <a:gd name="T12" fmla="*/ 10 w 101"/>
                <a:gd name="T13" fmla="*/ 6 h 119"/>
                <a:gd name="T14" fmla="*/ 37 w 101"/>
                <a:gd name="T15" fmla="*/ 10 h 119"/>
                <a:gd name="T16" fmla="*/ 95 w 101"/>
                <a:gd name="T17" fmla="*/ 85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1" h="119">
                  <a:moveTo>
                    <a:pt x="95" y="85"/>
                  </a:moveTo>
                  <a:cubicBezTo>
                    <a:pt x="101" y="94"/>
                    <a:pt x="100" y="106"/>
                    <a:pt x="92" y="112"/>
                  </a:cubicBezTo>
                  <a:cubicBezTo>
                    <a:pt x="92" y="112"/>
                    <a:pt x="92" y="112"/>
                    <a:pt x="92" y="112"/>
                  </a:cubicBezTo>
                  <a:cubicBezTo>
                    <a:pt x="83" y="119"/>
                    <a:pt x="71" y="117"/>
                    <a:pt x="65" y="109"/>
                  </a:cubicBezTo>
                  <a:cubicBezTo>
                    <a:pt x="7" y="33"/>
                    <a:pt x="7" y="33"/>
                    <a:pt x="7" y="33"/>
                  </a:cubicBezTo>
                  <a:cubicBezTo>
                    <a:pt x="0" y="25"/>
                    <a:pt x="2" y="13"/>
                    <a:pt x="10" y="6"/>
                  </a:cubicBezTo>
                  <a:cubicBezTo>
                    <a:pt x="10" y="6"/>
                    <a:pt x="10" y="6"/>
                    <a:pt x="10" y="6"/>
                  </a:cubicBezTo>
                  <a:cubicBezTo>
                    <a:pt x="19" y="0"/>
                    <a:pt x="30" y="1"/>
                    <a:pt x="37" y="10"/>
                  </a:cubicBezTo>
                  <a:lnTo>
                    <a:pt x="95" y="85"/>
                  </a:lnTo>
                  <a:close/>
                </a:path>
              </a:pathLst>
            </a:custGeom>
            <a:solidFill>
              <a:srgbClr val="5454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61" name="Freeform 12"/>
            <p:cNvSpPr/>
            <p:nvPr/>
          </p:nvSpPr>
          <p:spPr bwMode="auto">
            <a:xfrm>
              <a:off x="635" y="1682"/>
              <a:ext cx="172" cy="68"/>
            </a:xfrm>
            <a:custGeom>
              <a:avLst/>
              <a:gdLst>
                <a:gd name="T0" fmla="*/ 99 w 114"/>
                <a:gd name="T1" fmla="*/ 12 h 45"/>
                <a:gd name="T2" fmla="*/ 113 w 114"/>
                <a:gd name="T3" fmla="*/ 30 h 45"/>
                <a:gd name="T4" fmla="*/ 113 w 114"/>
                <a:gd name="T5" fmla="*/ 30 h 45"/>
                <a:gd name="T6" fmla="*/ 95 w 114"/>
                <a:gd name="T7" fmla="*/ 44 h 45"/>
                <a:gd name="T8" fmla="*/ 15 w 114"/>
                <a:gd name="T9" fmla="*/ 33 h 45"/>
                <a:gd name="T10" fmla="*/ 2 w 114"/>
                <a:gd name="T11" fmla="*/ 15 h 45"/>
                <a:gd name="T12" fmla="*/ 2 w 114"/>
                <a:gd name="T13" fmla="*/ 15 h 45"/>
                <a:gd name="T14" fmla="*/ 20 w 114"/>
                <a:gd name="T15" fmla="*/ 1 h 45"/>
                <a:gd name="T16" fmla="*/ 99 w 114"/>
                <a:gd name="T17" fmla="*/ 12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4" h="45">
                  <a:moveTo>
                    <a:pt x="99" y="12"/>
                  </a:moveTo>
                  <a:cubicBezTo>
                    <a:pt x="108" y="13"/>
                    <a:pt x="114" y="21"/>
                    <a:pt x="113" y="30"/>
                  </a:cubicBezTo>
                  <a:cubicBezTo>
                    <a:pt x="113" y="30"/>
                    <a:pt x="113" y="30"/>
                    <a:pt x="113" y="30"/>
                  </a:cubicBezTo>
                  <a:cubicBezTo>
                    <a:pt x="112" y="39"/>
                    <a:pt x="104" y="45"/>
                    <a:pt x="95" y="44"/>
                  </a:cubicBezTo>
                  <a:cubicBezTo>
                    <a:pt x="15" y="33"/>
                    <a:pt x="15" y="33"/>
                    <a:pt x="15" y="33"/>
                  </a:cubicBezTo>
                  <a:cubicBezTo>
                    <a:pt x="7" y="32"/>
                    <a:pt x="0" y="24"/>
                    <a:pt x="2" y="15"/>
                  </a:cubicBezTo>
                  <a:cubicBezTo>
                    <a:pt x="2" y="15"/>
                    <a:pt x="2" y="15"/>
                    <a:pt x="2" y="15"/>
                  </a:cubicBezTo>
                  <a:cubicBezTo>
                    <a:pt x="3" y="6"/>
                    <a:pt x="11" y="0"/>
                    <a:pt x="20" y="1"/>
                  </a:cubicBezTo>
                  <a:lnTo>
                    <a:pt x="99" y="12"/>
                  </a:lnTo>
                  <a:close/>
                </a:path>
              </a:pathLst>
            </a:custGeom>
            <a:solidFill>
              <a:srgbClr val="5454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62" name="Freeform 13"/>
            <p:cNvSpPr>
              <a:spLocks noEditPoints="1"/>
            </p:cNvSpPr>
            <p:nvPr/>
          </p:nvSpPr>
          <p:spPr bwMode="auto">
            <a:xfrm>
              <a:off x="685" y="1452"/>
              <a:ext cx="205" cy="216"/>
            </a:xfrm>
            <a:custGeom>
              <a:avLst/>
              <a:gdLst>
                <a:gd name="T0" fmla="*/ 133 w 136"/>
                <a:gd name="T1" fmla="*/ 55 h 143"/>
                <a:gd name="T2" fmla="*/ 132 w 136"/>
                <a:gd name="T3" fmla="*/ 45 h 143"/>
                <a:gd name="T4" fmla="*/ 78 w 136"/>
                <a:gd name="T5" fmla="*/ 3 h 143"/>
                <a:gd name="T6" fmla="*/ 69 w 136"/>
                <a:gd name="T7" fmla="*/ 4 h 143"/>
                <a:gd name="T8" fmla="*/ 47 w 136"/>
                <a:gd name="T9" fmla="*/ 31 h 143"/>
                <a:gd name="T10" fmla="*/ 37 w 136"/>
                <a:gd name="T11" fmla="*/ 23 h 143"/>
                <a:gd name="T12" fmla="*/ 15 w 136"/>
                <a:gd name="T13" fmla="*/ 26 h 143"/>
                <a:gd name="T14" fmla="*/ 11 w 136"/>
                <a:gd name="T15" fmla="*/ 31 h 143"/>
                <a:gd name="T16" fmla="*/ 13 w 136"/>
                <a:gd name="T17" fmla="*/ 53 h 143"/>
                <a:gd name="T18" fmla="*/ 24 w 136"/>
                <a:gd name="T19" fmla="*/ 61 h 143"/>
                <a:gd name="T20" fmla="*/ 2 w 136"/>
                <a:gd name="T21" fmla="*/ 89 h 143"/>
                <a:gd name="T22" fmla="*/ 3 w 136"/>
                <a:gd name="T23" fmla="*/ 98 h 143"/>
                <a:gd name="T24" fmla="*/ 58 w 136"/>
                <a:gd name="T25" fmla="*/ 140 h 143"/>
                <a:gd name="T26" fmla="*/ 67 w 136"/>
                <a:gd name="T27" fmla="*/ 139 h 143"/>
                <a:gd name="T28" fmla="*/ 133 w 136"/>
                <a:gd name="T29" fmla="*/ 55 h 143"/>
                <a:gd name="T30" fmla="*/ 19 w 136"/>
                <a:gd name="T31" fmla="*/ 46 h 143"/>
                <a:gd name="T32" fmla="*/ 18 w 136"/>
                <a:gd name="T33" fmla="*/ 36 h 143"/>
                <a:gd name="T34" fmla="*/ 22 w 136"/>
                <a:gd name="T35" fmla="*/ 32 h 143"/>
                <a:gd name="T36" fmla="*/ 32 w 136"/>
                <a:gd name="T37" fmla="*/ 31 h 143"/>
                <a:gd name="T38" fmla="*/ 41 w 136"/>
                <a:gd name="T39" fmla="*/ 39 h 143"/>
                <a:gd name="T40" fmla="*/ 29 w 136"/>
                <a:gd name="T41" fmla="*/ 54 h 143"/>
                <a:gd name="T42" fmla="*/ 19 w 136"/>
                <a:gd name="T43" fmla="*/ 46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6" h="143">
                  <a:moveTo>
                    <a:pt x="133" y="55"/>
                  </a:moveTo>
                  <a:cubicBezTo>
                    <a:pt x="136" y="52"/>
                    <a:pt x="135" y="48"/>
                    <a:pt x="132" y="45"/>
                  </a:cubicBezTo>
                  <a:cubicBezTo>
                    <a:pt x="78" y="3"/>
                    <a:pt x="78" y="3"/>
                    <a:pt x="78" y="3"/>
                  </a:cubicBezTo>
                  <a:cubicBezTo>
                    <a:pt x="75" y="0"/>
                    <a:pt x="71" y="1"/>
                    <a:pt x="69" y="4"/>
                  </a:cubicBezTo>
                  <a:cubicBezTo>
                    <a:pt x="47" y="31"/>
                    <a:pt x="47" y="31"/>
                    <a:pt x="47" y="31"/>
                  </a:cubicBezTo>
                  <a:cubicBezTo>
                    <a:pt x="37" y="23"/>
                    <a:pt x="37" y="23"/>
                    <a:pt x="37" y="23"/>
                  </a:cubicBezTo>
                  <a:cubicBezTo>
                    <a:pt x="30" y="18"/>
                    <a:pt x="20" y="19"/>
                    <a:pt x="15" y="26"/>
                  </a:cubicBezTo>
                  <a:cubicBezTo>
                    <a:pt x="11" y="31"/>
                    <a:pt x="11" y="31"/>
                    <a:pt x="11" y="31"/>
                  </a:cubicBezTo>
                  <a:cubicBezTo>
                    <a:pt x="5" y="38"/>
                    <a:pt x="7" y="48"/>
                    <a:pt x="13" y="53"/>
                  </a:cubicBezTo>
                  <a:cubicBezTo>
                    <a:pt x="24" y="61"/>
                    <a:pt x="24" y="61"/>
                    <a:pt x="24" y="61"/>
                  </a:cubicBezTo>
                  <a:cubicBezTo>
                    <a:pt x="2" y="89"/>
                    <a:pt x="2" y="89"/>
                    <a:pt x="2" y="89"/>
                  </a:cubicBezTo>
                  <a:cubicBezTo>
                    <a:pt x="0" y="91"/>
                    <a:pt x="1" y="96"/>
                    <a:pt x="3" y="98"/>
                  </a:cubicBezTo>
                  <a:cubicBezTo>
                    <a:pt x="58" y="140"/>
                    <a:pt x="58" y="140"/>
                    <a:pt x="58" y="140"/>
                  </a:cubicBezTo>
                  <a:cubicBezTo>
                    <a:pt x="60" y="143"/>
                    <a:pt x="65" y="142"/>
                    <a:pt x="67" y="139"/>
                  </a:cubicBezTo>
                  <a:lnTo>
                    <a:pt x="133" y="55"/>
                  </a:lnTo>
                  <a:close/>
                  <a:moveTo>
                    <a:pt x="19" y="46"/>
                  </a:moveTo>
                  <a:cubicBezTo>
                    <a:pt x="16" y="44"/>
                    <a:pt x="16" y="39"/>
                    <a:pt x="18" y="36"/>
                  </a:cubicBezTo>
                  <a:cubicBezTo>
                    <a:pt x="22" y="32"/>
                    <a:pt x="22" y="32"/>
                    <a:pt x="22" y="32"/>
                  </a:cubicBezTo>
                  <a:cubicBezTo>
                    <a:pt x="24" y="29"/>
                    <a:pt x="29" y="28"/>
                    <a:pt x="32" y="31"/>
                  </a:cubicBezTo>
                  <a:cubicBezTo>
                    <a:pt x="41" y="39"/>
                    <a:pt x="41" y="39"/>
                    <a:pt x="41" y="39"/>
                  </a:cubicBezTo>
                  <a:cubicBezTo>
                    <a:pt x="29" y="54"/>
                    <a:pt x="29" y="54"/>
                    <a:pt x="29" y="54"/>
                  </a:cubicBezTo>
                  <a:lnTo>
                    <a:pt x="19" y="46"/>
                  </a:lnTo>
                  <a:close/>
                </a:path>
              </a:pathLst>
            </a:custGeom>
            <a:solidFill>
              <a:srgbClr val="5454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63" name="Freeform 15"/>
            <p:cNvSpPr/>
            <p:nvPr/>
          </p:nvSpPr>
          <p:spPr bwMode="auto">
            <a:xfrm>
              <a:off x="522" y="1377"/>
              <a:ext cx="179" cy="55"/>
            </a:xfrm>
            <a:custGeom>
              <a:avLst/>
              <a:gdLst>
                <a:gd name="T0" fmla="*/ 63 w 119"/>
                <a:gd name="T1" fmla="*/ 17 h 36"/>
                <a:gd name="T2" fmla="*/ 6 w 119"/>
                <a:gd name="T3" fmla="*/ 28 h 36"/>
                <a:gd name="T4" fmla="*/ 0 w 119"/>
                <a:gd name="T5" fmla="*/ 26 h 36"/>
                <a:gd name="T6" fmla="*/ 91 w 119"/>
                <a:gd name="T7" fmla="*/ 6 h 36"/>
                <a:gd name="T8" fmla="*/ 116 w 119"/>
                <a:gd name="T9" fmla="*/ 11 h 36"/>
                <a:gd name="T10" fmla="*/ 119 w 119"/>
                <a:gd name="T11" fmla="*/ 30 h 36"/>
                <a:gd name="T12" fmla="*/ 103 w 119"/>
                <a:gd name="T13" fmla="*/ 36 h 36"/>
                <a:gd name="T14" fmla="*/ 63 w 119"/>
                <a:gd name="T15" fmla="*/ 17 h 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9" h="36">
                  <a:moveTo>
                    <a:pt x="63" y="17"/>
                  </a:moveTo>
                  <a:cubicBezTo>
                    <a:pt x="47" y="15"/>
                    <a:pt x="20" y="18"/>
                    <a:pt x="6" y="28"/>
                  </a:cubicBezTo>
                  <a:cubicBezTo>
                    <a:pt x="4" y="27"/>
                    <a:pt x="2" y="27"/>
                    <a:pt x="0" y="26"/>
                  </a:cubicBezTo>
                  <a:cubicBezTo>
                    <a:pt x="26" y="8"/>
                    <a:pt x="60" y="0"/>
                    <a:pt x="91" y="6"/>
                  </a:cubicBezTo>
                  <a:cubicBezTo>
                    <a:pt x="98" y="7"/>
                    <a:pt x="115" y="10"/>
                    <a:pt x="116" y="11"/>
                  </a:cubicBezTo>
                  <a:cubicBezTo>
                    <a:pt x="116" y="12"/>
                    <a:pt x="118" y="25"/>
                    <a:pt x="119" y="30"/>
                  </a:cubicBezTo>
                  <a:cubicBezTo>
                    <a:pt x="114" y="32"/>
                    <a:pt x="108" y="33"/>
                    <a:pt x="103" y="36"/>
                  </a:cubicBezTo>
                  <a:cubicBezTo>
                    <a:pt x="95" y="24"/>
                    <a:pt x="76" y="19"/>
                    <a:pt x="63" y="17"/>
                  </a:cubicBezTo>
                  <a:close/>
                </a:path>
              </a:pathLst>
            </a:custGeom>
            <a:solidFill>
              <a:srgbClr val="5454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grpSp>
      <p:sp>
        <p:nvSpPr>
          <p:cNvPr id="64" name="文本框 63"/>
          <p:cNvSpPr txBox="1"/>
          <p:nvPr/>
        </p:nvSpPr>
        <p:spPr>
          <a:xfrm>
            <a:off x="1636239" y="4678804"/>
            <a:ext cx="2159566" cy="1261884"/>
          </a:xfrm>
          <a:prstGeom prst="rect">
            <a:avLst/>
          </a:prstGeom>
          <a:noFill/>
          <a:effectLst/>
        </p:spPr>
        <p:txBody>
          <a:bodyPr wrap="none" rtlCol="0">
            <a:spAutoFit/>
          </a:bodyPr>
          <a:lstStyle/>
          <a:p>
            <a:r>
              <a:rPr lang="zh-CN" altLang="en-US" dirty="0">
                <a:solidFill>
                  <a:schemeClr val="tx1">
                    <a:lumMod val="75000"/>
                    <a:lumOff val="25000"/>
                  </a:schemeClr>
                </a:solidFill>
                <a:cs typeface="+mn-ea"/>
                <a:sym typeface="+mn-lt"/>
              </a:rPr>
              <a:t> 单击此处输入标题</a:t>
            </a:r>
            <a:endParaRPr lang="en-US" altLang="zh-CN" dirty="0">
              <a:solidFill>
                <a:schemeClr val="tx1">
                  <a:lumMod val="75000"/>
                  <a:lumOff val="25000"/>
                </a:schemeClr>
              </a:solidFill>
              <a:cs typeface="+mn-ea"/>
              <a:sym typeface="+mn-lt"/>
            </a:endParaRPr>
          </a:p>
          <a:p>
            <a:r>
              <a:rPr lang="zh-CN" altLang="en-US" sz="1100" dirty="0">
                <a:solidFill>
                  <a:schemeClr val="tx1">
                    <a:lumMod val="75000"/>
                    <a:lumOff val="25000"/>
                  </a:schemeClr>
                </a:solidFill>
                <a:cs typeface="+mn-ea"/>
                <a:sym typeface="+mn-lt"/>
              </a:rPr>
              <a:t>请在这里输入您的主要叙述内容</a:t>
            </a:r>
            <a:endParaRPr lang="en-US" altLang="zh-CN" sz="1100" dirty="0">
              <a:solidFill>
                <a:schemeClr val="tx1">
                  <a:lumMod val="75000"/>
                  <a:lumOff val="25000"/>
                </a:schemeClr>
              </a:solidFill>
              <a:cs typeface="+mn-ea"/>
              <a:sym typeface="+mn-lt"/>
            </a:endParaRPr>
          </a:p>
          <a:p>
            <a:r>
              <a:rPr lang="zh-CN" altLang="en-US" sz="1100" dirty="0">
                <a:solidFill>
                  <a:schemeClr val="tx1">
                    <a:lumMod val="75000"/>
                    <a:lumOff val="25000"/>
                  </a:schemeClr>
                </a:solidFill>
                <a:cs typeface="+mn-ea"/>
                <a:sym typeface="+mn-lt"/>
              </a:rPr>
              <a:t>请在这里输入您的主要叙述内容</a:t>
            </a:r>
            <a:endParaRPr lang="en-US" altLang="zh-CN" sz="1100" dirty="0">
              <a:solidFill>
                <a:schemeClr val="tx1">
                  <a:lumMod val="75000"/>
                  <a:lumOff val="25000"/>
                </a:schemeClr>
              </a:solidFill>
              <a:cs typeface="+mn-ea"/>
              <a:sym typeface="+mn-lt"/>
            </a:endParaRPr>
          </a:p>
          <a:p>
            <a:endParaRPr lang="en-US" altLang="zh-CN" sz="3600" dirty="0">
              <a:solidFill>
                <a:schemeClr val="tx1">
                  <a:lumMod val="75000"/>
                  <a:lumOff val="25000"/>
                </a:schemeClr>
              </a:solidFill>
              <a:cs typeface="+mn-ea"/>
              <a:sym typeface="+mn-lt"/>
            </a:endParaRPr>
          </a:p>
        </p:txBody>
      </p:sp>
      <p:sp>
        <p:nvSpPr>
          <p:cNvPr id="65" name="文本框 64"/>
          <p:cNvSpPr txBox="1"/>
          <p:nvPr/>
        </p:nvSpPr>
        <p:spPr>
          <a:xfrm>
            <a:off x="3899280" y="4676634"/>
            <a:ext cx="2159566" cy="1261884"/>
          </a:xfrm>
          <a:prstGeom prst="rect">
            <a:avLst/>
          </a:prstGeom>
          <a:noFill/>
          <a:effectLst/>
        </p:spPr>
        <p:txBody>
          <a:bodyPr wrap="none" rtlCol="0">
            <a:spAutoFit/>
          </a:bodyPr>
          <a:lstStyle/>
          <a:p>
            <a:r>
              <a:rPr lang="zh-CN" altLang="en-US" dirty="0">
                <a:solidFill>
                  <a:schemeClr val="tx1">
                    <a:lumMod val="75000"/>
                    <a:lumOff val="25000"/>
                  </a:schemeClr>
                </a:solidFill>
                <a:cs typeface="+mn-ea"/>
                <a:sym typeface="+mn-lt"/>
              </a:rPr>
              <a:t> 单击此处输入标题</a:t>
            </a:r>
            <a:endParaRPr lang="en-US" altLang="zh-CN" dirty="0">
              <a:solidFill>
                <a:schemeClr val="tx1">
                  <a:lumMod val="75000"/>
                  <a:lumOff val="25000"/>
                </a:schemeClr>
              </a:solidFill>
              <a:cs typeface="+mn-ea"/>
              <a:sym typeface="+mn-lt"/>
            </a:endParaRPr>
          </a:p>
          <a:p>
            <a:r>
              <a:rPr lang="zh-CN" altLang="en-US" sz="1100" dirty="0">
                <a:solidFill>
                  <a:schemeClr val="tx1">
                    <a:lumMod val="75000"/>
                    <a:lumOff val="25000"/>
                  </a:schemeClr>
                </a:solidFill>
                <a:cs typeface="+mn-ea"/>
                <a:sym typeface="+mn-lt"/>
              </a:rPr>
              <a:t>请在这里输入您的主要叙述内容</a:t>
            </a:r>
            <a:endParaRPr lang="en-US" altLang="zh-CN" sz="1100" dirty="0">
              <a:solidFill>
                <a:schemeClr val="tx1">
                  <a:lumMod val="75000"/>
                  <a:lumOff val="25000"/>
                </a:schemeClr>
              </a:solidFill>
              <a:cs typeface="+mn-ea"/>
              <a:sym typeface="+mn-lt"/>
            </a:endParaRPr>
          </a:p>
          <a:p>
            <a:r>
              <a:rPr lang="zh-CN" altLang="en-US" sz="1100" dirty="0">
                <a:solidFill>
                  <a:schemeClr val="tx1">
                    <a:lumMod val="75000"/>
                    <a:lumOff val="25000"/>
                  </a:schemeClr>
                </a:solidFill>
                <a:cs typeface="+mn-ea"/>
                <a:sym typeface="+mn-lt"/>
              </a:rPr>
              <a:t>请在这里输入您的主要叙述内容</a:t>
            </a:r>
            <a:endParaRPr lang="en-US" altLang="zh-CN" sz="1100" dirty="0">
              <a:solidFill>
                <a:schemeClr val="tx1">
                  <a:lumMod val="75000"/>
                  <a:lumOff val="25000"/>
                </a:schemeClr>
              </a:solidFill>
              <a:cs typeface="+mn-ea"/>
              <a:sym typeface="+mn-lt"/>
            </a:endParaRPr>
          </a:p>
          <a:p>
            <a:endParaRPr lang="en-US" altLang="zh-CN" sz="3600" dirty="0">
              <a:solidFill>
                <a:schemeClr val="tx1">
                  <a:lumMod val="75000"/>
                  <a:lumOff val="25000"/>
                </a:schemeClr>
              </a:solidFill>
              <a:cs typeface="+mn-ea"/>
              <a:sym typeface="+mn-lt"/>
            </a:endParaRPr>
          </a:p>
        </p:txBody>
      </p:sp>
      <p:sp>
        <p:nvSpPr>
          <p:cNvPr id="66" name="文本框 65"/>
          <p:cNvSpPr txBox="1"/>
          <p:nvPr/>
        </p:nvSpPr>
        <p:spPr>
          <a:xfrm>
            <a:off x="6292926" y="4685132"/>
            <a:ext cx="2159566" cy="1261884"/>
          </a:xfrm>
          <a:prstGeom prst="rect">
            <a:avLst/>
          </a:prstGeom>
          <a:noFill/>
          <a:effectLst/>
        </p:spPr>
        <p:txBody>
          <a:bodyPr wrap="none" rtlCol="0">
            <a:spAutoFit/>
          </a:bodyPr>
          <a:lstStyle/>
          <a:p>
            <a:r>
              <a:rPr lang="zh-CN" altLang="en-US" dirty="0">
                <a:solidFill>
                  <a:schemeClr val="tx1">
                    <a:lumMod val="75000"/>
                    <a:lumOff val="25000"/>
                  </a:schemeClr>
                </a:solidFill>
                <a:cs typeface="+mn-ea"/>
                <a:sym typeface="+mn-lt"/>
              </a:rPr>
              <a:t> 单击此处输入标题</a:t>
            </a:r>
            <a:endParaRPr lang="en-US" altLang="zh-CN" dirty="0">
              <a:solidFill>
                <a:schemeClr val="tx1">
                  <a:lumMod val="75000"/>
                  <a:lumOff val="25000"/>
                </a:schemeClr>
              </a:solidFill>
              <a:cs typeface="+mn-ea"/>
              <a:sym typeface="+mn-lt"/>
            </a:endParaRPr>
          </a:p>
          <a:p>
            <a:r>
              <a:rPr lang="zh-CN" altLang="en-US" sz="1100" dirty="0">
                <a:solidFill>
                  <a:schemeClr val="tx1">
                    <a:lumMod val="75000"/>
                    <a:lumOff val="25000"/>
                  </a:schemeClr>
                </a:solidFill>
                <a:cs typeface="+mn-ea"/>
                <a:sym typeface="+mn-lt"/>
              </a:rPr>
              <a:t>请在这里输入您的主要叙述内容</a:t>
            </a:r>
            <a:endParaRPr lang="en-US" altLang="zh-CN" sz="1100" dirty="0">
              <a:solidFill>
                <a:schemeClr val="tx1">
                  <a:lumMod val="75000"/>
                  <a:lumOff val="25000"/>
                </a:schemeClr>
              </a:solidFill>
              <a:cs typeface="+mn-ea"/>
              <a:sym typeface="+mn-lt"/>
            </a:endParaRPr>
          </a:p>
          <a:p>
            <a:r>
              <a:rPr lang="zh-CN" altLang="en-US" sz="1100" dirty="0">
                <a:solidFill>
                  <a:schemeClr val="tx1">
                    <a:lumMod val="75000"/>
                    <a:lumOff val="25000"/>
                  </a:schemeClr>
                </a:solidFill>
                <a:cs typeface="+mn-ea"/>
                <a:sym typeface="+mn-lt"/>
              </a:rPr>
              <a:t>请在这里输入您的主要叙述内容</a:t>
            </a:r>
            <a:endParaRPr lang="en-US" altLang="zh-CN" sz="1100" dirty="0">
              <a:solidFill>
                <a:schemeClr val="tx1">
                  <a:lumMod val="75000"/>
                  <a:lumOff val="25000"/>
                </a:schemeClr>
              </a:solidFill>
              <a:cs typeface="+mn-ea"/>
              <a:sym typeface="+mn-lt"/>
            </a:endParaRPr>
          </a:p>
          <a:p>
            <a:endParaRPr lang="en-US" altLang="zh-CN" sz="3600" dirty="0">
              <a:solidFill>
                <a:schemeClr val="tx1">
                  <a:lumMod val="75000"/>
                  <a:lumOff val="25000"/>
                </a:schemeClr>
              </a:solidFill>
              <a:cs typeface="+mn-ea"/>
              <a:sym typeface="+mn-lt"/>
            </a:endParaRPr>
          </a:p>
        </p:txBody>
      </p:sp>
      <p:sp>
        <p:nvSpPr>
          <p:cNvPr id="67" name="文本框 66"/>
          <p:cNvSpPr txBox="1"/>
          <p:nvPr/>
        </p:nvSpPr>
        <p:spPr>
          <a:xfrm>
            <a:off x="8653678" y="4685131"/>
            <a:ext cx="2159566" cy="1261884"/>
          </a:xfrm>
          <a:prstGeom prst="rect">
            <a:avLst/>
          </a:prstGeom>
          <a:noFill/>
          <a:effectLst/>
        </p:spPr>
        <p:txBody>
          <a:bodyPr wrap="none" rtlCol="0">
            <a:spAutoFit/>
          </a:bodyPr>
          <a:lstStyle/>
          <a:p>
            <a:r>
              <a:rPr lang="zh-CN" altLang="en-US" dirty="0">
                <a:solidFill>
                  <a:schemeClr val="tx1">
                    <a:lumMod val="75000"/>
                    <a:lumOff val="25000"/>
                  </a:schemeClr>
                </a:solidFill>
                <a:cs typeface="+mn-ea"/>
                <a:sym typeface="+mn-lt"/>
              </a:rPr>
              <a:t> 单击此处输入标题</a:t>
            </a:r>
            <a:endParaRPr lang="en-US" altLang="zh-CN" dirty="0">
              <a:solidFill>
                <a:schemeClr val="tx1">
                  <a:lumMod val="75000"/>
                  <a:lumOff val="25000"/>
                </a:schemeClr>
              </a:solidFill>
              <a:cs typeface="+mn-ea"/>
              <a:sym typeface="+mn-lt"/>
            </a:endParaRPr>
          </a:p>
          <a:p>
            <a:r>
              <a:rPr lang="zh-CN" altLang="en-US" sz="1100" dirty="0">
                <a:solidFill>
                  <a:schemeClr val="tx1">
                    <a:lumMod val="75000"/>
                    <a:lumOff val="25000"/>
                  </a:schemeClr>
                </a:solidFill>
                <a:cs typeface="+mn-ea"/>
                <a:sym typeface="+mn-lt"/>
              </a:rPr>
              <a:t>请在这里输入您的主要叙述内容</a:t>
            </a:r>
            <a:endParaRPr lang="en-US" altLang="zh-CN" sz="1100" dirty="0">
              <a:solidFill>
                <a:schemeClr val="tx1">
                  <a:lumMod val="75000"/>
                  <a:lumOff val="25000"/>
                </a:schemeClr>
              </a:solidFill>
              <a:cs typeface="+mn-ea"/>
              <a:sym typeface="+mn-lt"/>
            </a:endParaRPr>
          </a:p>
          <a:p>
            <a:r>
              <a:rPr lang="zh-CN" altLang="en-US" sz="1100" dirty="0">
                <a:solidFill>
                  <a:schemeClr val="tx1">
                    <a:lumMod val="75000"/>
                    <a:lumOff val="25000"/>
                  </a:schemeClr>
                </a:solidFill>
                <a:cs typeface="+mn-ea"/>
                <a:sym typeface="+mn-lt"/>
              </a:rPr>
              <a:t>请在这里输入您的主要叙述内容</a:t>
            </a:r>
            <a:endParaRPr lang="en-US" altLang="zh-CN" sz="1100" dirty="0">
              <a:solidFill>
                <a:schemeClr val="tx1">
                  <a:lumMod val="75000"/>
                  <a:lumOff val="25000"/>
                </a:schemeClr>
              </a:solidFill>
              <a:cs typeface="+mn-ea"/>
              <a:sym typeface="+mn-lt"/>
            </a:endParaRPr>
          </a:p>
          <a:p>
            <a:endParaRPr lang="en-US" altLang="zh-CN" sz="3600" dirty="0">
              <a:solidFill>
                <a:schemeClr val="tx1">
                  <a:lumMod val="75000"/>
                  <a:lumOff val="25000"/>
                </a:schemeClr>
              </a:solidFill>
              <a:cs typeface="+mn-ea"/>
              <a:sym typeface="+mn-lt"/>
            </a:endParaRPr>
          </a:p>
        </p:txBody>
      </p:sp>
    </p:spTree>
  </p:cSld>
  <p:clrMapOvr>
    <a:masterClrMapping/>
  </p:clrMapOvr>
  <mc:AlternateContent xmlns:mc="http://schemas.openxmlformats.org/markup-compatibility/2006">
    <mc:Choice xmlns="" xmlns:p15="http://schemas.microsoft.com/office/powerpoint/2012/main" Requires="p15">
      <p:transition xmlns:p14="http://schemas.microsoft.com/office/powerpoint/2010/main" spd="slow" Requires="p14" advTm="3000">
        <p15:prstTrans prst="drape"/>
      </p:transition>
    </mc:Choice>
    <mc:Fallback>
      <p:transition spd="slow" advTm="300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barn(outVertical)">
                                          <p:cBhvr>
                                            <p:cTn id="7" dur="500"/>
                                            <p:tgtEl>
                                              <p:spTgt spid="29"/>
                                            </p:tgtEl>
                                          </p:cBhvr>
                                        </p:animEffect>
                                      </p:childTnLst>
                                    </p:cTn>
                                  </p:par>
                                </p:childTnLst>
                              </p:cTn>
                            </p:par>
                            <p:par>
                              <p:cTn id="8" fill="hold">
                                <p:stCondLst>
                                  <p:cond delay="500"/>
                                </p:stCondLst>
                                <p:childTnLst>
                                  <p:par>
                                    <p:cTn id="9" presetID="2" presetClass="entr" presetSubtype="1" fill="hold" nodeType="afterEffect" p14:presetBounceEnd="60000">
                                      <p:stCondLst>
                                        <p:cond delay="0"/>
                                      </p:stCondLst>
                                      <p:childTnLst>
                                        <p:set>
                                          <p:cBhvr>
                                            <p:cTn id="10" dur="1" fill="hold">
                                              <p:stCondLst>
                                                <p:cond delay="0"/>
                                              </p:stCondLst>
                                            </p:cTn>
                                            <p:tgtEl>
                                              <p:spTgt spid="42"/>
                                            </p:tgtEl>
                                            <p:attrNameLst>
                                              <p:attrName>style.visibility</p:attrName>
                                            </p:attrNameLst>
                                          </p:cBhvr>
                                          <p:to>
                                            <p:strVal val="visible"/>
                                          </p:to>
                                        </p:set>
                                        <p:anim calcmode="lin" valueType="num" p14:bounceEnd="60000">
                                          <p:cBhvr additive="base">
                                            <p:cTn id="11" dur="1000" fill="hold"/>
                                            <p:tgtEl>
                                              <p:spTgt spid="42"/>
                                            </p:tgtEl>
                                            <p:attrNameLst>
                                              <p:attrName>ppt_x</p:attrName>
                                            </p:attrNameLst>
                                          </p:cBhvr>
                                          <p:tavLst>
                                            <p:tav tm="0">
                                              <p:val>
                                                <p:strVal val="#ppt_x"/>
                                              </p:val>
                                            </p:tav>
                                            <p:tav tm="100000">
                                              <p:val>
                                                <p:strVal val="#ppt_x"/>
                                              </p:val>
                                            </p:tav>
                                          </p:tavLst>
                                        </p:anim>
                                        <p:anim calcmode="lin" valueType="num" p14:bounceEnd="60000">
                                          <p:cBhvr additive="base">
                                            <p:cTn id="12" dur="1000" fill="hold"/>
                                            <p:tgtEl>
                                              <p:spTgt spid="42"/>
                                            </p:tgtEl>
                                            <p:attrNameLst>
                                              <p:attrName>ppt_y</p:attrName>
                                            </p:attrNameLst>
                                          </p:cBhvr>
                                          <p:tavLst>
                                            <p:tav tm="0">
                                              <p:val>
                                                <p:strVal val="0-#ppt_h/2"/>
                                              </p:val>
                                            </p:tav>
                                            <p:tav tm="100000">
                                              <p:val>
                                                <p:strVal val="#ppt_y"/>
                                              </p:val>
                                            </p:tav>
                                          </p:tavLst>
                                        </p:anim>
                                      </p:childTnLst>
                                    </p:cTn>
                                  </p:par>
                                  <p:par>
                                    <p:cTn id="13" presetID="2" presetClass="entr" presetSubtype="1" fill="hold" nodeType="withEffect" p14:presetBounceEnd="60000">
                                      <p:stCondLst>
                                        <p:cond delay="250"/>
                                      </p:stCondLst>
                                      <p:childTnLst>
                                        <p:set>
                                          <p:cBhvr>
                                            <p:cTn id="14" dur="1" fill="hold">
                                              <p:stCondLst>
                                                <p:cond delay="0"/>
                                              </p:stCondLst>
                                            </p:cTn>
                                            <p:tgtEl>
                                              <p:spTgt spid="45"/>
                                            </p:tgtEl>
                                            <p:attrNameLst>
                                              <p:attrName>style.visibility</p:attrName>
                                            </p:attrNameLst>
                                          </p:cBhvr>
                                          <p:to>
                                            <p:strVal val="visible"/>
                                          </p:to>
                                        </p:set>
                                        <p:anim calcmode="lin" valueType="num" p14:bounceEnd="60000">
                                          <p:cBhvr additive="base">
                                            <p:cTn id="15" dur="1000" fill="hold"/>
                                            <p:tgtEl>
                                              <p:spTgt spid="45"/>
                                            </p:tgtEl>
                                            <p:attrNameLst>
                                              <p:attrName>ppt_x</p:attrName>
                                            </p:attrNameLst>
                                          </p:cBhvr>
                                          <p:tavLst>
                                            <p:tav tm="0">
                                              <p:val>
                                                <p:strVal val="#ppt_x"/>
                                              </p:val>
                                            </p:tav>
                                            <p:tav tm="100000">
                                              <p:val>
                                                <p:strVal val="#ppt_x"/>
                                              </p:val>
                                            </p:tav>
                                          </p:tavLst>
                                        </p:anim>
                                        <p:anim calcmode="lin" valueType="num" p14:bounceEnd="60000">
                                          <p:cBhvr additive="base">
                                            <p:cTn id="16" dur="1000" fill="hold"/>
                                            <p:tgtEl>
                                              <p:spTgt spid="45"/>
                                            </p:tgtEl>
                                            <p:attrNameLst>
                                              <p:attrName>ppt_y</p:attrName>
                                            </p:attrNameLst>
                                          </p:cBhvr>
                                          <p:tavLst>
                                            <p:tav tm="0">
                                              <p:val>
                                                <p:strVal val="0-#ppt_h/2"/>
                                              </p:val>
                                            </p:tav>
                                            <p:tav tm="100000">
                                              <p:val>
                                                <p:strVal val="#ppt_y"/>
                                              </p:val>
                                            </p:tav>
                                          </p:tavLst>
                                        </p:anim>
                                      </p:childTnLst>
                                    </p:cTn>
                                  </p:par>
                                  <p:par>
                                    <p:cTn id="17" presetID="2" presetClass="entr" presetSubtype="1" fill="hold" nodeType="withEffect" p14:presetBounceEnd="60000">
                                      <p:stCondLst>
                                        <p:cond delay="500"/>
                                      </p:stCondLst>
                                      <p:childTnLst>
                                        <p:set>
                                          <p:cBhvr>
                                            <p:cTn id="18" dur="1" fill="hold">
                                              <p:stCondLst>
                                                <p:cond delay="0"/>
                                              </p:stCondLst>
                                            </p:cTn>
                                            <p:tgtEl>
                                              <p:spTgt spid="48"/>
                                            </p:tgtEl>
                                            <p:attrNameLst>
                                              <p:attrName>style.visibility</p:attrName>
                                            </p:attrNameLst>
                                          </p:cBhvr>
                                          <p:to>
                                            <p:strVal val="visible"/>
                                          </p:to>
                                        </p:set>
                                        <p:anim calcmode="lin" valueType="num" p14:bounceEnd="60000">
                                          <p:cBhvr additive="base">
                                            <p:cTn id="19" dur="1000" fill="hold"/>
                                            <p:tgtEl>
                                              <p:spTgt spid="48"/>
                                            </p:tgtEl>
                                            <p:attrNameLst>
                                              <p:attrName>ppt_x</p:attrName>
                                            </p:attrNameLst>
                                          </p:cBhvr>
                                          <p:tavLst>
                                            <p:tav tm="0">
                                              <p:val>
                                                <p:strVal val="#ppt_x"/>
                                              </p:val>
                                            </p:tav>
                                            <p:tav tm="100000">
                                              <p:val>
                                                <p:strVal val="#ppt_x"/>
                                              </p:val>
                                            </p:tav>
                                          </p:tavLst>
                                        </p:anim>
                                        <p:anim calcmode="lin" valueType="num" p14:bounceEnd="60000">
                                          <p:cBhvr additive="base">
                                            <p:cTn id="20" dur="1000" fill="hold"/>
                                            <p:tgtEl>
                                              <p:spTgt spid="48"/>
                                            </p:tgtEl>
                                            <p:attrNameLst>
                                              <p:attrName>ppt_y</p:attrName>
                                            </p:attrNameLst>
                                          </p:cBhvr>
                                          <p:tavLst>
                                            <p:tav tm="0">
                                              <p:val>
                                                <p:strVal val="0-#ppt_h/2"/>
                                              </p:val>
                                            </p:tav>
                                            <p:tav tm="100000">
                                              <p:val>
                                                <p:strVal val="#ppt_y"/>
                                              </p:val>
                                            </p:tav>
                                          </p:tavLst>
                                        </p:anim>
                                      </p:childTnLst>
                                    </p:cTn>
                                  </p:par>
                                  <p:par>
                                    <p:cTn id="21" presetID="2" presetClass="entr" presetSubtype="1" fill="hold" nodeType="withEffect" p14:presetBounceEnd="60000">
                                      <p:stCondLst>
                                        <p:cond delay="750"/>
                                      </p:stCondLst>
                                      <p:childTnLst>
                                        <p:set>
                                          <p:cBhvr>
                                            <p:cTn id="22" dur="1" fill="hold">
                                              <p:stCondLst>
                                                <p:cond delay="0"/>
                                              </p:stCondLst>
                                            </p:cTn>
                                            <p:tgtEl>
                                              <p:spTgt spid="51"/>
                                            </p:tgtEl>
                                            <p:attrNameLst>
                                              <p:attrName>style.visibility</p:attrName>
                                            </p:attrNameLst>
                                          </p:cBhvr>
                                          <p:to>
                                            <p:strVal val="visible"/>
                                          </p:to>
                                        </p:set>
                                        <p:anim calcmode="lin" valueType="num" p14:bounceEnd="60000">
                                          <p:cBhvr additive="base">
                                            <p:cTn id="23" dur="1000" fill="hold"/>
                                            <p:tgtEl>
                                              <p:spTgt spid="51"/>
                                            </p:tgtEl>
                                            <p:attrNameLst>
                                              <p:attrName>ppt_x</p:attrName>
                                            </p:attrNameLst>
                                          </p:cBhvr>
                                          <p:tavLst>
                                            <p:tav tm="0">
                                              <p:val>
                                                <p:strVal val="#ppt_x"/>
                                              </p:val>
                                            </p:tav>
                                            <p:tav tm="100000">
                                              <p:val>
                                                <p:strVal val="#ppt_x"/>
                                              </p:val>
                                            </p:tav>
                                          </p:tavLst>
                                        </p:anim>
                                        <p:anim calcmode="lin" valueType="num" p14:bounceEnd="60000">
                                          <p:cBhvr additive="base">
                                            <p:cTn id="24" dur="1000" fill="hold"/>
                                            <p:tgtEl>
                                              <p:spTgt spid="51"/>
                                            </p:tgtEl>
                                            <p:attrNameLst>
                                              <p:attrName>ppt_y</p:attrName>
                                            </p:attrNameLst>
                                          </p:cBhvr>
                                          <p:tavLst>
                                            <p:tav tm="0">
                                              <p:val>
                                                <p:strVal val="0-#ppt_h/2"/>
                                              </p:val>
                                            </p:tav>
                                            <p:tav tm="100000">
                                              <p:val>
                                                <p:strVal val="#ppt_y"/>
                                              </p:val>
                                            </p:tav>
                                          </p:tavLst>
                                        </p:anim>
                                      </p:childTnLst>
                                    </p:cTn>
                                  </p:par>
                                </p:childTnLst>
                              </p:cTn>
                            </p:par>
                            <p:par>
                              <p:cTn id="25" fill="hold">
                                <p:stCondLst>
                                  <p:cond delay="1500"/>
                                </p:stCondLst>
                                <p:childTnLst>
                                  <p:par>
                                    <p:cTn id="26" presetID="2" presetClass="entr" presetSubtype="8" fill="hold" nodeType="afterEffect" p14:presetBounceEnd="60000">
                                      <p:stCondLst>
                                        <p:cond delay="0"/>
                                      </p:stCondLst>
                                      <p:childTnLst>
                                        <p:set>
                                          <p:cBhvr>
                                            <p:cTn id="27" dur="1" fill="hold">
                                              <p:stCondLst>
                                                <p:cond delay="0"/>
                                              </p:stCondLst>
                                            </p:cTn>
                                            <p:tgtEl>
                                              <p:spTgt spid="54"/>
                                            </p:tgtEl>
                                            <p:attrNameLst>
                                              <p:attrName>style.visibility</p:attrName>
                                            </p:attrNameLst>
                                          </p:cBhvr>
                                          <p:to>
                                            <p:strVal val="visible"/>
                                          </p:to>
                                        </p:set>
                                        <p:anim calcmode="lin" valueType="num" p14:bounceEnd="60000">
                                          <p:cBhvr additive="base">
                                            <p:cTn id="28" dur="1000" fill="hold"/>
                                            <p:tgtEl>
                                              <p:spTgt spid="54"/>
                                            </p:tgtEl>
                                            <p:attrNameLst>
                                              <p:attrName>ppt_x</p:attrName>
                                            </p:attrNameLst>
                                          </p:cBhvr>
                                          <p:tavLst>
                                            <p:tav tm="0">
                                              <p:val>
                                                <p:strVal val="0-#ppt_w/2"/>
                                              </p:val>
                                            </p:tav>
                                            <p:tav tm="100000">
                                              <p:val>
                                                <p:strVal val="#ppt_x"/>
                                              </p:val>
                                            </p:tav>
                                          </p:tavLst>
                                        </p:anim>
                                        <p:anim calcmode="lin" valueType="num" p14:bounceEnd="60000">
                                          <p:cBhvr additive="base">
                                            <p:cTn id="29" dur="1000" fill="hold"/>
                                            <p:tgtEl>
                                              <p:spTgt spid="54"/>
                                            </p:tgtEl>
                                            <p:attrNameLst>
                                              <p:attrName>ppt_y</p:attrName>
                                            </p:attrNameLst>
                                          </p:cBhvr>
                                          <p:tavLst>
                                            <p:tav tm="0">
                                              <p:val>
                                                <p:strVal val="#ppt_y"/>
                                              </p:val>
                                            </p:tav>
                                            <p:tav tm="100000">
                                              <p:val>
                                                <p:strVal val="#ppt_y"/>
                                              </p:val>
                                            </p:tav>
                                          </p:tavLst>
                                        </p:anim>
                                      </p:childTnLst>
                                    </p:cTn>
                                  </p:par>
                                </p:childTnLst>
                              </p:cTn>
                            </p:par>
                            <p:par>
                              <p:cTn id="30" fill="hold">
                                <p:stCondLst>
                                  <p:cond delay="2500"/>
                                </p:stCondLst>
                                <p:childTnLst>
                                  <p:par>
                                    <p:cTn id="31" presetID="2" presetClass="entr" presetSubtype="4" fill="hold" grpId="0" nodeType="afterEffect" p14:presetBounceEnd="60000">
                                      <p:stCondLst>
                                        <p:cond delay="0"/>
                                      </p:stCondLst>
                                      <p:childTnLst>
                                        <p:set>
                                          <p:cBhvr>
                                            <p:cTn id="32" dur="1" fill="hold">
                                              <p:stCondLst>
                                                <p:cond delay="0"/>
                                              </p:stCondLst>
                                            </p:cTn>
                                            <p:tgtEl>
                                              <p:spTgt spid="64"/>
                                            </p:tgtEl>
                                            <p:attrNameLst>
                                              <p:attrName>style.visibility</p:attrName>
                                            </p:attrNameLst>
                                          </p:cBhvr>
                                          <p:to>
                                            <p:strVal val="visible"/>
                                          </p:to>
                                        </p:set>
                                        <p:anim calcmode="lin" valueType="num" p14:bounceEnd="60000">
                                          <p:cBhvr additive="base">
                                            <p:cTn id="33" dur="1000" fill="hold"/>
                                            <p:tgtEl>
                                              <p:spTgt spid="64"/>
                                            </p:tgtEl>
                                            <p:attrNameLst>
                                              <p:attrName>ppt_x</p:attrName>
                                            </p:attrNameLst>
                                          </p:cBhvr>
                                          <p:tavLst>
                                            <p:tav tm="0">
                                              <p:val>
                                                <p:strVal val="#ppt_x"/>
                                              </p:val>
                                            </p:tav>
                                            <p:tav tm="100000">
                                              <p:val>
                                                <p:strVal val="#ppt_x"/>
                                              </p:val>
                                            </p:tav>
                                          </p:tavLst>
                                        </p:anim>
                                        <p:anim calcmode="lin" valueType="num" p14:bounceEnd="60000">
                                          <p:cBhvr additive="base">
                                            <p:cTn id="34" dur="1000" fill="hold"/>
                                            <p:tgtEl>
                                              <p:spTgt spid="64"/>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14:presetBounceEnd="60000">
                                      <p:stCondLst>
                                        <p:cond delay="250"/>
                                      </p:stCondLst>
                                      <p:childTnLst>
                                        <p:set>
                                          <p:cBhvr>
                                            <p:cTn id="36" dur="1" fill="hold">
                                              <p:stCondLst>
                                                <p:cond delay="0"/>
                                              </p:stCondLst>
                                            </p:cTn>
                                            <p:tgtEl>
                                              <p:spTgt spid="65"/>
                                            </p:tgtEl>
                                            <p:attrNameLst>
                                              <p:attrName>style.visibility</p:attrName>
                                            </p:attrNameLst>
                                          </p:cBhvr>
                                          <p:to>
                                            <p:strVal val="visible"/>
                                          </p:to>
                                        </p:set>
                                        <p:anim calcmode="lin" valueType="num" p14:bounceEnd="60000">
                                          <p:cBhvr additive="base">
                                            <p:cTn id="37" dur="1000" fill="hold"/>
                                            <p:tgtEl>
                                              <p:spTgt spid="65"/>
                                            </p:tgtEl>
                                            <p:attrNameLst>
                                              <p:attrName>ppt_x</p:attrName>
                                            </p:attrNameLst>
                                          </p:cBhvr>
                                          <p:tavLst>
                                            <p:tav tm="0">
                                              <p:val>
                                                <p:strVal val="#ppt_x"/>
                                              </p:val>
                                            </p:tav>
                                            <p:tav tm="100000">
                                              <p:val>
                                                <p:strVal val="#ppt_x"/>
                                              </p:val>
                                            </p:tav>
                                          </p:tavLst>
                                        </p:anim>
                                        <p:anim calcmode="lin" valueType="num" p14:bounceEnd="60000">
                                          <p:cBhvr additive="base">
                                            <p:cTn id="38" dur="1000" fill="hold"/>
                                            <p:tgtEl>
                                              <p:spTgt spid="65"/>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14:presetBounceEnd="60000">
                                      <p:stCondLst>
                                        <p:cond delay="500"/>
                                      </p:stCondLst>
                                      <p:childTnLst>
                                        <p:set>
                                          <p:cBhvr>
                                            <p:cTn id="40" dur="1" fill="hold">
                                              <p:stCondLst>
                                                <p:cond delay="0"/>
                                              </p:stCondLst>
                                            </p:cTn>
                                            <p:tgtEl>
                                              <p:spTgt spid="66"/>
                                            </p:tgtEl>
                                            <p:attrNameLst>
                                              <p:attrName>style.visibility</p:attrName>
                                            </p:attrNameLst>
                                          </p:cBhvr>
                                          <p:to>
                                            <p:strVal val="visible"/>
                                          </p:to>
                                        </p:set>
                                        <p:anim calcmode="lin" valueType="num" p14:bounceEnd="60000">
                                          <p:cBhvr additive="base">
                                            <p:cTn id="41" dur="1000" fill="hold"/>
                                            <p:tgtEl>
                                              <p:spTgt spid="66"/>
                                            </p:tgtEl>
                                            <p:attrNameLst>
                                              <p:attrName>ppt_x</p:attrName>
                                            </p:attrNameLst>
                                          </p:cBhvr>
                                          <p:tavLst>
                                            <p:tav tm="0">
                                              <p:val>
                                                <p:strVal val="#ppt_x"/>
                                              </p:val>
                                            </p:tav>
                                            <p:tav tm="100000">
                                              <p:val>
                                                <p:strVal val="#ppt_x"/>
                                              </p:val>
                                            </p:tav>
                                          </p:tavLst>
                                        </p:anim>
                                        <p:anim calcmode="lin" valueType="num" p14:bounceEnd="60000">
                                          <p:cBhvr additive="base">
                                            <p:cTn id="42" dur="1000" fill="hold"/>
                                            <p:tgtEl>
                                              <p:spTgt spid="66"/>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14:presetBounceEnd="60000">
                                      <p:stCondLst>
                                        <p:cond delay="750"/>
                                      </p:stCondLst>
                                      <p:childTnLst>
                                        <p:set>
                                          <p:cBhvr>
                                            <p:cTn id="44" dur="1" fill="hold">
                                              <p:stCondLst>
                                                <p:cond delay="0"/>
                                              </p:stCondLst>
                                            </p:cTn>
                                            <p:tgtEl>
                                              <p:spTgt spid="67"/>
                                            </p:tgtEl>
                                            <p:attrNameLst>
                                              <p:attrName>style.visibility</p:attrName>
                                            </p:attrNameLst>
                                          </p:cBhvr>
                                          <p:to>
                                            <p:strVal val="visible"/>
                                          </p:to>
                                        </p:set>
                                        <p:anim calcmode="lin" valueType="num" p14:bounceEnd="60000">
                                          <p:cBhvr additive="base">
                                            <p:cTn id="45" dur="1000" fill="hold"/>
                                            <p:tgtEl>
                                              <p:spTgt spid="67"/>
                                            </p:tgtEl>
                                            <p:attrNameLst>
                                              <p:attrName>ppt_x</p:attrName>
                                            </p:attrNameLst>
                                          </p:cBhvr>
                                          <p:tavLst>
                                            <p:tav tm="0">
                                              <p:val>
                                                <p:strVal val="#ppt_x"/>
                                              </p:val>
                                            </p:tav>
                                            <p:tav tm="100000">
                                              <p:val>
                                                <p:strVal val="#ppt_x"/>
                                              </p:val>
                                            </p:tav>
                                          </p:tavLst>
                                        </p:anim>
                                        <p:anim calcmode="lin" valueType="num" p14:bounceEnd="60000">
                                          <p:cBhvr additive="base">
                                            <p:cTn id="46" dur="1000" fill="hold"/>
                                            <p:tgtEl>
                                              <p:spTgt spid="6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p:bldP spid="65" grpId="0"/>
          <p:bldP spid="66" grpId="0"/>
          <p:bldP spid="67"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barn(outVertical)">
                                          <p:cBhvr>
                                            <p:cTn id="7" dur="500"/>
                                            <p:tgtEl>
                                              <p:spTgt spid="29"/>
                                            </p:tgtEl>
                                          </p:cBhvr>
                                        </p:animEffect>
                                      </p:childTnLst>
                                    </p:cTn>
                                  </p:par>
                                </p:childTnLst>
                              </p:cTn>
                            </p:par>
                            <p:par>
                              <p:cTn id="8" fill="hold">
                                <p:stCondLst>
                                  <p:cond delay="500"/>
                                </p:stCondLst>
                                <p:childTnLst>
                                  <p:par>
                                    <p:cTn id="9" presetID="2" presetClass="entr" presetSubtype="1" fill="hold" nodeType="afterEffect">
                                      <p:stCondLst>
                                        <p:cond delay="0"/>
                                      </p:stCondLst>
                                      <p:childTnLst>
                                        <p:set>
                                          <p:cBhvr>
                                            <p:cTn id="10" dur="1" fill="hold">
                                              <p:stCondLst>
                                                <p:cond delay="0"/>
                                              </p:stCondLst>
                                            </p:cTn>
                                            <p:tgtEl>
                                              <p:spTgt spid="42"/>
                                            </p:tgtEl>
                                            <p:attrNameLst>
                                              <p:attrName>style.visibility</p:attrName>
                                            </p:attrNameLst>
                                          </p:cBhvr>
                                          <p:to>
                                            <p:strVal val="visible"/>
                                          </p:to>
                                        </p:set>
                                        <p:anim calcmode="lin" valueType="num">
                                          <p:cBhvr additive="base">
                                            <p:cTn id="11" dur="1000" fill="hold"/>
                                            <p:tgtEl>
                                              <p:spTgt spid="42"/>
                                            </p:tgtEl>
                                            <p:attrNameLst>
                                              <p:attrName>ppt_x</p:attrName>
                                            </p:attrNameLst>
                                          </p:cBhvr>
                                          <p:tavLst>
                                            <p:tav tm="0">
                                              <p:val>
                                                <p:strVal val="#ppt_x"/>
                                              </p:val>
                                            </p:tav>
                                            <p:tav tm="100000">
                                              <p:val>
                                                <p:strVal val="#ppt_x"/>
                                              </p:val>
                                            </p:tav>
                                          </p:tavLst>
                                        </p:anim>
                                        <p:anim calcmode="lin" valueType="num">
                                          <p:cBhvr additive="base">
                                            <p:cTn id="12" dur="1000" fill="hold"/>
                                            <p:tgtEl>
                                              <p:spTgt spid="42"/>
                                            </p:tgtEl>
                                            <p:attrNameLst>
                                              <p:attrName>ppt_y</p:attrName>
                                            </p:attrNameLst>
                                          </p:cBhvr>
                                          <p:tavLst>
                                            <p:tav tm="0">
                                              <p:val>
                                                <p:strVal val="0-#ppt_h/2"/>
                                              </p:val>
                                            </p:tav>
                                            <p:tav tm="100000">
                                              <p:val>
                                                <p:strVal val="#ppt_y"/>
                                              </p:val>
                                            </p:tav>
                                          </p:tavLst>
                                        </p:anim>
                                      </p:childTnLst>
                                    </p:cTn>
                                  </p:par>
                                  <p:par>
                                    <p:cTn id="13" presetID="2" presetClass="entr" presetSubtype="1" fill="hold" nodeType="withEffect">
                                      <p:stCondLst>
                                        <p:cond delay="250"/>
                                      </p:stCondLst>
                                      <p:childTnLst>
                                        <p:set>
                                          <p:cBhvr>
                                            <p:cTn id="14" dur="1" fill="hold">
                                              <p:stCondLst>
                                                <p:cond delay="0"/>
                                              </p:stCondLst>
                                            </p:cTn>
                                            <p:tgtEl>
                                              <p:spTgt spid="45"/>
                                            </p:tgtEl>
                                            <p:attrNameLst>
                                              <p:attrName>style.visibility</p:attrName>
                                            </p:attrNameLst>
                                          </p:cBhvr>
                                          <p:to>
                                            <p:strVal val="visible"/>
                                          </p:to>
                                        </p:set>
                                        <p:anim calcmode="lin" valueType="num">
                                          <p:cBhvr additive="base">
                                            <p:cTn id="15" dur="1000" fill="hold"/>
                                            <p:tgtEl>
                                              <p:spTgt spid="45"/>
                                            </p:tgtEl>
                                            <p:attrNameLst>
                                              <p:attrName>ppt_x</p:attrName>
                                            </p:attrNameLst>
                                          </p:cBhvr>
                                          <p:tavLst>
                                            <p:tav tm="0">
                                              <p:val>
                                                <p:strVal val="#ppt_x"/>
                                              </p:val>
                                            </p:tav>
                                            <p:tav tm="100000">
                                              <p:val>
                                                <p:strVal val="#ppt_x"/>
                                              </p:val>
                                            </p:tav>
                                          </p:tavLst>
                                        </p:anim>
                                        <p:anim calcmode="lin" valueType="num">
                                          <p:cBhvr additive="base">
                                            <p:cTn id="16" dur="1000" fill="hold"/>
                                            <p:tgtEl>
                                              <p:spTgt spid="45"/>
                                            </p:tgtEl>
                                            <p:attrNameLst>
                                              <p:attrName>ppt_y</p:attrName>
                                            </p:attrNameLst>
                                          </p:cBhvr>
                                          <p:tavLst>
                                            <p:tav tm="0">
                                              <p:val>
                                                <p:strVal val="0-#ppt_h/2"/>
                                              </p:val>
                                            </p:tav>
                                            <p:tav tm="100000">
                                              <p:val>
                                                <p:strVal val="#ppt_y"/>
                                              </p:val>
                                            </p:tav>
                                          </p:tavLst>
                                        </p:anim>
                                      </p:childTnLst>
                                    </p:cTn>
                                  </p:par>
                                  <p:par>
                                    <p:cTn id="17" presetID="2" presetClass="entr" presetSubtype="1" fill="hold" nodeType="withEffect">
                                      <p:stCondLst>
                                        <p:cond delay="500"/>
                                      </p:stCondLst>
                                      <p:childTnLst>
                                        <p:set>
                                          <p:cBhvr>
                                            <p:cTn id="18" dur="1" fill="hold">
                                              <p:stCondLst>
                                                <p:cond delay="0"/>
                                              </p:stCondLst>
                                            </p:cTn>
                                            <p:tgtEl>
                                              <p:spTgt spid="48"/>
                                            </p:tgtEl>
                                            <p:attrNameLst>
                                              <p:attrName>style.visibility</p:attrName>
                                            </p:attrNameLst>
                                          </p:cBhvr>
                                          <p:to>
                                            <p:strVal val="visible"/>
                                          </p:to>
                                        </p:set>
                                        <p:anim calcmode="lin" valueType="num">
                                          <p:cBhvr additive="base">
                                            <p:cTn id="19" dur="1000" fill="hold"/>
                                            <p:tgtEl>
                                              <p:spTgt spid="48"/>
                                            </p:tgtEl>
                                            <p:attrNameLst>
                                              <p:attrName>ppt_x</p:attrName>
                                            </p:attrNameLst>
                                          </p:cBhvr>
                                          <p:tavLst>
                                            <p:tav tm="0">
                                              <p:val>
                                                <p:strVal val="#ppt_x"/>
                                              </p:val>
                                            </p:tav>
                                            <p:tav tm="100000">
                                              <p:val>
                                                <p:strVal val="#ppt_x"/>
                                              </p:val>
                                            </p:tav>
                                          </p:tavLst>
                                        </p:anim>
                                        <p:anim calcmode="lin" valueType="num">
                                          <p:cBhvr additive="base">
                                            <p:cTn id="20" dur="1000" fill="hold"/>
                                            <p:tgtEl>
                                              <p:spTgt spid="48"/>
                                            </p:tgtEl>
                                            <p:attrNameLst>
                                              <p:attrName>ppt_y</p:attrName>
                                            </p:attrNameLst>
                                          </p:cBhvr>
                                          <p:tavLst>
                                            <p:tav tm="0">
                                              <p:val>
                                                <p:strVal val="0-#ppt_h/2"/>
                                              </p:val>
                                            </p:tav>
                                            <p:tav tm="100000">
                                              <p:val>
                                                <p:strVal val="#ppt_y"/>
                                              </p:val>
                                            </p:tav>
                                          </p:tavLst>
                                        </p:anim>
                                      </p:childTnLst>
                                    </p:cTn>
                                  </p:par>
                                  <p:par>
                                    <p:cTn id="21" presetID="2" presetClass="entr" presetSubtype="1" fill="hold" nodeType="withEffect">
                                      <p:stCondLst>
                                        <p:cond delay="750"/>
                                      </p:stCondLst>
                                      <p:childTnLst>
                                        <p:set>
                                          <p:cBhvr>
                                            <p:cTn id="22" dur="1" fill="hold">
                                              <p:stCondLst>
                                                <p:cond delay="0"/>
                                              </p:stCondLst>
                                            </p:cTn>
                                            <p:tgtEl>
                                              <p:spTgt spid="51"/>
                                            </p:tgtEl>
                                            <p:attrNameLst>
                                              <p:attrName>style.visibility</p:attrName>
                                            </p:attrNameLst>
                                          </p:cBhvr>
                                          <p:to>
                                            <p:strVal val="visible"/>
                                          </p:to>
                                        </p:set>
                                        <p:anim calcmode="lin" valueType="num">
                                          <p:cBhvr additive="base">
                                            <p:cTn id="23" dur="1000" fill="hold"/>
                                            <p:tgtEl>
                                              <p:spTgt spid="51"/>
                                            </p:tgtEl>
                                            <p:attrNameLst>
                                              <p:attrName>ppt_x</p:attrName>
                                            </p:attrNameLst>
                                          </p:cBhvr>
                                          <p:tavLst>
                                            <p:tav tm="0">
                                              <p:val>
                                                <p:strVal val="#ppt_x"/>
                                              </p:val>
                                            </p:tav>
                                            <p:tav tm="100000">
                                              <p:val>
                                                <p:strVal val="#ppt_x"/>
                                              </p:val>
                                            </p:tav>
                                          </p:tavLst>
                                        </p:anim>
                                        <p:anim calcmode="lin" valueType="num">
                                          <p:cBhvr additive="base">
                                            <p:cTn id="24" dur="1000" fill="hold"/>
                                            <p:tgtEl>
                                              <p:spTgt spid="51"/>
                                            </p:tgtEl>
                                            <p:attrNameLst>
                                              <p:attrName>ppt_y</p:attrName>
                                            </p:attrNameLst>
                                          </p:cBhvr>
                                          <p:tavLst>
                                            <p:tav tm="0">
                                              <p:val>
                                                <p:strVal val="0-#ppt_h/2"/>
                                              </p:val>
                                            </p:tav>
                                            <p:tav tm="100000">
                                              <p:val>
                                                <p:strVal val="#ppt_y"/>
                                              </p:val>
                                            </p:tav>
                                          </p:tavLst>
                                        </p:anim>
                                      </p:childTnLst>
                                    </p:cTn>
                                  </p:par>
                                </p:childTnLst>
                              </p:cTn>
                            </p:par>
                            <p:par>
                              <p:cTn id="25" fill="hold">
                                <p:stCondLst>
                                  <p:cond delay="1500"/>
                                </p:stCondLst>
                                <p:childTnLst>
                                  <p:par>
                                    <p:cTn id="26" presetID="2" presetClass="entr" presetSubtype="8" fill="hold" nodeType="afterEffect">
                                      <p:stCondLst>
                                        <p:cond delay="0"/>
                                      </p:stCondLst>
                                      <p:childTnLst>
                                        <p:set>
                                          <p:cBhvr>
                                            <p:cTn id="27" dur="1" fill="hold">
                                              <p:stCondLst>
                                                <p:cond delay="0"/>
                                              </p:stCondLst>
                                            </p:cTn>
                                            <p:tgtEl>
                                              <p:spTgt spid="54"/>
                                            </p:tgtEl>
                                            <p:attrNameLst>
                                              <p:attrName>style.visibility</p:attrName>
                                            </p:attrNameLst>
                                          </p:cBhvr>
                                          <p:to>
                                            <p:strVal val="visible"/>
                                          </p:to>
                                        </p:set>
                                        <p:anim calcmode="lin" valueType="num">
                                          <p:cBhvr additive="base">
                                            <p:cTn id="28" dur="1000" fill="hold"/>
                                            <p:tgtEl>
                                              <p:spTgt spid="54"/>
                                            </p:tgtEl>
                                            <p:attrNameLst>
                                              <p:attrName>ppt_x</p:attrName>
                                            </p:attrNameLst>
                                          </p:cBhvr>
                                          <p:tavLst>
                                            <p:tav tm="0">
                                              <p:val>
                                                <p:strVal val="0-#ppt_w/2"/>
                                              </p:val>
                                            </p:tav>
                                            <p:tav tm="100000">
                                              <p:val>
                                                <p:strVal val="#ppt_x"/>
                                              </p:val>
                                            </p:tav>
                                          </p:tavLst>
                                        </p:anim>
                                        <p:anim calcmode="lin" valueType="num">
                                          <p:cBhvr additive="base">
                                            <p:cTn id="29" dur="1000" fill="hold"/>
                                            <p:tgtEl>
                                              <p:spTgt spid="54"/>
                                            </p:tgtEl>
                                            <p:attrNameLst>
                                              <p:attrName>ppt_y</p:attrName>
                                            </p:attrNameLst>
                                          </p:cBhvr>
                                          <p:tavLst>
                                            <p:tav tm="0">
                                              <p:val>
                                                <p:strVal val="#ppt_y"/>
                                              </p:val>
                                            </p:tav>
                                            <p:tav tm="100000">
                                              <p:val>
                                                <p:strVal val="#ppt_y"/>
                                              </p:val>
                                            </p:tav>
                                          </p:tavLst>
                                        </p:anim>
                                      </p:childTnLst>
                                    </p:cTn>
                                  </p:par>
                                </p:childTnLst>
                              </p:cTn>
                            </p:par>
                            <p:par>
                              <p:cTn id="30" fill="hold">
                                <p:stCondLst>
                                  <p:cond delay="2500"/>
                                </p:stCondLst>
                                <p:childTnLst>
                                  <p:par>
                                    <p:cTn id="31" presetID="2" presetClass="entr" presetSubtype="4" fill="hold" grpId="0" nodeType="afterEffect">
                                      <p:stCondLst>
                                        <p:cond delay="0"/>
                                      </p:stCondLst>
                                      <p:childTnLst>
                                        <p:set>
                                          <p:cBhvr>
                                            <p:cTn id="32" dur="1" fill="hold">
                                              <p:stCondLst>
                                                <p:cond delay="0"/>
                                              </p:stCondLst>
                                            </p:cTn>
                                            <p:tgtEl>
                                              <p:spTgt spid="64"/>
                                            </p:tgtEl>
                                            <p:attrNameLst>
                                              <p:attrName>style.visibility</p:attrName>
                                            </p:attrNameLst>
                                          </p:cBhvr>
                                          <p:to>
                                            <p:strVal val="visible"/>
                                          </p:to>
                                        </p:set>
                                        <p:anim calcmode="lin" valueType="num">
                                          <p:cBhvr additive="base">
                                            <p:cTn id="33" dur="1000" fill="hold"/>
                                            <p:tgtEl>
                                              <p:spTgt spid="64"/>
                                            </p:tgtEl>
                                            <p:attrNameLst>
                                              <p:attrName>ppt_x</p:attrName>
                                            </p:attrNameLst>
                                          </p:cBhvr>
                                          <p:tavLst>
                                            <p:tav tm="0">
                                              <p:val>
                                                <p:strVal val="#ppt_x"/>
                                              </p:val>
                                            </p:tav>
                                            <p:tav tm="100000">
                                              <p:val>
                                                <p:strVal val="#ppt_x"/>
                                              </p:val>
                                            </p:tav>
                                          </p:tavLst>
                                        </p:anim>
                                        <p:anim calcmode="lin" valueType="num">
                                          <p:cBhvr additive="base">
                                            <p:cTn id="34" dur="1000" fill="hold"/>
                                            <p:tgtEl>
                                              <p:spTgt spid="64"/>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250"/>
                                      </p:stCondLst>
                                      <p:childTnLst>
                                        <p:set>
                                          <p:cBhvr>
                                            <p:cTn id="36" dur="1" fill="hold">
                                              <p:stCondLst>
                                                <p:cond delay="0"/>
                                              </p:stCondLst>
                                            </p:cTn>
                                            <p:tgtEl>
                                              <p:spTgt spid="65"/>
                                            </p:tgtEl>
                                            <p:attrNameLst>
                                              <p:attrName>style.visibility</p:attrName>
                                            </p:attrNameLst>
                                          </p:cBhvr>
                                          <p:to>
                                            <p:strVal val="visible"/>
                                          </p:to>
                                        </p:set>
                                        <p:anim calcmode="lin" valueType="num">
                                          <p:cBhvr additive="base">
                                            <p:cTn id="37" dur="1000" fill="hold"/>
                                            <p:tgtEl>
                                              <p:spTgt spid="65"/>
                                            </p:tgtEl>
                                            <p:attrNameLst>
                                              <p:attrName>ppt_x</p:attrName>
                                            </p:attrNameLst>
                                          </p:cBhvr>
                                          <p:tavLst>
                                            <p:tav tm="0">
                                              <p:val>
                                                <p:strVal val="#ppt_x"/>
                                              </p:val>
                                            </p:tav>
                                            <p:tav tm="100000">
                                              <p:val>
                                                <p:strVal val="#ppt_x"/>
                                              </p:val>
                                            </p:tav>
                                          </p:tavLst>
                                        </p:anim>
                                        <p:anim calcmode="lin" valueType="num">
                                          <p:cBhvr additive="base">
                                            <p:cTn id="38" dur="1000" fill="hold"/>
                                            <p:tgtEl>
                                              <p:spTgt spid="65"/>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500"/>
                                      </p:stCondLst>
                                      <p:childTnLst>
                                        <p:set>
                                          <p:cBhvr>
                                            <p:cTn id="40" dur="1" fill="hold">
                                              <p:stCondLst>
                                                <p:cond delay="0"/>
                                              </p:stCondLst>
                                            </p:cTn>
                                            <p:tgtEl>
                                              <p:spTgt spid="66"/>
                                            </p:tgtEl>
                                            <p:attrNameLst>
                                              <p:attrName>style.visibility</p:attrName>
                                            </p:attrNameLst>
                                          </p:cBhvr>
                                          <p:to>
                                            <p:strVal val="visible"/>
                                          </p:to>
                                        </p:set>
                                        <p:anim calcmode="lin" valueType="num">
                                          <p:cBhvr additive="base">
                                            <p:cTn id="41" dur="1000" fill="hold"/>
                                            <p:tgtEl>
                                              <p:spTgt spid="66"/>
                                            </p:tgtEl>
                                            <p:attrNameLst>
                                              <p:attrName>ppt_x</p:attrName>
                                            </p:attrNameLst>
                                          </p:cBhvr>
                                          <p:tavLst>
                                            <p:tav tm="0">
                                              <p:val>
                                                <p:strVal val="#ppt_x"/>
                                              </p:val>
                                            </p:tav>
                                            <p:tav tm="100000">
                                              <p:val>
                                                <p:strVal val="#ppt_x"/>
                                              </p:val>
                                            </p:tav>
                                          </p:tavLst>
                                        </p:anim>
                                        <p:anim calcmode="lin" valueType="num">
                                          <p:cBhvr additive="base">
                                            <p:cTn id="42" dur="1000" fill="hold"/>
                                            <p:tgtEl>
                                              <p:spTgt spid="66"/>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750"/>
                                      </p:stCondLst>
                                      <p:childTnLst>
                                        <p:set>
                                          <p:cBhvr>
                                            <p:cTn id="44" dur="1" fill="hold">
                                              <p:stCondLst>
                                                <p:cond delay="0"/>
                                              </p:stCondLst>
                                            </p:cTn>
                                            <p:tgtEl>
                                              <p:spTgt spid="67"/>
                                            </p:tgtEl>
                                            <p:attrNameLst>
                                              <p:attrName>style.visibility</p:attrName>
                                            </p:attrNameLst>
                                          </p:cBhvr>
                                          <p:to>
                                            <p:strVal val="visible"/>
                                          </p:to>
                                        </p:set>
                                        <p:anim calcmode="lin" valueType="num">
                                          <p:cBhvr additive="base">
                                            <p:cTn id="45" dur="1000" fill="hold"/>
                                            <p:tgtEl>
                                              <p:spTgt spid="67"/>
                                            </p:tgtEl>
                                            <p:attrNameLst>
                                              <p:attrName>ppt_x</p:attrName>
                                            </p:attrNameLst>
                                          </p:cBhvr>
                                          <p:tavLst>
                                            <p:tav tm="0">
                                              <p:val>
                                                <p:strVal val="#ppt_x"/>
                                              </p:val>
                                            </p:tav>
                                            <p:tav tm="100000">
                                              <p:val>
                                                <p:strVal val="#ppt_x"/>
                                              </p:val>
                                            </p:tav>
                                          </p:tavLst>
                                        </p:anim>
                                        <p:anim calcmode="lin" valueType="num">
                                          <p:cBhvr additive="base">
                                            <p:cTn id="46" dur="1000" fill="hold"/>
                                            <p:tgtEl>
                                              <p:spTgt spid="6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p:bldP spid="65" grpId="0"/>
          <p:bldP spid="66" grpId="0"/>
          <p:bldP spid="67" grpId="0"/>
        </p:bldLst>
      </p:timing>
    </mc:Fallback>
  </mc:AlternateContent>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9" name="图片 6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2192000" cy="6892024"/>
          </a:xfrm>
          <a:prstGeom prst="rect">
            <a:avLst/>
          </a:prstGeom>
        </p:spPr>
      </p:pic>
      <p:pic>
        <p:nvPicPr>
          <p:cNvPr id="70" name="图片 69"/>
          <p:cNvPicPr>
            <a:picLocks noChangeAspect="1"/>
          </p:cNvPicPr>
          <p:nvPr/>
        </p:nvPicPr>
        <p:blipFill rotWithShape="1">
          <a:blip r:embed="rId4" cstate="print">
            <a:extLst>
              <a:ext uri="{28A0092B-C50C-407E-A947-70E740481C1C}">
                <a14:useLocalDpi xmlns:a14="http://schemas.microsoft.com/office/drawing/2010/main" val="0"/>
              </a:ext>
            </a:extLst>
          </a:blip>
          <a:srcRect l="50495"/>
          <a:stretch>
            <a:fillRect/>
          </a:stretch>
        </p:blipFill>
        <p:spPr>
          <a:xfrm rot="5400000">
            <a:off x="2630524" y="-2670771"/>
            <a:ext cx="6948491" cy="12191998"/>
          </a:xfrm>
          <a:prstGeom prst="rect">
            <a:avLst/>
          </a:prstGeom>
        </p:spPr>
      </p:pic>
      <p:sp>
        <p:nvSpPr>
          <p:cNvPr id="71" name="文本框 70" descr="e7d195523061f1c0deeec63e560781cfd59afb0ea006f2a87ABB68BF51EA6619813959095094C18C62A12F549504892A4AAA8C1554C6663626E05CA27F281A14E6983772AFC3FB97135759321DEA3D709AACD122C08E6ED192FFACBB1E1BECB2ED91EE5F1ED7B5B4D639FA608C47C1EEEE0A899CA8C6B4A60DCCA6D3BA80ED4161D4A4778988E171"/>
          <p:cNvSpPr txBox="1"/>
          <p:nvPr/>
        </p:nvSpPr>
        <p:spPr>
          <a:xfrm>
            <a:off x="4380627" y="166473"/>
            <a:ext cx="3430747" cy="523220"/>
          </a:xfrm>
          <a:prstGeom prst="rect">
            <a:avLst/>
          </a:prstGeom>
          <a:noFill/>
          <a:effectLst/>
        </p:spPr>
        <p:txBody>
          <a:bodyPr wrap="none" rtlCol="0">
            <a:spAutoFit/>
          </a:bodyPr>
          <a:lstStyle/>
          <a:p>
            <a:r>
              <a:rPr lang="zh-CN" altLang="en-US" sz="2800" b="1" dirty="0">
                <a:solidFill>
                  <a:schemeClr val="tx1">
                    <a:lumMod val="75000"/>
                    <a:lumOff val="25000"/>
                  </a:schemeClr>
                </a:solidFill>
                <a:cs typeface="+mn-ea"/>
                <a:sym typeface="+mn-lt"/>
              </a:rPr>
              <a:t>请在此输入您的标题</a:t>
            </a:r>
            <a:endParaRPr lang="en-US" altLang="zh-CN" sz="2800" b="1" dirty="0">
              <a:solidFill>
                <a:schemeClr val="tx1">
                  <a:lumMod val="75000"/>
                  <a:lumOff val="25000"/>
                </a:schemeClr>
              </a:solidFill>
              <a:cs typeface="+mn-ea"/>
              <a:sym typeface="+mn-lt"/>
            </a:endParaRPr>
          </a:p>
        </p:txBody>
      </p:sp>
      <p:cxnSp>
        <p:nvCxnSpPr>
          <p:cNvPr id="29" name="直接连接符 28"/>
          <p:cNvCxnSpPr>
            <a:stCxn id="30" idx="6"/>
          </p:cNvCxnSpPr>
          <p:nvPr/>
        </p:nvCxnSpPr>
        <p:spPr>
          <a:xfrm>
            <a:off x="1443314" y="4237214"/>
            <a:ext cx="9244519" cy="0"/>
          </a:xfrm>
          <a:prstGeom prst="line">
            <a:avLst/>
          </a:prstGeom>
          <a:ln w="44450">
            <a:gradFill>
              <a:gsLst>
                <a:gs pos="0">
                  <a:schemeClr val="bg1">
                    <a:lumMod val="75000"/>
                  </a:schemeClr>
                </a:gs>
                <a:gs pos="100000">
                  <a:schemeClr val="bg1"/>
                </a:gs>
              </a:gsLst>
              <a:lin ang="5400000" scaled="1"/>
            </a:gradFill>
          </a:ln>
          <a:effectLst>
            <a:innerShdw blurRad="88900" dist="38100" dir="13500000">
              <a:prstClr val="black">
                <a:alpha val="50000"/>
              </a:prstClr>
            </a:innerShdw>
          </a:effectLst>
        </p:spPr>
        <p:style>
          <a:lnRef idx="1">
            <a:schemeClr val="accent1"/>
          </a:lnRef>
          <a:fillRef idx="0">
            <a:schemeClr val="accent1"/>
          </a:fillRef>
          <a:effectRef idx="0">
            <a:schemeClr val="accent1"/>
          </a:effectRef>
          <a:fontRef idx="minor">
            <a:schemeClr val="tx1"/>
          </a:fontRef>
        </p:style>
      </p:cxnSp>
      <p:sp>
        <p:nvSpPr>
          <p:cNvPr id="30" name="椭圆 29"/>
          <p:cNvSpPr/>
          <p:nvPr/>
        </p:nvSpPr>
        <p:spPr>
          <a:xfrm>
            <a:off x="1030697" y="4030879"/>
            <a:ext cx="412617" cy="412673"/>
          </a:xfrm>
          <a:prstGeom prst="ellipse">
            <a:avLst/>
          </a:prstGeom>
          <a:solidFill>
            <a:schemeClr val="bg1">
              <a:lumMod val="85000"/>
            </a:schemeClr>
          </a:solidFill>
          <a:ln w="19050">
            <a:gradFill>
              <a:gsLst>
                <a:gs pos="0">
                  <a:schemeClr val="bg1">
                    <a:lumMod val="75000"/>
                  </a:schemeClr>
                </a:gs>
                <a:gs pos="100000">
                  <a:schemeClr val="bg1"/>
                </a:gs>
              </a:gsLst>
              <a:lin ang="5400000" scaled="1"/>
            </a:gradFill>
          </a:ln>
          <a:effectLst>
            <a:innerShdw blurRad="88900" dist="381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91424" tIns="45713" rIns="91424" bIns="45713" rtlCol="0" anchor="ctr"/>
          <a:lstStyle/>
          <a:p>
            <a:pPr algn="ctr"/>
            <a:endParaRPr lang="zh-CN" altLang="en-US" sz="2400">
              <a:cs typeface="+mn-ea"/>
              <a:sym typeface="+mn-lt"/>
            </a:endParaRPr>
          </a:p>
        </p:txBody>
      </p:sp>
      <p:grpSp>
        <p:nvGrpSpPr>
          <p:cNvPr id="31" name="组合 30"/>
          <p:cNvGrpSpPr/>
          <p:nvPr/>
        </p:nvGrpSpPr>
        <p:grpSpPr>
          <a:xfrm>
            <a:off x="1517163" y="1577586"/>
            <a:ext cx="1824002" cy="3031716"/>
            <a:chOff x="1418798" y="1154523"/>
            <a:chExt cx="1286367" cy="2138101"/>
          </a:xfrm>
        </p:grpSpPr>
        <p:sp>
          <p:nvSpPr>
            <p:cNvPr id="32" name="椭圆 31"/>
            <p:cNvSpPr/>
            <p:nvPr/>
          </p:nvSpPr>
          <p:spPr>
            <a:xfrm>
              <a:off x="1799227" y="2763468"/>
              <a:ext cx="529084" cy="529156"/>
            </a:xfrm>
            <a:prstGeom prst="ellipse">
              <a:avLst/>
            </a:prstGeom>
            <a:solidFill>
              <a:srgbClr val="C1BAB8"/>
            </a:solidFill>
            <a:ln w="19050">
              <a:gradFill>
                <a:gsLst>
                  <a:gs pos="0">
                    <a:schemeClr val="bg1">
                      <a:lumMod val="75000"/>
                    </a:schemeClr>
                  </a:gs>
                  <a:gs pos="100000">
                    <a:schemeClr val="bg1"/>
                  </a:gs>
                </a:gsLst>
                <a:lin ang="5400000" scaled="1"/>
              </a:gradFill>
            </a:ln>
            <a:effectLst>
              <a:innerShdw blurRad="88900" dist="381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91424" tIns="45713" rIns="91424" bIns="45713" rtlCol="0" anchor="ctr"/>
            <a:lstStyle/>
            <a:p>
              <a:pPr algn="ctr"/>
              <a:endParaRPr lang="zh-CN" altLang="en-US" sz="2400">
                <a:cs typeface="+mn-ea"/>
                <a:sym typeface="+mn-lt"/>
              </a:endParaRPr>
            </a:p>
          </p:txBody>
        </p:sp>
        <p:sp>
          <p:nvSpPr>
            <p:cNvPr id="33" name="任意多边形 32"/>
            <p:cNvSpPr/>
            <p:nvPr/>
          </p:nvSpPr>
          <p:spPr>
            <a:xfrm>
              <a:off x="1422370" y="1154523"/>
              <a:ext cx="1282795" cy="2037805"/>
            </a:xfrm>
            <a:custGeom>
              <a:avLst/>
              <a:gdLst>
                <a:gd name="connsiteX0" fmla="*/ 261702 w 1710096"/>
                <a:gd name="connsiteY0" fmla="*/ 0 h 2716235"/>
                <a:gd name="connsiteX1" fmla="*/ 1448394 w 1710096"/>
                <a:gd name="connsiteY1" fmla="*/ 0 h 2716235"/>
                <a:gd name="connsiteX2" fmla="*/ 1710096 w 1710096"/>
                <a:gd name="connsiteY2" fmla="*/ 261702 h 2716235"/>
                <a:gd name="connsiteX3" fmla="*/ 1710096 w 1710096"/>
                <a:gd name="connsiteY3" fmla="*/ 1308476 h 2716235"/>
                <a:gd name="connsiteX4" fmla="*/ 1448394 w 1710096"/>
                <a:gd name="connsiteY4" fmla="*/ 1570178 h 2716235"/>
                <a:gd name="connsiteX5" fmla="*/ 904405 w 1710096"/>
                <a:gd name="connsiteY5" fmla="*/ 1570178 h 2716235"/>
                <a:gd name="connsiteX6" fmla="*/ 904405 w 1710096"/>
                <a:gd name="connsiteY6" fmla="*/ 2288250 h 2716235"/>
                <a:gd name="connsiteX7" fmla="*/ 940283 w 1710096"/>
                <a:gd name="connsiteY7" fmla="*/ 2295493 h 2716235"/>
                <a:gd name="connsiteX8" fmla="*/ 1074023 w 1710096"/>
                <a:gd name="connsiteY8" fmla="*/ 2497260 h 2716235"/>
                <a:gd name="connsiteX9" fmla="*/ 855048 w 1710096"/>
                <a:gd name="connsiteY9" fmla="*/ 2716235 h 2716235"/>
                <a:gd name="connsiteX10" fmla="*/ 636073 w 1710096"/>
                <a:gd name="connsiteY10" fmla="*/ 2497260 h 2716235"/>
                <a:gd name="connsiteX11" fmla="*/ 769813 w 1710096"/>
                <a:gd name="connsiteY11" fmla="*/ 2295493 h 2716235"/>
                <a:gd name="connsiteX12" fmla="*/ 805691 w 1710096"/>
                <a:gd name="connsiteY12" fmla="*/ 2288250 h 2716235"/>
                <a:gd name="connsiteX13" fmla="*/ 805691 w 1710096"/>
                <a:gd name="connsiteY13" fmla="*/ 1570178 h 2716235"/>
                <a:gd name="connsiteX14" fmla="*/ 261702 w 1710096"/>
                <a:gd name="connsiteY14" fmla="*/ 1570178 h 2716235"/>
                <a:gd name="connsiteX15" fmla="*/ 0 w 1710096"/>
                <a:gd name="connsiteY15" fmla="*/ 1308476 h 2716235"/>
                <a:gd name="connsiteX16" fmla="*/ 0 w 1710096"/>
                <a:gd name="connsiteY16" fmla="*/ 261702 h 2716235"/>
                <a:gd name="connsiteX17" fmla="*/ 261702 w 1710096"/>
                <a:gd name="connsiteY17" fmla="*/ 0 h 2716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10096" h="2716235">
                  <a:moveTo>
                    <a:pt x="261702" y="0"/>
                  </a:moveTo>
                  <a:lnTo>
                    <a:pt x="1448394" y="0"/>
                  </a:lnTo>
                  <a:cubicBezTo>
                    <a:pt x="1592928" y="0"/>
                    <a:pt x="1710096" y="117168"/>
                    <a:pt x="1710096" y="261702"/>
                  </a:cubicBezTo>
                  <a:lnTo>
                    <a:pt x="1710096" y="1308476"/>
                  </a:lnTo>
                  <a:cubicBezTo>
                    <a:pt x="1710096" y="1453010"/>
                    <a:pt x="1592928" y="1570178"/>
                    <a:pt x="1448394" y="1570178"/>
                  </a:cubicBezTo>
                  <a:lnTo>
                    <a:pt x="904405" y="1570178"/>
                  </a:lnTo>
                  <a:lnTo>
                    <a:pt x="904405" y="2288250"/>
                  </a:lnTo>
                  <a:lnTo>
                    <a:pt x="940283" y="2295493"/>
                  </a:lnTo>
                  <a:cubicBezTo>
                    <a:pt x="1018877" y="2328735"/>
                    <a:pt x="1074023" y="2406558"/>
                    <a:pt x="1074023" y="2497260"/>
                  </a:cubicBezTo>
                  <a:cubicBezTo>
                    <a:pt x="1074023" y="2618197"/>
                    <a:pt x="975985" y="2716235"/>
                    <a:pt x="855048" y="2716235"/>
                  </a:cubicBezTo>
                  <a:cubicBezTo>
                    <a:pt x="734111" y="2716235"/>
                    <a:pt x="636073" y="2618197"/>
                    <a:pt x="636073" y="2497260"/>
                  </a:cubicBezTo>
                  <a:cubicBezTo>
                    <a:pt x="636073" y="2406558"/>
                    <a:pt x="691220" y="2328735"/>
                    <a:pt x="769813" y="2295493"/>
                  </a:cubicBezTo>
                  <a:lnTo>
                    <a:pt x="805691" y="2288250"/>
                  </a:lnTo>
                  <a:lnTo>
                    <a:pt x="805691" y="1570178"/>
                  </a:lnTo>
                  <a:lnTo>
                    <a:pt x="261702" y="1570178"/>
                  </a:lnTo>
                  <a:cubicBezTo>
                    <a:pt x="117168" y="1570178"/>
                    <a:pt x="0" y="1453010"/>
                    <a:pt x="0" y="1308476"/>
                  </a:cubicBezTo>
                  <a:lnTo>
                    <a:pt x="0" y="261702"/>
                  </a:lnTo>
                  <a:cubicBezTo>
                    <a:pt x="0" y="117168"/>
                    <a:pt x="117168" y="0"/>
                    <a:pt x="261702" y="0"/>
                  </a:cubicBezTo>
                  <a:close/>
                </a:path>
              </a:pathLst>
            </a:custGeom>
            <a:solidFill>
              <a:schemeClr val="bg1">
                <a:lumMod val="95000"/>
              </a:schemeClr>
            </a:solidFill>
            <a:ln>
              <a:noFill/>
            </a:ln>
            <a:effectLst>
              <a:outerShdw blurRad="127000" dist="50800" dir="2700000" algn="tl" rotWithShape="0">
                <a:prstClr val="black">
                  <a:alpha val="30000"/>
                </a:prstClr>
              </a:outerShdw>
            </a:effectLst>
            <a:scene3d>
              <a:camera prst="orthographicFront"/>
              <a:lightRig rig="threePt" dir="t"/>
            </a:scene3d>
            <a:sp3d prstMaterial="softEdge">
              <a:bevelT w="25400" h="12700" prst="angle"/>
            </a:sp3d>
          </p:spPr>
          <p:style>
            <a:lnRef idx="2">
              <a:schemeClr val="accent1">
                <a:shade val="50000"/>
              </a:schemeClr>
            </a:lnRef>
            <a:fillRef idx="1">
              <a:schemeClr val="accent1"/>
            </a:fillRef>
            <a:effectRef idx="0">
              <a:schemeClr val="accent1"/>
            </a:effectRef>
            <a:fontRef idx="minor">
              <a:schemeClr val="lt1"/>
            </a:fontRef>
          </p:style>
          <p:txBody>
            <a:bodyPr lIns="91424" tIns="45713" rIns="91424" bIns="45713" rtlCol="0" anchor="ctr"/>
            <a:lstStyle/>
            <a:p>
              <a:pPr algn="ctr"/>
              <a:endParaRPr lang="zh-CN" altLang="en-US" sz="2400">
                <a:solidFill>
                  <a:srgbClr val="FFB850"/>
                </a:solidFill>
                <a:cs typeface="+mn-ea"/>
                <a:sym typeface="+mn-lt"/>
              </a:endParaRPr>
            </a:p>
          </p:txBody>
        </p:sp>
        <p:sp>
          <p:nvSpPr>
            <p:cNvPr id="34" name="任意多边形 33"/>
            <p:cNvSpPr/>
            <p:nvPr/>
          </p:nvSpPr>
          <p:spPr bwMode="auto">
            <a:xfrm>
              <a:off x="1944274" y="2956911"/>
              <a:ext cx="238988" cy="142268"/>
            </a:xfrm>
            <a:custGeom>
              <a:avLst/>
              <a:gdLst>
                <a:gd name="connsiteX0" fmla="*/ 2389719 w 3268922"/>
                <a:gd name="connsiteY0" fmla="*/ 97 h 1945710"/>
                <a:gd name="connsiteX1" fmla="*/ 2489590 w 3268922"/>
                <a:gd name="connsiteY1" fmla="*/ 73289 h 1945710"/>
                <a:gd name="connsiteX2" fmla="*/ 3193503 w 3268922"/>
                <a:gd name="connsiteY2" fmla="*/ 771568 h 1945710"/>
                <a:gd name="connsiteX3" fmla="*/ 3193503 w 3268922"/>
                <a:gd name="connsiteY3" fmla="*/ 1159501 h 1945710"/>
                <a:gd name="connsiteX4" fmla="*/ 2489590 w 3268922"/>
                <a:gd name="connsiteY4" fmla="*/ 1883641 h 1945710"/>
                <a:gd name="connsiteX5" fmla="*/ 2313612 w 3268922"/>
                <a:gd name="connsiteY5" fmla="*/ 1806055 h 1945710"/>
                <a:gd name="connsiteX6" fmla="*/ 2037075 w 3268922"/>
                <a:gd name="connsiteY6" fmla="*/ 1521571 h 1945710"/>
                <a:gd name="connsiteX7" fmla="*/ 1374210 w 3268922"/>
                <a:gd name="connsiteY7" fmla="*/ 1521571 h 1945710"/>
                <a:gd name="connsiteX8" fmla="*/ 1283452 w 3268922"/>
                <a:gd name="connsiteY8" fmla="*/ 1521571 h 1945710"/>
                <a:gd name="connsiteX9" fmla="*/ 1283452 w 3268922"/>
                <a:gd name="connsiteY9" fmla="*/ 1521571 h 1945710"/>
                <a:gd name="connsiteX10" fmla="*/ 1275261 w 3268922"/>
                <a:gd name="connsiteY10" fmla="*/ 1521571 h 1945710"/>
                <a:gd name="connsiteX11" fmla="*/ 1108752 w 3268922"/>
                <a:gd name="connsiteY11" fmla="*/ 1521571 h 1945710"/>
                <a:gd name="connsiteX12" fmla="*/ 956065 w 3268922"/>
                <a:gd name="connsiteY12" fmla="*/ 1521571 h 1945710"/>
                <a:gd name="connsiteX13" fmla="*/ 947874 w 3268922"/>
                <a:gd name="connsiteY13" fmla="*/ 1521571 h 1945710"/>
                <a:gd name="connsiteX14" fmla="*/ 903970 w 3268922"/>
                <a:gd name="connsiteY14" fmla="*/ 1521571 h 1945710"/>
                <a:gd name="connsiteX15" fmla="*/ 781365 w 3268922"/>
                <a:gd name="connsiteY15" fmla="*/ 1521571 h 1945710"/>
                <a:gd name="connsiteX16" fmla="*/ 654774 w 3268922"/>
                <a:gd name="connsiteY16" fmla="*/ 1521571 h 1945710"/>
                <a:gd name="connsiteX17" fmla="*/ 646583 w 3268922"/>
                <a:gd name="connsiteY17" fmla="*/ 1521571 h 1945710"/>
                <a:gd name="connsiteX18" fmla="*/ 576583 w 3268922"/>
                <a:gd name="connsiteY18" fmla="*/ 1521571 h 1945710"/>
                <a:gd name="connsiteX19" fmla="*/ 480074 w 3268922"/>
                <a:gd name="connsiteY19" fmla="*/ 1521571 h 1945710"/>
                <a:gd name="connsiteX20" fmla="*/ 275292 w 3268922"/>
                <a:gd name="connsiteY20" fmla="*/ 1521571 h 1945710"/>
                <a:gd name="connsiteX21" fmla="*/ 0 w 3268922"/>
                <a:gd name="connsiteY21" fmla="*/ 1237087 h 1945710"/>
                <a:gd name="connsiteX22" fmla="*/ 0 w 3268922"/>
                <a:gd name="connsiteY22" fmla="*/ 693981 h 1945710"/>
                <a:gd name="connsiteX23" fmla="*/ 275292 w 3268922"/>
                <a:gd name="connsiteY23" fmla="*/ 409497 h 1945710"/>
                <a:gd name="connsiteX24" fmla="*/ 501631 w 3268922"/>
                <a:gd name="connsiteY24" fmla="*/ 409497 h 1945710"/>
                <a:gd name="connsiteX25" fmla="*/ 576583 w 3268922"/>
                <a:gd name="connsiteY25" fmla="*/ 409497 h 1945710"/>
                <a:gd name="connsiteX26" fmla="*/ 604876 w 3268922"/>
                <a:gd name="connsiteY26" fmla="*/ 409497 h 1945710"/>
                <a:gd name="connsiteX27" fmla="*/ 613150 w 3268922"/>
                <a:gd name="connsiteY27" fmla="*/ 409497 h 1945710"/>
                <a:gd name="connsiteX28" fmla="*/ 631842 w 3268922"/>
                <a:gd name="connsiteY28" fmla="*/ 409497 h 1945710"/>
                <a:gd name="connsiteX29" fmla="*/ 654774 w 3268922"/>
                <a:gd name="connsiteY29" fmla="*/ 409497 h 1945710"/>
                <a:gd name="connsiteX30" fmla="*/ 672070 w 3268922"/>
                <a:gd name="connsiteY30" fmla="*/ 409497 h 1945710"/>
                <a:gd name="connsiteX31" fmla="*/ 802922 w 3268922"/>
                <a:gd name="connsiteY31" fmla="*/ 409497 h 1945710"/>
                <a:gd name="connsiteX32" fmla="*/ 903970 w 3268922"/>
                <a:gd name="connsiteY32" fmla="*/ 409497 h 1945710"/>
                <a:gd name="connsiteX33" fmla="*/ 909249 w 3268922"/>
                <a:gd name="connsiteY33" fmla="*/ 409497 h 1945710"/>
                <a:gd name="connsiteX34" fmla="*/ 914441 w 3268922"/>
                <a:gd name="connsiteY34" fmla="*/ 409497 h 1945710"/>
                <a:gd name="connsiteX35" fmla="*/ 921787 w 3268922"/>
                <a:gd name="connsiteY35" fmla="*/ 409497 h 1945710"/>
                <a:gd name="connsiteX36" fmla="*/ 946202 w 3268922"/>
                <a:gd name="connsiteY36" fmla="*/ 409497 h 1945710"/>
                <a:gd name="connsiteX37" fmla="*/ 956065 w 3268922"/>
                <a:gd name="connsiteY37" fmla="*/ 409497 h 1945710"/>
                <a:gd name="connsiteX38" fmla="*/ 986455 w 3268922"/>
                <a:gd name="connsiteY38" fmla="*/ 409497 h 1945710"/>
                <a:gd name="connsiteX39" fmla="*/ 1241828 w 3268922"/>
                <a:gd name="connsiteY39" fmla="*/ 409497 h 1945710"/>
                <a:gd name="connsiteX40" fmla="*/ 1283452 w 3268922"/>
                <a:gd name="connsiteY40" fmla="*/ 409497 h 1945710"/>
                <a:gd name="connsiteX41" fmla="*/ 1283452 w 3268922"/>
                <a:gd name="connsiteY41" fmla="*/ 409497 h 1945710"/>
                <a:gd name="connsiteX42" fmla="*/ 1333161 w 3268922"/>
                <a:gd name="connsiteY42" fmla="*/ 409497 h 1945710"/>
                <a:gd name="connsiteX43" fmla="*/ 2037075 w 3268922"/>
                <a:gd name="connsiteY43" fmla="*/ 409497 h 1945710"/>
                <a:gd name="connsiteX44" fmla="*/ 2313612 w 3268922"/>
                <a:gd name="connsiteY44" fmla="*/ 150875 h 1945710"/>
                <a:gd name="connsiteX45" fmla="*/ 2389719 w 3268922"/>
                <a:gd name="connsiteY45" fmla="*/ 97 h 1945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268922" h="1945710">
                  <a:moveTo>
                    <a:pt x="2389719" y="97"/>
                  </a:moveTo>
                  <a:cubicBezTo>
                    <a:pt x="2417706" y="1764"/>
                    <a:pt x="2451881" y="24797"/>
                    <a:pt x="2489590" y="73289"/>
                  </a:cubicBezTo>
                  <a:cubicBezTo>
                    <a:pt x="2489590" y="73289"/>
                    <a:pt x="2489590" y="73289"/>
                    <a:pt x="3193503" y="771568"/>
                  </a:cubicBezTo>
                  <a:cubicBezTo>
                    <a:pt x="3294062" y="875016"/>
                    <a:pt x="3294062" y="1056052"/>
                    <a:pt x="3193503" y="1159501"/>
                  </a:cubicBezTo>
                  <a:lnTo>
                    <a:pt x="2489590" y="1883641"/>
                  </a:lnTo>
                  <a:cubicBezTo>
                    <a:pt x="2389031" y="1987090"/>
                    <a:pt x="2313612" y="1961228"/>
                    <a:pt x="2313612" y="1806055"/>
                  </a:cubicBezTo>
                  <a:cubicBezTo>
                    <a:pt x="2313612" y="1650882"/>
                    <a:pt x="2187913" y="1521571"/>
                    <a:pt x="2037075" y="1521571"/>
                  </a:cubicBezTo>
                  <a:cubicBezTo>
                    <a:pt x="2037075" y="1521571"/>
                    <a:pt x="2037075" y="1521571"/>
                    <a:pt x="1374210" y="1521571"/>
                  </a:cubicBezTo>
                  <a:lnTo>
                    <a:pt x="1283452" y="1521571"/>
                  </a:lnTo>
                  <a:lnTo>
                    <a:pt x="1283452" y="1521571"/>
                  </a:lnTo>
                  <a:lnTo>
                    <a:pt x="1275261" y="1521571"/>
                  </a:lnTo>
                  <a:cubicBezTo>
                    <a:pt x="1225697" y="1521571"/>
                    <a:pt x="1170414" y="1521571"/>
                    <a:pt x="1108752" y="1521571"/>
                  </a:cubicBezTo>
                  <a:lnTo>
                    <a:pt x="956065" y="1521571"/>
                  </a:lnTo>
                  <a:lnTo>
                    <a:pt x="947874" y="1521571"/>
                  </a:lnTo>
                  <a:lnTo>
                    <a:pt x="903970" y="1521571"/>
                  </a:lnTo>
                  <a:lnTo>
                    <a:pt x="781365" y="1521571"/>
                  </a:lnTo>
                  <a:lnTo>
                    <a:pt x="654774" y="1521571"/>
                  </a:lnTo>
                  <a:lnTo>
                    <a:pt x="646583" y="1521571"/>
                  </a:lnTo>
                  <a:lnTo>
                    <a:pt x="576583" y="1521571"/>
                  </a:lnTo>
                  <a:lnTo>
                    <a:pt x="480074" y="1521571"/>
                  </a:lnTo>
                  <a:cubicBezTo>
                    <a:pt x="418412" y="1521571"/>
                    <a:pt x="350372" y="1521571"/>
                    <a:pt x="275292" y="1521571"/>
                  </a:cubicBezTo>
                  <a:cubicBezTo>
                    <a:pt x="125133" y="1521571"/>
                    <a:pt x="0" y="1392260"/>
                    <a:pt x="0" y="1237087"/>
                  </a:cubicBezTo>
                  <a:cubicBezTo>
                    <a:pt x="0" y="1237087"/>
                    <a:pt x="0" y="1237087"/>
                    <a:pt x="0" y="693981"/>
                  </a:cubicBezTo>
                  <a:cubicBezTo>
                    <a:pt x="0" y="538808"/>
                    <a:pt x="125133" y="409497"/>
                    <a:pt x="275292" y="409497"/>
                  </a:cubicBezTo>
                  <a:cubicBezTo>
                    <a:pt x="275292" y="409497"/>
                    <a:pt x="275292" y="409497"/>
                    <a:pt x="501631" y="409497"/>
                  </a:cubicBezTo>
                  <a:lnTo>
                    <a:pt x="576583" y="409497"/>
                  </a:lnTo>
                  <a:cubicBezTo>
                    <a:pt x="576583" y="409497"/>
                    <a:pt x="576583" y="409497"/>
                    <a:pt x="604876" y="409497"/>
                  </a:cubicBezTo>
                  <a:lnTo>
                    <a:pt x="613150" y="409497"/>
                  </a:lnTo>
                  <a:lnTo>
                    <a:pt x="631842" y="409497"/>
                  </a:lnTo>
                  <a:lnTo>
                    <a:pt x="654774" y="409497"/>
                  </a:lnTo>
                  <a:lnTo>
                    <a:pt x="672070" y="409497"/>
                  </a:lnTo>
                  <a:cubicBezTo>
                    <a:pt x="703899" y="409497"/>
                    <a:pt x="746337" y="409497"/>
                    <a:pt x="802922" y="409497"/>
                  </a:cubicBezTo>
                  <a:lnTo>
                    <a:pt x="903970" y="409497"/>
                  </a:lnTo>
                  <a:lnTo>
                    <a:pt x="909249" y="409497"/>
                  </a:lnTo>
                  <a:lnTo>
                    <a:pt x="914441" y="409497"/>
                  </a:lnTo>
                  <a:lnTo>
                    <a:pt x="921787" y="409497"/>
                  </a:lnTo>
                  <a:lnTo>
                    <a:pt x="946202" y="409497"/>
                  </a:lnTo>
                  <a:lnTo>
                    <a:pt x="956065" y="409497"/>
                  </a:lnTo>
                  <a:lnTo>
                    <a:pt x="986455" y="409497"/>
                  </a:lnTo>
                  <a:cubicBezTo>
                    <a:pt x="1035946" y="409497"/>
                    <a:pt x="1115131" y="409497"/>
                    <a:pt x="1241828" y="409497"/>
                  </a:cubicBezTo>
                  <a:lnTo>
                    <a:pt x="1283452" y="409497"/>
                  </a:lnTo>
                  <a:lnTo>
                    <a:pt x="1283452" y="409497"/>
                  </a:lnTo>
                  <a:lnTo>
                    <a:pt x="1333161" y="409497"/>
                  </a:lnTo>
                  <a:cubicBezTo>
                    <a:pt x="1433721" y="409497"/>
                    <a:pt x="1634839" y="409497"/>
                    <a:pt x="2037075" y="409497"/>
                  </a:cubicBezTo>
                  <a:cubicBezTo>
                    <a:pt x="2187913" y="409497"/>
                    <a:pt x="2313612" y="306048"/>
                    <a:pt x="2313612" y="150875"/>
                  </a:cubicBezTo>
                  <a:cubicBezTo>
                    <a:pt x="2313612" y="53892"/>
                    <a:pt x="2343073" y="-2681"/>
                    <a:pt x="2389719" y="97"/>
                  </a:cubicBezTo>
                  <a:close/>
                </a:path>
              </a:pathLst>
            </a:custGeom>
            <a:solidFill>
              <a:srgbClr val="C1BAB8"/>
            </a:solidFill>
            <a:ln w="28575">
              <a:noFill/>
            </a:ln>
            <a:effectLst/>
          </p:spPr>
          <p:txBody>
            <a:bodyPr vert="horz" wrap="square" lIns="91424" tIns="45713" rIns="91424" bIns="45713" numCol="1" anchor="t" anchorCtr="0" compatLnSpc="1">
              <a:noAutofit/>
            </a:bodyPr>
            <a:lstStyle/>
            <a:p>
              <a:pPr>
                <a:defRPr/>
              </a:pPr>
              <a:endParaRPr lang="zh-CN" altLang="en-US" sz="2400" kern="0">
                <a:solidFill>
                  <a:prstClr val="black"/>
                </a:solidFill>
                <a:cs typeface="+mn-ea"/>
                <a:sym typeface="+mn-lt"/>
              </a:endParaRPr>
            </a:p>
          </p:txBody>
        </p:sp>
        <p:sp>
          <p:nvSpPr>
            <p:cNvPr id="35" name="同侧圆角矩形 34"/>
            <p:cNvSpPr/>
            <p:nvPr/>
          </p:nvSpPr>
          <p:spPr>
            <a:xfrm rot="5400000">
              <a:off x="1764818" y="981101"/>
              <a:ext cx="451494" cy="1143534"/>
            </a:xfrm>
            <a:prstGeom prst="round2SameRect">
              <a:avLst>
                <a:gd name="adj1" fmla="val 19083"/>
                <a:gd name="adj2" fmla="val 0"/>
              </a:avLst>
            </a:prstGeom>
            <a:solidFill>
              <a:srgbClr val="C1BAB8"/>
            </a:solidFill>
            <a:ln w="28575" cap="flat">
              <a:noFill/>
              <a:prstDash val="solid"/>
              <a:miter lim="800000"/>
            </a:ln>
            <a:effectLst>
              <a:innerShdw blurRad="63500" dist="50800" dir="13500000">
                <a:prstClr val="black">
                  <a:alpha val="50000"/>
                </a:prstClr>
              </a:innerShdw>
            </a:effectLst>
          </p:spPr>
          <p:txBody>
            <a:bodyPr vert="horz" wrap="square" lIns="91424" tIns="45713" rIns="91424" bIns="45713" numCol="1" anchor="t" anchorCtr="0" compatLnSpc="1"/>
            <a:lstStyle/>
            <a:p>
              <a:pPr defTabSz="1218565"/>
              <a:endParaRPr lang="zh-CN" altLang="en-US" sz="2400" kern="0" dirty="0">
                <a:solidFill>
                  <a:prstClr val="black"/>
                </a:solidFill>
                <a:cs typeface="+mn-ea"/>
                <a:sym typeface="+mn-lt"/>
              </a:endParaRPr>
            </a:p>
          </p:txBody>
        </p:sp>
        <p:sp>
          <p:nvSpPr>
            <p:cNvPr id="36" name="文本框 9"/>
            <p:cNvSpPr txBox="1"/>
            <p:nvPr/>
          </p:nvSpPr>
          <p:spPr>
            <a:xfrm>
              <a:off x="1466654" y="1406656"/>
              <a:ext cx="1051588" cy="309202"/>
            </a:xfrm>
            <a:prstGeom prst="rect">
              <a:avLst/>
            </a:prstGeom>
            <a:noFill/>
          </p:spPr>
          <p:txBody>
            <a:bodyPr wrap="square" lIns="68559" tIns="34280" rIns="68559" bIns="34280" rtlCol="0">
              <a:spAutoFit/>
            </a:bodyPr>
            <a:lstStyle/>
            <a:p>
              <a:pPr marL="0" lvl="1" algn="ctr"/>
              <a:r>
                <a:rPr lang="zh-CN" altLang="en-US" sz="2400" b="1" kern="0" dirty="0">
                  <a:solidFill>
                    <a:schemeClr val="bg1"/>
                  </a:solidFill>
                  <a:cs typeface="+mn-ea"/>
                  <a:sym typeface="+mn-lt"/>
                </a:rPr>
                <a:t>标题名称</a:t>
              </a:r>
              <a:endParaRPr lang="en-US" altLang="ko-KR" sz="2400" b="1" kern="0" dirty="0">
                <a:solidFill>
                  <a:schemeClr val="bg1"/>
                </a:solidFill>
                <a:cs typeface="+mn-ea"/>
                <a:sym typeface="+mn-lt"/>
              </a:endParaRPr>
            </a:p>
          </p:txBody>
        </p:sp>
        <p:sp>
          <p:nvSpPr>
            <p:cNvPr id="37" name="矩形 36"/>
            <p:cNvSpPr/>
            <p:nvPr/>
          </p:nvSpPr>
          <p:spPr>
            <a:xfrm>
              <a:off x="1726516" y="1849991"/>
              <a:ext cx="564350" cy="325496"/>
            </a:xfrm>
            <a:prstGeom prst="rect">
              <a:avLst/>
            </a:prstGeom>
          </p:spPr>
          <p:txBody>
            <a:bodyPr wrap="none">
              <a:spAutoFit/>
            </a:bodyPr>
            <a:lstStyle/>
            <a:p>
              <a:pPr algn="ctr">
                <a:spcBef>
                  <a:spcPct val="0"/>
                </a:spcBef>
                <a:buFont typeface="Arial" panose="020B0604020202020204" pitchFamily="34" charset="0"/>
                <a:buNone/>
              </a:pPr>
              <a:r>
                <a:rPr lang="zh-CN" altLang="en-US" sz="2400" b="1" dirty="0">
                  <a:solidFill>
                    <a:schemeClr val="tx1">
                      <a:lumMod val="75000"/>
                      <a:lumOff val="25000"/>
                    </a:schemeClr>
                  </a:solidFill>
                  <a:cs typeface="+mn-ea"/>
                  <a:sym typeface="+mn-lt"/>
                </a:rPr>
                <a:t>文字</a:t>
              </a:r>
            </a:p>
          </p:txBody>
        </p:sp>
      </p:grpSp>
      <p:sp>
        <p:nvSpPr>
          <p:cNvPr id="38" name="矩形 37"/>
          <p:cNvSpPr/>
          <p:nvPr/>
        </p:nvSpPr>
        <p:spPr>
          <a:xfrm>
            <a:off x="1483304" y="4757035"/>
            <a:ext cx="1899823" cy="566665"/>
          </a:xfrm>
          <a:prstGeom prst="rect">
            <a:avLst/>
          </a:prstGeom>
        </p:spPr>
        <p:txBody>
          <a:bodyPr wrap="none" lIns="91412" tIns="45706" rIns="91412" bIns="45706">
            <a:spAutoFit/>
          </a:bodyPr>
          <a:lstStyle/>
          <a:p>
            <a:pPr algn="ctr">
              <a:spcBef>
                <a:spcPts val="500"/>
              </a:spcBef>
              <a:defRPr/>
            </a:pPr>
            <a:r>
              <a:rPr lang="zh-CN" altLang="en-US" sz="1335" kern="100" dirty="0">
                <a:solidFill>
                  <a:srgbClr val="414455"/>
                </a:solidFill>
                <a:cs typeface="+mn-ea"/>
                <a:sym typeface="+mn-lt"/>
              </a:rPr>
              <a:t>点击添加相关文字标题</a:t>
            </a:r>
          </a:p>
          <a:p>
            <a:pPr algn="ctr">
              <a:spcBef>
                <a:spcPts val="500"/>
              </a:spcBef>
              <a:defRPr/>
            </a:pPr>
            <a:r>
              <a:rPr lang="zh-CN" altLang="en-US" sz="1335" kern="100" dirty="0">
                <a:solidFill>
                  <a:srgbClr val="414455"/>
                </a:solidFill>
                <a:cs typeface="+mn-ea"/>
                <a:sym typeface="+mn-lt"/>
              </a:rPr>
              <a:t>点击添加相关文字标题</a:t>
            </a:r>
          </a:p>
        </p:txBody>
      </p:sp>
      <p:grpSp>
        <p:nvGrpSpPr>
          <p:cNvPr id="39" name="组合 38"/>
          <p:cNvGrpSpPr/>
          <p:nvPr/>
        </p:nvGrpSpPr>
        <p:grpSpPr>
          <a:xfrm>
            <a:off x="3912220" y="1577586"/>
            <a:ext cx="1824000" cy="3031716"/>
            <a:chOff x="3044399" y="1154523"/>
            <a:chExt cx="1286366" cy="2138101"/>
          </a:xfrm>
        </p:grpSpPr>
        <p:sp>
          <p:nvSpPr>
            <p:cNvPr id="40" name="椭圆 39"/>
            <p:cNvSpPr/>
            <p:nvPr/>
          </p:nvSpPr>
          <p:spPr>
            <a:xfrm>
              <a:off x="3424827" y="2763468"/>
              <a:ext cx="529084" cy="529156"/>
            </a:xfrm>
            <a:prstGeom prst="ellipse">
              <a:avLst/>
            </a:prstGeom>
            <a:solidFill>
              <a:srgbClr val="8A7D7A"/>
            </a:solidFill>
            <a:ln w="19050">
              <a:gradFill>
                <a:gsLst>
                  <a:gs pos="0">
                    <a:schemeClr val="bg1">
                      <a:lumMod val="75000"/>
                    </a:schemeClr>
                  </a:gs>
                  <a:gs pos="100000">
                    <a:schemeClr val="bg1"/>
                  </a:gs>
                </a:gsLst>
                <a:lin ang="5400000" scaled="1"/>
              </a:gradFill>
            </a:ln>
            <a:effectLst>
              <a:innerShdw blurRad="88900" dist="381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91424" tIns="45713" rIns="91424" bIns="45713" rtlCol="0" anchor="ctr"/>
            <a:lstStyle/>
            <a:p>
              <a:pPr algn="ctr"/>
              <a:endParaRPr lang="zh-CN" altLang="en-US" sz="2400">
                <a:cs typeface="+mn-ea"/>
                <a:sym typeface="+mn-lt"/>
              </a:endParaRPr>
            </a:p>
          </p:txBody>
        </p:sp>
        <p:sp>
          <p:nvSpPr>
            <p:cNvPr id="41" name="任意多边形 40"/>
            <p:cNvSpPr/>
            <p:nvPr/>
          </p:nvSpPr>
          <p:spPr>
            <a:xfrm>
              <a:off x="3047970" y="1154523"/>
              <a:ext cx="1282795" cy="2037805"/>
            </a:xfrm>
            <a:custGeom>
              <a:avLst/>
              <a:gdLst>
                <a:gd name="connsiteX0" fmla="*/ 261702 w 1710096"/>
                <a:gd name="connsiteY0" fmla="*/ 0 h 2716235"/>
                <a:gd name="connsiteX1" fmla="*/ 1448394 w 1710096"/>
                <a:gd name="connsiteY1" fmla="*/ 0 h 2716235"/>
                <a:gd name="connsiteX2" fmla="*/ 1710096 w 1710096"/>
                <a:gd name="connsiteY2" fmla="*/ 261702 h 2716235"/>
                <a:gd name="connsiteX3" fmla="*/ 1710096 w 1710096"/>
                <a:gd name="connsiteY3" fmla="*/ 1308476 h 2716235"/>
                <a:gd name="connsiteX4" fmla="*/ 1448394 w 1710096"/>
                <a:gd name="connsiteY4" fmla="*/ 1570178 h 2716235"/>
                <a:gd name="connsiteX5" fmla="*/ 904405 w 1710096"/>
                <a:gd name="connsiteY5" fmla="*/ 1570178 h 2716235"/>
                <a:gd name="connsiteX6" fmla="*/ 904405 w 1710096"/>
                <a:gd name="connsiteY6" fmla="*/ 2288250 h 2716235"/>
                <a:gd name="connsiteX7" fmla="*/ 940283 w 1710096"/>
                <a:gd name="connsiteY7" fmla="*/ 2295493 h 2716235"/>
                <a:gd name="connsiteX8" fmla="*/ 1074023 w 1710096"/>
                <a:gd name="connsiteY8" fmla="*/ 2497260 h 2716235"/>
                <a:gd name="connsiteX9" fmla="*/ 855048 w 1710096"/>
                <a:gd name="connsiteY9" fmla="*/ 2716235 h 2716235"/>
                <a:gd name="connsiteX10" fmla="*/ 636073 w 1710096"/>
                <a:gd name="connsiteY10" fmla="*/ 2497260 h 2716235"/>
                <a:gd name="connsiteX11" fmla="*/ 769813 w 1710096"/>
                <a:gd name="connsiteY11" fmla="*/ 2295493 h 2716235"/>
                <a:gd name="connsiteX12" fmla="*/ 805691 w 1710096"/>
                <a:gd name="connsiteY12" fmla="*/ 2288250 h 2716235"/>
                <a:gd name="connsiteX13" fmla="*/ 805691 w 1710096"/>
                <a:gd name="connsiteY13" fmla="*/ 1570178 h 2716235"/>
                <a:gd name="connsiteX14" fmla="*/ 261702 w 1710096"/>
                <a:gd name="connsiteY14" fmla="*/ 1570178 h 2716235"/>
                <a:gd name="connsiteX15" fmla="*/ 0 w 1710096"/>
                <a:gd name="connsiteY15" fmla="*/ 1308476 h 2716235"/>
                <a:gd name="connsiteX16" fmla="*/ 0 w 1710096"/>
                <a:gd name="connsiteY16" fmla="*/ 261702 h 2716235"/>
                <a:gd name="connsiteX17" fmla="*/ 261702 w 1710096"/>
                <a:gd name="connsiteY17" fmla="*/ 0 h 2716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10096" h="2716235">
                  <a:moveTo>
                    <a:pt x="261702" y="0"/>
                  </a:moveTo>
                  <a:lnTo>
                    <a:pt x="1448394" y="0"/>
                  </a:lnTo>
                  <a:cubicBezTo>
                    <a:pt x="1592928" y="0"/>
                    <a:pt x="1710096" y="117168"/>
                    <a:pt x="1710096" y="261702"/>
                  </a:cubicBezTo>
                  <a:lnTo>
                    <a:pt x="1710096" y="1308476"/>
                  </a:lnTo>
                  <a:cubicBezTo>
                    <a:pt x="1710096" y="1453010"/>
                    <a:pt x="1592928" y="1570178"/>
                    <a:pt x="1448394" y="1570178"/>
                  </a:cubicBezTo>
                  <a:lnTo>
                    <a:pt x="904405" y="1570178"/>
                  </a:lnTo>
                  <a:lnTo>
                    <a:pt x="904405" y="2288250"/>
                  </a:lnTo>
                  <a:lnTo>
                    <a:pt x="940283" y="2295493"/>
                  </a:lnTo>
                  <a:cubicBezTo>
                    <a:pt x="1018877" y="2328735"/>
                    <a:pt x="1074023" y="2406558"/>
                    <a:pt x="1074023" y="2497260"/>
                  </a:cubicBezTo>
                  <a:cubicBezTo>
                    <a:pt x="1074023" y="2618197"/>
                    <a:pt x="975985" y="2716235"/>
                    <a:pt x="855048" y="2716235"/>
                  </a:cubicBezTo>
                  <a:cubicBezTo>
                    <a:pt x="734111" y="2716235"/>
                    <a:pt x="636073" y="2618197"/>
                    <a:pt x="636073" y="2497260"/>
                  </a:cubicBezTo>
                  <a:cubicBezTo>
                    <a:pt x="636073" y="2406558"/>
                    <a:pt x="691220" y="2328735"/>
                    <a:pt x="769813" y="2295493"/>
                  </a:cubicBezTo>
                  <a:lnTo>
                    <a:pt x="805691" y="2288250"/>
                  </a:lnTo>
                  <a:lnTo>
                    <a:pt x="805691" y="1570178"/>
                  </a:lnTo>
                  <a:lnTo>
                    <a:pt x="261702" y="1570178"/>
                  </a:lnTo>
                  <a:cubicBezTo>
                    <a:pt x="117168" y="1570178"/>
                    <a:pt x="0" y="1453010"/>
                    <a:pt x="0" y="1308476"/>
                  </a:cubicBezTo>
                  <a:lnTo>
                    <a:pt x="0" y="261702"/>
                  </a:lnTo>
                  <a:cubicBezTo>
                    <a:pt x="0" y="117168"/>
                    <a:pt x="117168" y="0"/>
                    <a:pt x="261702" y="0"/>
                  </a:cubicBezTo>
                  <a:close/>
                </a:path>
              </a:pathLst>
            </a:custGeom>
            <a:solidFill>
              <a:schemeClr val="bg1">
                <a:lumMod val="95000"/>
              </a:schemeClr>
            </a:solidFill>
            <a:ln>
              <a:noFill/>
            </a:ln>
            <a:effectLst>
              <a:outerShdw blurRad="127000" dist="50800" dir="2700000" algn="tl" rotWithShape="0">
                <a:prstClr val="black">
                  <a:alpha val="30000"/>
                </a:prstClr>
              </a:outerShdw>
            </a:effectLst>
            <a:scene3d>
              <a:camera prst="orthographicFront"/>
              <a:lightRig rig="threePt" dir="t"/>
            </a:scene3d>
            <a:sp3d prstMaterial="softEdge">
              <a:bevelT w="25400" h="12700" prst="angle"/>
            </a:sp3d>
          </p:spPr>
          <p:style>
            <a:lnRef idx="2">
              <a:schemeClr val="accent1">
                <a:shade val="50000"/>
              </a:schemeClr>
            </a:lnRef>
            <a:fillRef idx="1">
              <a:schemeClr val="accent1"/>
            </a:fillRef>
            <a:effectRef idx="0">
              <a:schemeClr val="accent1"/>
            </a:effectRef>
            <a:fontRef idx="minor">
              <a:schemeClr val="lt1"/>
            </a:fontRef>
          </p:style>
          <p:txBody>
            <a:bodyPr lIns="91424" tIns="45713" rIns="91424" bIns="45713" rtlCol="0" anchor="ctr"/>
            <a:lstStyle/>
            <a:p>
              <a:pPr algn="ctr"/>
              <a:endParaRPr lang="zh-CN" altLang="en-US" sz="2400">
                <a:solidFill>
                  <a:srgbClr val="FFB850"/>
                </a:solidFill>
                <a:cs typeface="+mn-ea"/>
                <a:sym typeface="+mn-lt"/>
              </a:endParaRPr>
            </a:p>
          </p:txBody>
        </p:sp>
        <p:sp>
          <p:nvSpPr>
            <p:cNvPr id="42" name="任意多边形 41"/>
            <p:cNvSpPr/>
            <p:nvPr/>
          </p:nvSpPr>
          <p:spPr bwMode="auto">
            <a:xfrm>
              <a:off x="3569874" y="2956911"/>
              <a:ext cx="238988" cy="142268"/>
            </a:xfrm>
            <a:custGeom>
              <a:avLst/>
              <a:gdLst>
                <a:gd name="connsiteX0" fmla="*/ 2389719 w 3268922"/>
                <a:gd name="connsiteY0" fmla="*/ 97 h 1945710"/>
                <a:gd name="connsiteX1" fmla="*/ 2489590 w 3268922"/>
                <a:gd name="connsiteY1" fmla="*/ 73289 h 1945710"/>
                <a:gd name="connsiteX2" fmla="*/ 3193503 w 3268922"/>
                <a:gd name="connsiteY2" fmla="*/ 771568 h 1945710"/>
                <a:gd name="connsiteX3" fmla="*/ 3193503 w 3268922"/>
                <a:gd name="connsiteY3" fmla="*/ 1159501 h 1945710"/>
                <a:gd name="connsiteX4" fmla="*/ 2489590 w 3268922"/>
                <a:gd name="connsiteY4" fmla="*/ 1883641 h 1945710"/>
                <a:gd name="connsiteX5" fmla="*/ 2313612 w 3268922"/>
                <a:gd name="connsiteY5" fmla="*/ 1806055 h 1945710"/>
                <a:gd name="connsiteX6" fmla="*/ 2037075 w 3268922"/>
                <a:gd name="connsiteY6" fmla="*/ 1521571 h 1945710"/>
                <a:gd name="connsiteX7" fmla="*/ 1374210 w 3268922"/>
                <a:gd name="connsiteY7" fmla="*/ 1521571 h 1945710"/>
                <a:gd name="connsiteX8" fmla="*/ 1283452 w 3268922"/>
                <a:gd name="connsiteY8" fmla="*/ 1521571 h 1945710"/>
                <a:gd name="connsiteX9" fmla="*/ 1283452 w 3268922"/>
                <a:gd name="connsiteY9" fmla="*/ 1521571 h 1945710"/>
                <a:gd name="connsiteX10" fmla="*/ 1275261 w 3268922"/>
                <a:gd name="connsiteY10" fmla="*/ 1521571 h 1945710"/>
                <a:gd name="connsiteX11" fmla="*/ 1108752 w 3268922"/>
                <a:gd name="connsiteY11" fmla="*/ 1521571 h 1945710"/>
                <a:gd name="connsiteX12" fmla="*/ 956065 w 3268922"/>
                <a:gd name="connsiteY12" fmla="*/ 1521571 h 1945710"/>
                <a:gd name="connsiteX13" fmla="*/ 947874 w 3268922"/>
                <a:gd name="connsiteY13" fmla="*/ 1521571 h 1945710"/>
                <a:gd name="connsiteX14" fmla="*/ 903970 w 3268922"/>
                <a:gd name="connsiteY14" fmla="*/ 1521571 h 1945710"/>
                <a:gd name="connsiteX15" fmla="*/ 781365 w 3268922"/>
                <a:gd name="connsiteY15" fmla="*/ 1521571 h 1945710"/>
                <a:gd name="connsiteX16" fmla="*/ 654774 w 3268922"/>
                <a:gd name="connsiteY16" fmla="*/ 1521571 h 1945710"/>
                <a:gd name="connsiteX17" fmla="*/ 646583 w 3268922"/>
                <a:gd name="connsiteY17" fmla="*/ 1521571 h 1945710"/>
                <a:gd name="connsiteX18" fmla="*/ 576583 w 3268922"/>
                <a:gd name="connsiteY18" fmla="*/ 1521571 h 1945710"/>
                <a:gd name="connsiteX19" fmla="*/ 480074 w 3268922"/>
                <a:gd name="connsiteY19" fmla="*/ 1521571 h 1945710"/>
                <a:gd name="connsiteX20" fmla="*/ 275292 w 3268922"/>
                <a:gd name="connsiteY20" fmla="*/ 1521571 h 1945710"/>
                <a:gd name="connsiteX21" fmla="*/ 0 w 3268922"/>
                <a:gd name="connsiteY21" fmla="*/ 1237087 h 1945710"/>
                <a:gd name="connsiteX22" fmla="*/ 0 w 3268922"/>
                <a:gd name="connsiteY22" fmla="*/ 693981 h 1945710"/>
                <a:gd name="connsiteX23" fmla="*/ 275292 w 3268922"/>
                <a:gd name="connsiteY23" fmla="*/ 409497 h 1945710"/>
                <a:gd name="connsiteX24" fmla="*/ 501631 w 3268922"/>
                <a:gd name="connsiteY24" fmla="*/ 409497 h 1945710"/>
                <a:gd name="connsiteX25" fmla="*/ 576583 w 3268922"/>
                <a:gd name="connsiteY25" fmla="*/ 409497 h 1945710"/>
                <a:gd name="connsiteX26" fmla="*/ 604876 w 3268922"/>
                <a:gd name="connsiteY26" fmla="*/ 409497 h 1945710"/>
                <a:gd name="connsiteX27" fmla="*/ 613150 w 3268922"/>
                <a:gd name="connsiteY27" fmla="*/ 409497 h 1945710"/>
                <a:gd name="connsiteX28" fmla="*/ 631842 w 3268922"/>
                <a:gd name="connsiteY28" fmla="*/ 409497 h 1945710"/>
                <a:gd name="connsiteX29" fmla="*/ 654774 w 3268922"/>
                <a:gd name="connsiteY29" fmla="*/ 409497 h 1945710"/>
                <a:gd name="connsiteX30" fmla="*/ 672070 w 3268922"/>
                <a:gd name="connsiteY30" fmla="*/ 409497 h 1945710"/>
                <a:gd name="connsiteX31" fmla="*/ 802922 w 3268922"/>
                <a:gd name="connsiteY31" fmla="*/ 409497 h 1945710"/>
                <a:gd name="connsiteX32" fmla="*/ 903970 w 3268922"/>
                <a:gd name="connsiteY32" fmla="*/ 409497 h 1945710"/>
                <a:gd name="connsiteX33" fmla="*/ 909249 w 3268922"/>
                <a:gd name="connsiteY33" fmla="*/ 409497 h 1945710"/>
                <a:gd name="connsiteX34" fmla="*/ 914441 w 3268922"/>
                <a:gd name="connsiteY34" fmla="*/ 409497 h 1945710"/>
                <a:gd name="connsiteX35" fmla="*/ 921787 w 3268922"/>
                <a:gd name="connsiteY35" fmla="*/ 409497 h 1945710"/>
                <a:gd name="connsiteX36" fmla="*/ 946202 w 3268922"/>
                <a:gd name="connsiteY36" fmla="*/ 409497 h 1945710"/>
                <a:gd name="connsiteX37" fmla="*/ 956065 w 3268922"/>
                <a:gd name="connsiteY37" fmla="*/ 409497 h 1945710"/>
                <a:gd name="connsiteX38" fmla="*/ 986455 w 3268922"/>
                <a:gd name="connsiteY38" fmla="*/ 409497 h 1945710"/>
                <a:gd name="connsiteX39" fmla="*/ 1241828 w 3268922"/>
                <a:gd name="connsiteY39" fmla="*/ 409497 h 1945710"/>
                <a:gd name="connsiteX40" fmla="*/ 1283452 w 3268922"/>
                <a:gd name="connsiteY40" fmla="*/ 409497 h 1945710"/>
                <a:gd name="connsiteX41" fmla="*/ 1283452 w 3268922"/>
                <a:gd name="connsiteY41" fmla="*/ 409497 h 1945710"/>
                <a:gd name="connsiteX42" fmla="*/ 1333161 w 3268922"/>
                <a:gd name="connsiteY42" fmla="*/ 409497 h 1945710"/>
                <a:gd name="connsiteX43" fmla="*/ 2037075 w 3268922"/>
                <a:gd name="connsiteY43" fmla="*/ 409497 h 1945710"/>
                <a:gd name="connsiteX44" fmla="*/ 2313612 w 3268922"/>
                <a:gd name="connsiteY44" fmla="*/ 150875 h 1945710"/>
                <a:gd name="connsiteX45" fmla="*/ 2389719 w 3268922"/>
                <a:gd name="connsiteY45" fmla="*/ 97 h 1945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268922" h="1945710">
                  <a:moveTo>
                    <a:pt x="2389719" y="97"/>
                  </a:moveTo>
                  <a:cubicBezTo>
                    <a:pt x="2417706" y="1764"/>
                    <a:pt x="2451881" y="24797"/>
                    <a:pt x="2489590" y="73289"/>
                  </a:cubicBezTo>
                  <a:cubicBezTo>
                    <a:pt x="2489590" y="73289"/>
                    <a:pt x="2489590" y="73289"/>
                    <a:pt x="3193503" y="771568"/>
                  </a:cubicBezTo>
                  <a:cubicBezTo>
                    <a:pt x="3294062" y="875016"/>
                    <a:pt x="3294062" y="1056052"/>
                    <a:pt x="3193503" y="1159501"/>
                  </a:cubicBezTo>
                  <a:lnTo>
                    <a:pt x="2489590" y="1883641"/>
                  </a:lnTo>
                  <a:cubicBezTo>
                    <a:pt x="2389031" y="1987090"/>
                    <a:pt x="2313612" y="1961228"/>
                    <a:pt x="2313612" y="1806055"/>
                  </a:cubicBezTo>
                  <a:cubicBezTo>
                    <a:pt x="2313612" y="1650882"/>
                    <a:pt x="2187913" y="1521571"/>
                    <a:pt x="2037075" y="1521571"/>
                  </a:cubicBezTo>
                  <a:cubicBezTo>
                    <a:pt x="2037075" y="1521571"/>
                    <a:pt x="2037075" y="1521571"/>
                    <a:pt x="1374210" y="1521571"/>
                  </a:cubicBezTo>
                  <a:lnTo>
                    <a:pt x="1283452" y="1521571"/>
                  </a:lnTo>
                  <a:lnTo>
                    <a:pt x="1283452" y="1521571"/>
                  </a:lnTo>
                  <a:lnTo>
                    <a:pt x="1275261" y="1521571"/>
                  </a:lnTo>
                  <a:cubicBezTo>
                    <a:pt x="1225697" y="1521571"/>
                    <a:pt x="1170414" y="1521571"/>
                    <a:pt x="1108752" y="1521571"/>
                  </a:cubicBezTo>
                  <a:lnTo>
                    <a:pt x="956065" y="1521571"/>
                  </a:lnTo>
                  <a:lnTo>
                    <a:pt x="947874" y="1521571"/>
                  </a:lnTo>
                  <a:lnTo>
                    <a:pt x="903970" y="1521571"/>
                  </a:lnTo>
                  <a:lnTo>
                    <a:pt x="781365" y="1521571"/>
                  </a:lnTo>
                  <a:lnTo>
                    <a:pt x="654774" y="1521571"/>
                  </a:lnTo>
                  <a:lnTo>
                    <a:pt x="646583" y="1521571"/>
                  </a:lnTo>
                  <a:lnTo>
                    <a:pt x="576583" y="1521571"/>
                  </a:lnTo>
                  <a:lnTo>
                    <a:pt x="480074" y="1521571"/>
                  </a:lnTo>
                  <a:cubicBezTo>
                    <a:pt x="418412" y="1521571"/>
                    <a:pt x="350372" y="1521571"/>
                    <a:pt x="275292" y="1521571"/>
                  </a:cubicBezTo>
                  <a:cubicBezTo>
                    <a:pt x="125133" y="1521571"/>
                    <a:pt x="0" y="1392260"/>
                    <a:pt x="0" y="1237087"/>
                  </a:cubicBezTo>
                  <a:cubicBezTo>
                    <a:pt x="0" y="1237087"/>
                    <a:pt x="0" y="1237087"/>
                    <a:pt x="0" y="693981"/>
                  </a:cubicBezTo>
                  <a:cubicBezTo>
                    <a:pt x="0" y="538808"/>
                    <a:pt x="125133" y="409497"/>
                    <a:pt x="275292" y="409497"/>
                  </a:cubicBezTo>
                  <a:cubicBezTo>
                    <a:pt x="275292" y="409497"/>
                    <a:pt x="275292" y="409497"/>
                    <a:pt x="501631" y="409497"/>
                  </a:cubicBezTo>
                  <a:lnTo>
                    <a:pt x="576583" y="409497"/>
                  </a:lnTo>
                  <a:cubicBezTo>
                    <a:pt x="576583" y="409497"/>
                    <a:pt x="576583" y="409497"/>
                    <a:pt x="604876" y="409497"/>
                  </a:cubicBezTo>
                  <a:lnTo>
                    <a:pt x="613150" y="409497"/>
                  </a:lnTo>
                  <a:lnTo>
                    <a:pt x="631842" y="409497"/>
                  </a:lnTo>
                  <a:lnTo>
                    <a:pt x="654774" y="409497"/>
                  </a:lnTo>
                  <a:lnTo>
                    <a:pt x="672070" y="409497"/>
                  </a:lnTo>
                  <a:cubicBezTo>
                    <a:pt x="703899" y="409497"/>
                    <a:pt x="746337" y="409497"/>
                    <a:pt x="802922" y="409497"/>
                  </a:cubicBezTo>
                  <a:lnTo>
                    <a:pt x="903970" y="409497"/>
                  </a:lnTo>
                  <a:lnTo>
                    <a:pt x="909249" y="409497"/>
                  </a:lnTo>
                  <a:lnTo>
                    <a:pt x="914441" y="409497"/>
                  </a:lnTo>
                  <a:lnTo>
                    <a:pt x="921787" y="409497"/>
                  </a:lnTo>
                  <a:lnTo>
                    <a:pt x="946202" y="409497"/>
                  </a:lnTo>
                  <a:lnTo>
                    <a:pt x="956065" y="409497"/>
                  </a:lnTo>
                  <a:lnTo>
                    <a:pt x="986455" y="409497"/>
                  </a:lnTo>
                  <a:cubicBezTo>
                    <a:pt x="1035946" y="409497"/>
                    <a:pt x="1115131" y="409497"/>
                    <a:pt x="1241828" y="409497"/>
                  </a:cubicBezTo>
                  <a:lnTo>
                    <a:pt x="1283452" y="409497"/>
                  </a:lnTo>
                  <a:lnTo>
                    <a:pt x="1283452" y="409497"/>
                  </a:lnTo>
                  <a:lnTo>
                    <a:pt x="1333161" y="409497"/>
                  </a:lnTo>
                  <a:cubicBezTo>
                    <a:pt x="1433721" y="409497"/>
                    <a:pt x="1634839" y="409497"/>
                    <a:pt x="2037075" y="409497"/>
                  </a:cubicBezTo>
                  <a:cubicBezTo>
                    <a:pt x="2187913" y="409497"/>
                    <a:pt x="2313612" y="306048"/>
                    <a:pt x="2313612" y="150875"/>
                  </a:cubicBezTo>
                  <a:cubicBezTo>
                    <a:pt x="2313612" y="53892"/>
                    <a:pt x="2343073" y="-2681"/>
                    <a:pt x="2389719" y="97"/>
                  </a:cubicBezTo>
                  <a:close/>
                </a:path>
              </a:pathLst>
            </a:custGeom>
            <a:solidFill>
              <a:srgbClr val="8A7D7A"/>
            </a:solidFill>
            <a:ln w="28575">
              <a:noFill/>
            </a:ln>
            <a:effectLst/>
          </p:spPr>
          <p:txBody>
            <a:bodyPr vert="horz" wrap="square" lIns="91424" tIns="45713" rIns="91424" bIns="45713" numCol="1" anchor="t" anchorCtr="0" compatLnSpc="1">
              <a:noAutofit/>
            </a:bodyPr>
            <a:lstStyle/>
            <a:p>
              <a:pPr>
                <a:defRPr/>
              </a:pPr>
              <a:endParaRPr lang="zh-CN" altLang="en-US" sz="2400" kern="0">
                <a:solidFill>
                  <a:prstClr val="black"/>
                </a:solidFill>
                <a:cs typeface="+mn-ea"/>
                <a:sym typeface="+mn-lt"/>
              </a:endParaRPr>
            </a:p>
          </p:txBody>
        </p:sp>
        <p:sp>
          <p:nvSpPr>
            <p:cNvPr id="43" name="同侧圆角矩形 42"/>
            <p:cNvSpPr/>
            <p:nvPr/>
          </p:nvSpPr>
          <p:spPr>
            <a:xfrm rot="5400000">
              <a:off x="3390419" y="981101"/>
              <a:ext cx="451494" cy="1143534"/>
            </a:xfrm>
            <a:prstGeom prst="round2SameRect">
              <a:avLst>
                <a:gd name="adj1" fmla="val 19083"/>
                <a:gd name="adj2" fmla="val 0"/>
              </a:avLst>
            </a:prstGeom>
            <a:solidFill>
              <a:srgbClr val="8A7D7A"/>
            </a:solidFill>
            <a:ln w="28575" cap="flat">
              <a:noFill/>
              <a:prstDash val="solid"/>
              <a:miter lim="800000"/>
            </a:ln>
            <a:effectLst>
              <a:innerShdw blurRad="63500" dist="50800" dir="13500000">
                <a:prstClr val="black">
                  <a:alpha val="50000"/>
                </a:prstClr>
              </a:innerShdw>
            </a:effectLst>
          </p:spPr>
          <p:txBody>
            <a:bodyPr vert="horz" wrap="square" lIns="91424" tIns="45713" rIns="91424" bIns="45713" numCol="1" anchor="t" anchorCtr="0" compatLnSpc="1"/>
            <a:lstStyle/>
            <a:p>
              <a:pPr defTabSz="1218565"/>
              <a:endParaRPr lang="zh-CN" altLang="en-US" sz="2400" kern="0" dirty="0">
                <a:solidFill>
                  <a:prstClr val="black"/>
                </a:solidFill>
                <a:cs typeface="+mn-ea"/>
                <a:sym typeface="+mn-lt"/>
              </a:endParaRPr>
            </a:p>
          </p:txBody>
        </p:sp>
        <p:sp>
          <p:nvSpPr>
            <p:cNvPr id="44" name="文本框 9"/>
            <p:cNvSpPr txBox="1"/>
            <p:nvPr/>
          </p:nvSpPr>
          <p:spPr>
            <a:xfrm>
              <a:off x="3108497" y="1402343"/>
              <a:ext cx="1051589" cy="309202"/>
            </a:xfrm>
            <a:prstGeom prst="rect">
              <a:avLst/>
            </a:prstGeom>
            <a:noFill/>
          </p:spPr>
          <p:txBody>
            <a:bodyPr wrap="square" lIns="68559" tIns="34280" rIns="68559" bIns="34280" rtlCol="0">
              <a:spAutoFit/>
            </a:bodyPr>
            <a:lstStyle/>
            <a:p>
              <a:pPr marL="0" lvl="1" algn="ctr"/>
              <a:r>
                <a:rPr lang="zh-CN" altLang="en-US" sz="2400" b="1" kern="0" dirty="0">
                  <a:solidFill>
                    <a:schemeClr val="bg1"/>
                  </a:solidFill>
                  <a:cs typeface="+mn-ea"/>
                  <a:sym typeface="+mn-lt"/>
                </a:rPr>
                <a:t>标题名称</a:t>
              </a:r>
              <a:endParaRPr lang="en-US" altLang="ko-KR" sz="2400" b="1" kern="0" dirty="0">
                <a:solidFill>
                  <a:schemeClr val="bg1"/>
                </a:solidFill>
                <a:cs typeface="+mn-ea"/>
                <a:sym typeface="+mn-lt"/>
              </a:endParaRPr>
            </a:p>
          </p:txBody>
        </p:sp>
        <p:sp>
          <p:nvSpPr>
            <p:cNvPr id="45" name="矩形 44"/>
            <p:cNvSpPr/>
            <p:nvPr/>
          </p:nvSpPr>
          <p:spPr>
            <a:xfrm>
              <a:off x="3352116" y="1849991"/>
              <a:ext cx="564350" cy="325496"/>
            </a:xfrm>
            <a:prstGeom prst="rect">
              <a:avLst/>
            </a:prstGeom>
          </p:spPr>
          <p:txBody>
            <a:bodyPr wrap="none">
              <a:spAutoFit/>
            </a:bodyPr>
            <a:lstStyle/>
            <a:p>
              <a:pPr algn="ctr">
                <a:spcBef>
                  <a:spcPct val="0"/>
                </a:spcBef>
                <a:buFont typeface="Arial" panose="020B0604020202020204" pitchFamily="34" charset="0"/>
                <a:buNone/>
              </a:pPr>
              <a:r>
                <a:rPr lang="zh-CN" altLang="en-US" sz="2400" b="1" dirty="0">
                  <a:solidFill>
                    <a:schemeClr val="tx1">
                      <a:lumMod val="75000"/>
                      <a:lumOff val="25000"/>
                    </a:schemeClr>
                  </a:solidFill>
                  <a:cs typeface="+mn-ea"/>
                  <a:sym typeface="+mn-lt"/>
                </a:rPr>
                <a:t>文字</a:t>
              </a:r>
            </a:p>
          </p:txBody>
        </p:sp>
      </p:grpSp>
      <p:sp>
        <p:nvSpPr>
          <p:cNvPr id="46" name="矩形 45"/>
          <p:cNvSpPr/>
          <p:nvPr/>
        </p:nvSpPr>
        <p:spPr>
          <a:xfrm>
            <a:off x="3872357" y="4757035"/>
            <a:ext cx="1899823" cy="566665"/>
          </a:xfrm>
          <a:prstGeom prst="rect">
            <a:avLst/>
          </a:prstGeom>
        </p:spPr>
        <p:txBody>
          <a:bodyPr wrap="none" lIns="91412" tIns="45706" rIns="91412" bIns="45706">
            <a:spAutoFit/>
          </a:bodyPr>
          <a:lstStyle/>
          <a:p>
            <a:pPr algn="ctr">
              <a:spcBef>
                <a:spcPts val="500"/>
              </a:spcBef>
              <a:defRPr/>
            </a:pPr>
            <a:r>
              <a:rPr lang="zh-CN" altLang="en-US" sz="1335" kern="100" dirty="0">
                <a:solidFill>
                  <a:srgbClr val="414455"/>
                </a:solidFill>
                <a:cs typeface="+mn-ea"/>
                <a:sym typeface="+mn-lt"/>
              </a:rPr>
              <a:t>点击添加相关文字标题</a:t>
            </a:r>
          </a:p>
          <a:p>
            <a:pPr algn="ctr">
              <a:spcBef>
                <a:spcPts val="500"/>
              </a:spcBef>
              <a:defRPr/>
            </a:pPr>
            <a:r>
              <a:rPr lang="zh-CN" altLang="en-US" sz="1335" kern="100" dirty="0">
                <a:solidFill>
                  <a:srgbClr val="414455"/>
                </a:solidFill>
                <a:cs typeface="+mn-ea"/>
                <a:sym typeface="+mn-lt"/>
              </a:rPr>
              <a:t>点击添加相关文字标题</a:t>
            </a:r>
          </a:p>
        </p:txBody>
      </p:sp>
      <p:grpSp>
        <p:nvGrpSpPr>
          <p:cNvPr id="47" name="组合 46"/>
          <p:cNvGrpSpPr/>
          <p:nvPr/>
        </p:nvGrpSpPr>
        <p:grpSpPr>
          <a:xfrm>
            <a:off x="6307275" y="1577586"/>
            <a:ext cx="1824000" cy="3031716"/>
            <a:chOff x="4796999" y="1154523"/>
            <a:chExt cx="1286366" cy="2138101"/>
          </a:xfrm>
        </p:grpSpPr>
        <p:sp>
          <p:nvSpPr>
            <p:cNvPr id="48" name="椭圆 47"/>
            <p:cNvSpPr/>
            <p:nvPr/>
          </p:nvSpPr>
          <p:spPr>
            <a:xfrm>
              <a:off x="5177427" y="2763468"/>
              <a:ext cx="529084" cy="529156"/>
            </a:xfrm>
            <a:prstGeom prst="ellipse">
              <a:avLst/>
            </a:prstGeom>
            <a:solidFill>
              <a:srgbClr val="C1BAB8"/>
            </a:solidFill>
            <a:ln w="19050">
              <a:gradFill>
                <a:gsLst>
                  <a:gs pos="0">
                    <a:schemeClr val="bg1">
                      <a:lumMod val="75000"/>
                    </a:schemeClr>
                  </a:gs>
                  <a:gs pos="100000">
                    <a:schemeClr val="bg1"/>
                  </a:gs>
                </a:gsLst>
                <a:lin ang="5400000" scaled="1"/>
              </a:gradFill>
            </a:ln>
            <a:effectLst>
              <a:innerShdw blurRad="88900" dist="381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91424" tIns="45713" rIns="91424" bIns="45713" rtlCol="0" anchor="ctr"/>
            <a:lstStyle/>
            <a:p>
              <a:pPr algn="ctr"/>
              <a:endParaRPr lang="zh-CN" altLang="en-US" sz="2400">
                <a:cs typeface="+mn-ea"/>
                <a:sym typeface="+mn-lt"/>
              </a:endParaRPr>
            </a:p>
          </p:txBody>
        </p:sp>
        <p:sp>
          <p:nvSpPr>
            <p:cNvPr id="49" name="任意多边形 48"/>
            <p:cNvSpPr/>
            <p:nvPr/>
          </p:nvSpPr>
          <p:spPr>
            <a:xfrm>
              <a:off x="4800570" y="1154523"/>
              <a:ext cx="1282795" cy="2037805"/>
            </a:xfrm>
            <a:custGeom>
              <a:avLst/>
              <a:gdLst>
                <a:gd name="connsiteX0" fmla="*/ 261702 w 1710096"/>
                <a:gd name="connsiteY0" fmla="*/ 0 h 2716235"/>
                <a:gd name="connsiteX1" fmla="*/ 1448394 w 1710096"/>
                <a:gd name="connsiteY1" fmla="*/ 0 h 2716235"/>
                <a:gd name="connsiteX2" fmla="*/ 1710096 w 1710096"/>
                <a:gd name="connsiteY2" fmla="*/ 261702 h 2716235"/>
                <a:gd name="connsiteX3" fmla="*/ 1710096 w 1710096"/>
                <a:gd name="connsiteY3" fmla="*/ 1308476 h 2716235"/>
                <a:gd name="connsiteX4" fmla="*/ 1448394 w 1710096"/>
                <a:gd name="connsiteY4" fmla="*/ 1570178 h 2716235"/>
                <a:gd name="connsiteX5" fmla="*/ 904405 w 1710096"/>
                <a:gd name="connsiteY5" fmla="*/ 1570178 h 2716235"/>
                <a:gd name="connsiteX6" fmla="*/ 904405 w 1710096"/>
                <a:gd name="connsiteY6" fmla="*/ 2288250 h 2716235"/>
                <a:gd name="connsiteX7" fmla="*/ 940283 w 1710096"/>
                <a:gd name="connsiteY7" fmla="*/ 2295493 h 2716235"/>
                <a:gd name="connsiteX8" fmla="*/ 1074023 w 1710096"/>
                <a:gd name="connsiteY8" fmla="*/ 2497260 h 2716235"/>
                <a:gd name="connsiteX9" fmla="*/ 855048 w 1710096"/>
                <a:gd name="connsiteY9" fmla="*/ 2716235 h 2716235"/>
                <a:gd name="connsiteX10" fmla="*/ 636073 w 1710096"/>
                <a:gd name="connsiteY10" fmla="*/ 2497260 h 2716235"/>
                <a:gd name="connsiteX11" fmla="*/ 769813 w 1710096"/>
                <a:gd name="connsiteY11" fmla="*/ 2295493 h 2716235"/>
                <a:gd name="connsiteX12" fmla="*/ 805691 w 1710096"/>
                <a:gd name="connsiteY12" fmla="*/ 2288250 h 2716235"/>
                <a:gd name="connsiteX13" fmla="*/ 805691 w 1710096"/>
                <a:gd name="connsiteY13" fmla="*/ 1570178 h 2716235"/>
                <a:gd name="connsiteX14" fmla="*/ 261702 w 1710096"/>
                <a:gd name="connsiteY14" fmla="*/ 1570178 h 2716235"/>
                <a:gd name="connsiteX15" fmla="*/ 0 w 1710096"/>
                <a:gd name="connsiteY15" fmla="*/ 1308476 h 2716235"/>
                <a:gd name="connsiteX16" fmla="*/ 0 w 1710096"/>
                <a:gd name="connsiteY16" fmla="*/ 261702 h 2716235"/>
                <a:gd name="connsiteX17" fmla="*/ 261702 w 1710096"/>
                <a:gd name="connsiteY17" fmla="*/ 0 h 2716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10096" h="2716235">
                  <a:moveTo>
                    <a:pt x="261702" y="0"/>
                  </a:moveTo>
                  <a:lnTo>
                    <a:pt x="1448394" y="0"/>
                  </a:lnTo>
                  <a:cubicBezTo>
                    <a:pt x="1592928" y="0"/>
                    <a:pt x="1710096" y="117168"/>
                    <a:pt x="1710096" y="261702"/>
                  </a:cubicBezTo>
                  <a:lnTo>
                    <a:pt x="1710096" y="1308476"/>
                  </a:lnTo>
                  <a:cubicBezTo>
                    <a:pt x="1710096" y="1453010"/>
                    <a:pt x="1592928" y="1570178"/>
                    <a:pt x="1448394" y="1570178"/>
                  </a:cubicBezTo>
                  <a:lnTo>
                    <a:pt x="904405" y="1570178"/>
                  </a:lnTo>
                  <a:lnTo>
                    <a:pt x="904405" y="2288250"/>
                  </a:lnTo>
                  <a:lnTo>
                    <a:pt x="940283" y="2295493"/>
                  </a:lnTo>
                  <a:cubicBezTo>
                    <a:pt x="1018877" y="2328735"/>
                    <a:pt x="1074023" y="2406558"/>
                    <a:pt x="1074023" y="2497260"/>
                  </a:cubicBezTo>
                  <a:cubicBezTo>
                    <a:pt x="1074023" y="2618197"/>
                    <a:pt x="975985" y="2716235"/>
                    <a:pt x="855048" y="2716235"/>
                  </a:cubicBezTo>
                  <a:cubicBezTo>
                    <a:pt x="734111" y="2716235"/>
                    <a:pt x="636073" y="2618197"/>
                    <a:pt x="636073" y="2497260"/>
                  </a:cubicBezTo>
                  <a:cubicBezTo>
                    <a:pt x="636073" y="2406558"/>
                    <a:pt x="691220" y="2328735"/>
                    <a:pt x="769813" y="2295493"/>
                  </a:cubicBezTo>
                  <a:lnTo>
                    <a:pt x="805691" y="2288250"/>
                  </a:lnTo>
                  <a:lnTo>
                    <a:pt x="805691" y="1570178"/>
                  </a:lnTo>
                  <a:lnTo>
                    <a:pt x="261702" y="1570178"/>
                  </a:lnTo>
                  <a:cubicBezTo>
                    <a:pt x="117168" y="1570178"/>
                    <a:pt x="0" y="1453010"/>
                    <a:pt x="0" y="1308476"/>
                  </a:cubicBezTo>
                  <a:lnTo>
                    <a:pt x="0" y="261702"/>
                  </a:lnTo>
                  <a:cubicBezTo>
                    <a:pt x="0" y="117168"/>
                    <a:pt x="117168" y="0"/>
                    <a:pt x="261702" y="0"/>
                  </a:cubicBezTo>
                  <a:close/>
                </a:path>
              </a:pathLst>
            </a:custGeom>
            <a:solidFill>
              <a:schemeClr val="bg1">
                <a:lumMod val="95000"/>
              </a:schemeClr>
            </a:solidFill>
            <a:ln>
              <a:noFill/>
            </a:ln>
            <a:effectLst>
              <a:outerShdw blurRad="127000" dist="50800" dir="2700000" algn="tl" rotWithShape="0">
                <a:prstClr val="black">
                  <a:alpha val="30000"/>
                </a:prstClr>
              </a:outerShdw>
            </a:effectLst>
            <a:scene3d>
              <a:camera prst="orthographicFront"/>
              <a:lightRig rig="threePt" dir="t"/>
            </a:scene3d>
            <a:sp3d prstMaterial="softEdge">
              <a:bevelT w="25400" h="12700" prst="angle"/>
            </a:sp3d>
          </p:spPr>
          <p:style>
            <a:lnRef idx="2">
              <a:schemeClr val="accent1">
                <a:shade val="50000"/>
              </a:schemeClr>
            </a:lnRef>
            <a:fillRef idx="1">
              <a:schemeClr val="accent1"/>
            </a:fillRef>
            <a:effectRef idx="0">
              <a:schemeClr val="accent1"/>
            </a:effectRef>
            <a:fontRef idx="minor">
              <a:schemeClr val="lt1"/>
            </a:fontRef>
          </p:style>
          <p:txBody>
            <a:bodyPr lIns="91424" tIns="45713" rIns="91424" bIns="45713" rtlCol="0" anchor="ctr"/>
            <a:lstStyle/>
            <a:p>
              <a:pPr algn="ctr"/>
              <a:endParaRPr lang="zh-CN" altLang="en-US" sz="2400">
                <a:solidFill>
                  <a:srgbClr val="FFB850"/>
                </a:solidFill>
                <a:cs typeface="+mn-ea"/>
                <a:sym typeface="+mn-lt"/>
              </a:endParaRPr>
            </a:p>
          </p:txBody>
        </p:sp>
        <p:sp>
          <p:nvSpPr>
            <p:cNvPr id="50" name="任意多边形 49"/>
            <p:cNvSpPr/>
            <p:nvPr/>
          </p:nvSpPr>
          <p:spPr bwMode="auto">
            <a:xfrm>
              <a:off x="5322474" y="2956911"/>
              <a:ext cx="238988" cy="142268"/>
            </a:xfrm>
            <a:custGeom>
              <a:avLst/>
              <a:gdLst>
                <a:gd name="connsiteX0" fmla="*/ 2389719 w 3268922"/>
                <a:gd name="connsiteY0" fmla="*/ 97 h 1945710"/>
                <a:gd name="connsiteX1" fmla="*/ 2489590 w 3268922"/>
                <a:gd name="connsiteY1" fmla="*/ 73289 h 1945710"/>
                <a:gd name="connsiteX2" fmla="*/ 3193503 w 3268922"/>
                <a:gd name="connsiteY2" fmla="*/ 771568 h 1945710"/>
                <a:gd name="connsiteX3" fmla="*/ 3193503 w 3268922"/>
                <a:gd name="connsiteY3" fmla="*/ 1159501 h 1945710"/>
                <a:gd name="connsiteX4" fmla="*/ 2489590 w 3268922"/>
                <a:gd name="connsiteY4" fmla="*/ 1883641 h 1945710"/>
                <a:gd name="connsiteX5" fmla="*/ 2313612 w 3268922"/>
                <a:gd name="connsiteY5" fmla="*/ 1806055 h 1945710"/>
                <a:gd name="connsiteX6" fmla="*/ 2037075 w 3268922"/>
                <a:gd name="connsiteY6" fmla="*/ 1521571 h 1945710"/>
                <a:gd name="connsiteX7" fmla="*/ 1374210 w 3268922"/>
                <a:gd name="connsiteY7" fmla="*/ 1521571 h 1945710"/>
                <a:gd name="connsiteX8" fmla="*/ 1283452 w 3268922"/>
                <a:gd name="connsiteY8" fmla="*/ 1521571 h 1945710"/>
                <a:gd name="connsiteX9" fmla="*/ 1283452 w 3268922"/>
                <a:gd name="connsiteY9" fmla="*/ 1521571 h 1945710"/>
                <a:gd name="connsiteX10" fmla="*/ 1275261 w 3268922"/>
                <a:gd name="connsiteY10" fmla="*/ 1521571 h 1945710"/>
                <a:gd name="connsiteX11" fmla="*/ 1108752 w 3268922"/>
                <a:gd name="connsiteY11" fmla="*/ 1521571 h 1945710"/>
                <a:gd name="connsiteX12" fmla="*/ 956065 w 3268922"/>
                <a:gd name="connsiteY12" fmla="*/ 1521571 h 1945710"/>
                <a:gd name="connsiteX13" fmla="*/ 947874 w 3268922"/>
                <a:gd name="connsiteY13" fmla="*/ 1521571 h 1945710"/>
                <a:gd name="connsiteX14" fmla="*/ 903970 w 3268922"/>
                <a:gd name="connsiteY14" fmla="*/ 1521571 h 1945710"/>
                <a:gd name="connsiteX15" fmla="*/ 781365 w 3268922"/>
                <a:gd name="connsiteY15" fmla="*/ 1521571 h 1945710"/>
                <a:gd name="connsiteX16" fmla="*/ 654774 w 3268922"/>
                <a:gd name="connsiteY16" fmla="*/ 1521571 h 1945710"/>
                <a:gd name="connsiteX17" fmla="*/ 646583 w 3268922"/>
                <a:gd name="connsiteY17" fmla="*/ 1521571 h 1945710"/>
                <a:gd name="connsiteX18" fmla="*/ 576583 w 3268922"/>
                <a:gd name="connsiteY18" fmla="*/ 1521571 h 1945710"/>
                <a:gd name="connsiteX19" fmla="*/ 480074 w 3268922"/>
                <a:gd name="connsiteY19" fmla="*/ 1521571 h 1945710"/>
                <a:gd name="connsiteX20" fmla="*/ 275292 w 3268922"/>
                <a:gd name="connsiteY20" fmla="*/ 1521571 h 1945710"/>
                <a:gd name="connsiteX21" fmla="*/ 0 w 3268922"/>
                <a:gd name="connsiteY21" fmla="*/ 1237087 h 1945710"/>
                <a:gd name="connsiteX22" fmla="*/ 0 w 3268922"/>
                <a:gd name="connsiteY22" fmla="*/ 693981 h 1945710"/>
                <a:gd name="connsiteX23" fmla="*/ 275292 w 3268922"/>
                <a:gd name="connsiteY23" fmla="*/ 409497 h 1945710"/>
                <a:gd name="connsiteX24" fmla="*/ 501631 w 3268922"/>
                <a:gd name="connsiteY24" fmla="*/ 409497 h 1945710"/>
                <a:gd name="connsiteX25" fmla="*/ 576583 w 3268922"/>
                <a:gd name="connsiteY25" fmla="*/ 409497 h 1945710"/>
                <a:gd name="connsiteX26" fmla="*/ 604876 w 3268922"/>
                <a:gd name="connsiteY26" fmla="*/ 409497 h 1945710"/>
                <a:gd name="connsiteX27" fmla="*/ 613150 w 3268922"/>
                <a:gd name="connsiteY27" fmla="*/ 409497 h 1945710"/>
                <a:gd name="connsiteX28" fmla="*/ 631842 w 3268922"/>
                <a:gd name="connsiteY28" fmla="*/ 409497 h 1945710"/>
                <a:gd name="connsiteX29" fmla="*/ 654774 w 3268922"/>
                <a:gd name="connsiteY29" fmla="*/ 409497 h 1945710"/>
                <a:gd name="connsiteX30" fmla="*/ 672070 w 3268922"/>
                <a:gd name="connsiteY30" fmla="*/ 409497 h 1945710"/>
                <a:gd name="connsiteX31" fmla="*/ 802922 w 3268922"/>
                <a:gd name="connsiteY31" fmla="*/ 409497 h 1945710"/>
                <a:gd name="connsiteX32" fmla="*/ 903970 w 3268922"/>
                <a:gd name="connsiteY32" fmla="*/ 409497 h 1945710"/>
                <a:gd name="connsiteX33" fmla="*/ 909249 w 3268922"/>
                <a:gd name="connsiteY33" fmla="*/ 409497 h 1945710"/>
                <a:gd name="connsiteX34" fmla="*/ 914441 w 3268922"/>
                <a:gd name="connsiteY34" fmla="*/ 409497 h 1945710"/>
                <a:gd name="connsiteX35" fmla="*/ 921787 w 3268922"/>
                <a:gd name="connsiteY35" fmla="*/ 409497 h 1945710"/>
                <a:gd name="connsiteX36" fmla="*/ 946202 w 3268922"/>
                <a:gd name="connsiteY36" fmla="*/ 409497 h 1945710"/>
                <a:gd name="connsiteX37" fmla="*/ 956065 w 3268922"/>
                <a:gd name="connsiteY37" fmla="*/ 409497 h 1945710"/>
                <a:gd name="connsiteX38" fmla="*/ 986455 w 3268922"/>
                <a:gd name="connsiteY38" fmla="*/ 409497 h 1945710"/>
                <a:gd name="connsiteX39" fmla="*/ 1241828 w 3268922"/>
                <a:gd name="connsiteY39" fmla="*/ 409497 h 1945710"/>
                <a:gd name="connsiteX40" fmla="*/ 1283452 w 3268922"/>
                <a:gd name="connsiteY40" fmla="*/ 409497 h 1945710"/>
                <a:gd name="connsiteX41" fmla="*/ 1283452 w 3268922"/>
                <a:gd name="connsiteY41" fmla="*/ 409497 h 1945710"/>
                <a:gd name="connsiteX42" fmla="*/ 1333161 w 3268922"/>
                <a:gd name="connsiteY42" fmla="*/ 409497 h 1945710"/>
                <a:gd name="connsiteX43" fmla="*/ 2037075 w 3268922"/>
                <a:gd name="connsiteY43" fmla="*/ 409497 h 1945710"/>
                <a:gd name="connsiteX44" fmla="*/ 2313612 w 3268922"/>
                <a:gd name="connsiteY44" fmla="*/ 150875 h 1945710"/>
                <a:gd name="connsiteX45" fmla="*/ 2389719 w 3268922"/>
                <a:gd name="connsiteY45" fmla="*/ 97 h 1945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268922" h="1945710">
                  <a:moveTo>
                    <a:pt x="2389719" y="97"/>
                  </a:moveTo>
                  <a:cubicBezTo>
                    <a:pt x="2417706" y="1764"/>
                    <a:pt x="2451881" y="24797"/>
                    <a:pt x="2489590" y="73289"/>
                  </a:cubicBezTo>
                  <a:cubicBezTo>
                    <a:pt x="2489590" y="73289"/>
                    <a:pt x="2489590" y="73289"/>
                    <a:pt x="3193503" y="771568"/>
                  </a:cubicBezTo>
                  <a:cubicBezTo>
                    <a:pt x="3294062" y="875016"/>
                    <a:pt x="3294062" y="1056052"/>
                    <a:pt x="3193503" y="1159501"/>
                  </a:cubicBezTo>
                  <a:lnTo>
                    <a:pt x="2489590" y="1883641"/>
                  </a:lnTo>
                  <a:cubicBezTo>
                    <a:pt x="2389031" y="1987090"/>
                    <a:pt x="2313612" y="1961228"/>
                    <a:pt x="2313612" y="1806055"/>
                  </a:cubicBezTo>
                  <a:cubicBezTo>
                    <a:pt x="2313612" y="1650882"/>
                    <a:pt x="2187913" y="1521571"/>
                    <a:pt x="2037075" y="1521571"/>
                  </a:cubicBezTo>
                  <a:cubicBezTo>
                    <a:pt x="2037075" y="1521571"/>
                    <a:pt x="2037075" y="1521571"/>
                    <a:pt x="1374210" y="1521571"/>
                  </a:cubicBezTo>
                  <a:lnTo>
                    <a:pt x="1283452" y="1521571"/>
                  </a:lnTo>
                  <a:lnTo>
                    <a:pt x="1283452" y="1521571"/>
                  </a:lnTo>
                  <a:lnTo>
                    <a:pt x="1275261" y="1521571"/>
                  </a:lnTo>
                  <a:cubicBezTo>
                    <a:pt x="1225697" y="1521571"/>
                    <a:pt x="1170414" y="1521571"/>
                    <a:pt x="1108752" y="1521571"/>
                  </a:cubicBezTo>
                  <a:lnTo>
                    <a:pt x="956065" y="1521571"/>
                  </a:lnTo>
                  <a:lnTo>
                    <a:pt x="947874" y="1521571"/>
                  </a:lnTo>
                  <a:lnTo>
                    <a:pt x="903970" y="1521571"/>
                  </a:lnTo>
                  <a:lnTo>
                    <a:pt x="781365" y="1521571"/>
                  </a:lnTo>
                  <a:lnTo>
                    <a:pt x="654774" y="1521571"/>
                  </a:lnTo>
                  <a:lnTo>
                    <a:pt x="646583" y="1521571"/>
                  </a:lnTo>
                  <a:lnTo>
                    <a:pt x="576583" y="1521571"/>
                  </a:lnTo>
                  <a:lnTo>
                    <a:pt x="480074" y="1521571"/>
                  </a:lnTo>
                  <a:cubicBezTo>
                    <a:pt x="418412" y="1521571"/>
                    <a:pt x="350372" y="1521571"/>
                    <a:pt x="275292" y="1521571"/>
                  </a:cubicBezTo>
                  <a:cubicBezTo>
                    <a:pt x="125133" y="1521571"/>
                    <a:pt x="0" y="1392260"/>
                    <a:pt x="0" y="1237087"/>
                  </a:cubicBezTo>
                  <a:cubicBezTo>
                    <a:pt x="0" y="1237087"/>
                    <a:pt x="0" y="1237087"/>
                    <a:pt x="0" y="693981"/>
                  </a:cubicBezTo>
                  <a:cubicBezTo>
                    <a:pt x="0" y="538808"/>
                    <a:pt x="125133" y="409497"/>
                    <a:pt x="275292" y="409497"/>
                  </a:cubicBezTo>
                  <a:cubicBezTo>
                    <a:pt x="275292" y="409497"/>
                    <a:pt x="275292" y="409497"/>
                    <a:pt x="501631" y="409497"/>
                  </a:cubicBezTo>
                  <a:lnTo>
                    <a:pt x="576583" y="409497"/>
                  </a:lnTo>
                  <a:cubicBezTo>
                    <a:pt x="576583" y="409497"/>
                    <a:pt x="576583" y="409497"/>
                    <a:pt x="604876" y="409497"/>
                  </a:cubicBezTo>
                  <a:lnTo>
                    <a:pt x="613150" y="409497"/>
                  </a:lnTo>
                  <a:lnTo>
                    <a:pt x="631842" y="409497"/>
                  </a:lnTo>
                  <a:lnTo>
                    <a:pt x="654774" y="409497"/>
                  </a:lnTo>
                  <a:lnTo>
                    <a:pt x="672070" y="409497"/>
                  </a:lnTo>
                  <a:cubicBezTo>
                    <a:pt x="703899" y="409497"/>
                    <a:pt x="746337" y="409497"/>
                    <a:pt x="802922" y="409497"/>
                  </a:cubicBezTo>
                  <a:lnTo>
                    <a:pt x="903970" y="409497"/>
                  </a:lnTo>
                  <a:lnTo>
                    <a:pt x="909249" y="409497"/>
                  </a:lnTo>
                  <a:lnTo>
                    <a:pt x="914441" y="409497"/>
                  </a:lnTo>
                  <a:lnTo>
                    <a:pt x="921787" y="409497"/>
                  </a:lnTo>
                  <a:lnTo>
                    <a:pt x="946202" y="409497"/>
                  </a:lnTo>
                  <a:lnTo>
                    <a:pt x="956065" y="409497"/>
                  </a:lnTo>
                  <a:lnTo>
                    <a:pt x="986455" y="409497"/>
                  </a:lnTo>
                  <a:cubicBezTo>
                    <a:pt x="1035946" y="409497"/>
                    <a:pt x="1115131" y="409497"/>
                    <a:pt x="1241828" y="409497"/>
                  </a:cubicBezTo>
                  <a:lnTo>
                    <a:pt x="1283452" y="409497"/>
                  </a:lnTo>
                  <a:lnTo>
                    <a:pt x="1283452" y="409497"/>
                  </a:lnTo>
                  <a:lnTo>
                    <a:pt x="1333161" y="409497"/>
                  </a:lnTo>
                  <a:cubicBezTo>
                    <a:pt x="1433721" y="409497"/>
                    <a:pt x="1634839" y="409497"/>
                    <a:pt x="2037075" y="409497"/>
                  </a:cubicBezTo>
                  <a:cubicBezTo>
                    <a:pt x="2187913" y="409497"/>
                    <a:pt x="2313612" y="306048"/>
                    <a:pt x="2313612" y="150875"/>
                  </a:cubicBezTo>
                  <a:cubicBezTo>
                    <a:pt x="2313612" y="53892"/>
                    <a:pt x="2343073" y="-2681"/>
                    <a:pt x="2389719" y="97"/>
                  </a:cubicBezTo>
                  <a:close/>
                </a:path>
              </a:pathLst>
            </a:custGeom>
            <a:solidFill>
              <a:srgbClr val="C1BAB8"/>
            </a:solidFill>
            <a:ln w="28575">
              <a:noFill/>
            </a:ln>
            <a:effectLst/>
          </p:spPr>
          <p:txBody>
            <a:bodyPr vert="horz" wrap="square" lIns="91424" tIns="45713" rIns="91424" bIns="45713" numCol="1" anchor="t" anchorCtr="0" compatLnSpc="1">
              <a:noAutofit/>
            </a:bodyPr>
            <a:lstStyle/>
            <a:p>
              <a:pPr>
                <a:defRPr/>
              </a:pPr>
              <a:endParaRPr lang="zh-CN" altLang="en-US" sz="2400" kern="0">
                <a:solidFill>
                  <a:prstClr val="black"/>
                </a:solidFill>
                <a:cs typeface="+mn-ea"/>
                <a:sym typeface="+mn-lt"/>
              </a:endParaRPr>
            </a:p>
          </p:txBody>
        </p:sp>
        <p:sp>
          <p:nvSpPr>
            <p:cNvPr id="51" name="同侧圆角矩形 50"/>
            <p:cNvSpPr/>
            <p:nvPr/>
          </p:nvSpPr>
          <p:spPr>
            <a:xfrm rot="5400000">
              <a:off x="5143019" y="981101"/>
              <a:ext cx="451494" cy="1143534"/>
            </a:xfrm>
            <a:prstGeom prst="round2SameRect">
              <a:avLst>
                <a:gd name="adj1" fmla="val 19083"/>
                <a:gd name="adj2" fmla="val 0"/>
              </a:avLst>
            </a:prstGeom>
            <a:solidFill>
              <a:srgbClr val="C1BAB8"/>
            </a:solidFill>
            <a:ln w="28575" cap="flat">
              <a:noFill/>
              <a:prstDash val="solid"/>
              <a:miter lim="800000"/>
            </a:ln>
            <a:effectLst>
              <a:innerShdw blurRad="63500" dist="50800" dir="13500000">
                <a:prstClr val="black">
                  <a:alpha val="50000"/>
                </a:prstClr>
              </a:innerShdw>
            </a:effectLst>
          </p:spPr>
          <p:txBody>
            <a:bodyPr vert="horz" wrap="square" lIns="91424" tIns="45713" rIns="91424" bIns="45713" numCol="1" anchor="t" anchorCtr="0" compatLnSpc="1"/>
            <a:lstStyle/>
            <a:p>
              <a:pPr defTabSz="1218565"/>
              <a:endParaRPr lang="zh-CN" altLang="en-US" sz="2400" kern="0">
                <a:solidFill>
                  <a:prstClr val="black"/>
                </a:solidFill>
                <a:cs typeface="+mn-ea"/>
                <a:sym typeface="+mn-lt"/>
              </a:endParaRPr>
            </a:p>
          </p:txBody>
        </p:sp>
        <p:sp>
          <p:nvSpPr>
            <p:cNvPr id="52" name="文本框 9"/>
            <p:cNvSpPr txBox="1"/>
            <p:nvPr/>
          </p:nvSpPr>
          <p:spPr>
            <a:xfrm>
              <a:off x="4842971" y="1405864"/>
              <a:ext cx="1051589" cy="309202"/>
            </a:xfrm>
            <a:prstGeom prst="rect">
              <a:avLst/>
            </a:prstGeom>
            <a:solidFill>
              <a:srgbClr val="C1BAB8"/>
            </a:solidFill>
          </p:spPr>
          <p:txBody>
            <a:bodyPr wrap="square" lIns="68559" tIns="34280" rIns="68559" bIns="34280" rtlCol="0">
              <a:spAutoFit/>
            </a:bodyPr>
            <a:lstStyle/>
            <a:p>
              <a:pPr marL="0" lvl="1" algn="ctr"/>
              <a:r>
                <a:rPr lang="zh-CN" altLang="en-US" sz="2400" b="1" kern="0" dirty="0">
                  <a:solidFill>
                    <a:schemeClr val="bg1"/>
                  </a:solidFill>
                  <a:cs typeface="+mn-ea"/>
                  <a:sym typeface="+mn-lt"/>
                </a:rPr>
                <a:t>标题名称</a:t>
              </a:r>
              <a:endParaRPr lang="en-US" altLang="ko-KR" sz="2400" b="1" kern="0" dirty="0">
                <a:solidFill>
                  <a:schemeClr val="bg1"/>
                </a:solidFill>
                <a:cs typeface="+mn-ea"/>
                <a:sym typeface="+mn-lt"/>
              </a:endParaRPr>
            </a:p>
          </p:txBody>
        </p:sp>
        <p:sp>
          <p:nvSpPr>
            <p:cNvPr id="53" name="矩形 52"/>
            <p:cNvSpPr/>
            <p:nvPr/>
          </p:nvSpPr>
          <p:spPr>
            <a:xfrm>
              <a:off x="5104716" y="1849991"/>
              <a:ext cx="564350" cy="325496"/>
            </a:xfrm>
            <a:prstGeom prst="rect">
              <a:avLst/>
            </a:prstGeom>
          </p:spPr>
          <p:txBody>
            <a:bodyPr wrap="none">
              <a:spAutoFit/>
            </a:bodyPr>
            <a:lstStyle/>
            <a:p>
              <a:pPr algn="ctr">
                <a:spcBef>
                  <a:spcPct val="0"/>
                </a:spcBef>
                <a:buFont typeface="Arial" panose="020B0604020202020204" pitchFamily="34" charset="0"/>
                <a:buNone/>
              </a:pPr>
              <a:r>
                <a:rPr lang="zh-CN" altLang="en-US" sz="2400" b="1" dirty="0">
                  <a:solidFill>
                    <a:schemeClr val="tx1">
                      <a:lumMod val="75000"/>
                      <a:lumOff val="25000"/>
                    </a:schemeClr>
                  </a:solidFill>
                  <a:cs typeface="+mn-ea"/>
                  <a:sym typeface="+mn-lt"/>
                </a:rPr>
                <a:t>文字</a:t>
              </a:r>
            </a:p>
          </p:txBody>
        </p:sp>
      </p:grpSp>
      <p:sp>
        <p:nvSpPr>
          <p:cNvPr id="54" name="矩形 53"/>
          <p:cNvSpPr/>
          <p:nvPr/>
        </p:nvSpPr>
        <p:spPr>
          <a:xfrm>
            <a:off x="6261412" y="4757035"/>
            <a:ext cx="1899823" cy="566665"/>
          </a:xfrm>
          <a:prstGeom prst="rect">
            <a:avLst/>
          </a:prstGeom>
        </p:spPr>
        <p:txBody>
          <a:bodyPr wrap="none" lIns="91412" tIns="45706" rIns="91412" bIns="45706">
            <a:spAutoFit/>
          </a:bodyPr>
          <a:lstStyle/>
          <a:p>
            <a:pPr algn="ctr">
              <a:spcBef>
                <a:spcPts val="500"/>
              </a:spcBef>
              <a:defRPr/>
            </a:pPr>
            <a:r>
              <a:rPr lang="zh-CN" altLang="en-US" sz="1335" kern="100" dirty="0">
                <a:solidFill>
                  <a:srgbClr val="414455"/>
                </a:solidFill>
                <a:cs typeface="+mn-ea"/>
                <a:sym typeface="+mn-lt"/>
              </a:rPr>
              <a:t>点击添加相关文字标题</a:t>
            </a:r>
          </a:p>
          <a:p>
            <a:pPr algn="ctr">
              <a:spcBef>
                <a:spcPts val="500"/>
              </a:spcBef>
              <a:defRPr/>
            </a:pPr>
            <a:r>
              <a:rPr lang="zh-CN" altLang="en-US" sz="1335" kern="100" dirty="0">
                <a:solidFill>
                  <a:srgbClr val="414455"/>
                </a:solidFill>
                <a:cs typeface="+mn-ea"/>
                <a:sym typeface="+mn-lt"/>
              </a:rPr>
              <a:t>点击添加相关文字标题</a:t>
            </a:r>
          </a:p>
        </p:txBody>
      </p:sp>
      <p:grpSp>
        <p:nvGrpSpPr>
          <p:cNvPr id="55" name="组合 54"/>
          <p:cNvGrpSpPr/>
          <p:nvPr/>
        </p:nvGrpSpPr>
        <p:grpSpPr>
          <a:xfrm>
            <a:off x="8702332" y="1577586"/>
            <a:ext cx="1824000" cy="3031716"/>
            <a:chOff x="6486099" y="1154523"/>
            <a:chExt cx="1286366" cy="2138101"/>
          </a:xfrm>
        </p:grpSpPr>
        <p:sp>
          <p:nvSpPr>
            <p:cNvPr id="56" name="椭圆 55"/>
            <p:cNvSpPr/>
            <p:nvPr/>
          </p:nvSpPr>
          <p:spPr>
            <a:xfrm>
              <a:off x="6866527" y="2763468"/>
              <a:ext cx="529084" cy="529156"/>
            </a:xfrm>
            <a:prstGeom prst="ellipse">
              <a:avLst/>
            </a:prstGeom>
            <a:solidFill>
              <a:srgbClr val="8A7D7A"/>
            </a:solidFill>
            <a:ln w="19050">
              <a:gradFill>
                <a:gsLst>
                  <a:gs pos="0">
                    <a:schemeClr val="bg1">
                      <a:lumMod val="75000"/>
                    </a:schemeClr>
                  </a:gs>
                  <a:gs pos="100000">
                    <a:schemeClr val="bg1"/>
                  </a:gs>
                </a:gsLst>
                <a:lin ang="5400000" scaled="1"/>
              </a:gradFill>
            </a:ln>
            <a:effectLst>
              <a:innerShdw blurRad="88900" dist="381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91424" tIns="45713" rIns="91424" bIns="45713" rtlCol="0" anchor="ctr"/>
            <a:lstStyle/>
            <a:p>
              <a:pPr algn="ctr"/>
              <a:endParaRPr lang="zh-CN" altLang="en-US" sz="2400">
                <a:cs typeface="+mn-ea"/>
                <a:sym typeface="+mn-lt"/>
              </a:endParaRPr>
            </a:p>
          </p:txBody>
        </p:sp>
        <p:sp>
          <p:nvSpPr>
            <p:cNvPr id="57" name="任意多边形 56"/>
            <p:cNvSpPr/>
            <p:nvPr/>
          </p:nvSpPr>
          <p:spPr>
            <a:xfrm>
              <a:off x="6489670" y="1154523"/>
              <a:ext cx="1282795" cy="2037805"/>
            </a:xfrm>
            <a:custGeom>
              <a:avLst/>
              <a:gdLst>
                <a:gd name="connsiteX0" fmla="*/ 261702 w 1710096"/>
                <a:gd name="connsiteY0" fmla="*/ 0 h 2716235"/>
                <a:gd name="connsiteX1" fmla="*/ 1448394 w 1710096"/>
                <a:gd name="connsiteY1" fmla="*/ 0 h 2716235"/>
                <a:gd name="connsiteX2" fmla="*/ 1710096 w 1710096"/>
                <a:gd name="connsiteY2" fmla="*/ 261702 h 2716235"/>
                <a:gd name="connsiteX3" fmla="*/ 1710096 w 1710096"/>
                <a:gd name="connsiteY3" fmla="*/ 1308476 h 2716235"/>
                <a:gd name="connsiteX4" fmla="*/ 1448394 w 1710096"/>
                <a:gd name="connsiteY4" fmla="*/ 1570178 h 2716235"/>
                <a:gd name="connsiteX5" fmla="*/ 904405 w 1710096"/>
                <a:gd name="connsiteY5" fmla="*/ 1570178 h 2716235"/>
                <a:gd name="connsiteX6" fmla="*/ 904405 w 1710096"/>
                <a:gd name="connsiteY6" fmla="*/ 2288250 h 2716235"/>
                <a:gd name="connsiteX7" fmla="*/ 940283 w 1710096"/>
                <a:gd name="connsiteY7" fmla="*/ 2295493 h 2716235"/>
                <a:gd name="connsiteX8" fmla="*/ 1074023 w 1710096"/>
                <a:gd name="connsiteY8" fmla="*/ 2497260 h 2716235"/>
                <a:gd name="connsiteX9" fmla="*/ 855048 w 1710096"/>
                <a:gd name="connsiteY9" fmla="*/ 2716235 h 2716235"/>
                <a:gd name="connsiteX10" fmla="*/ 636073 w 1710096"/>
                <a:gd name="connsiteY10" fmla="*/ 2497260 h 2716235"/>
                <a:gd name="connsiteX11" fmla="*/ 769813 w 1710096"/>
                <a:gd name="connsiteY11" fmla="*/ 2295493 h 2716235"/>
                <a:gd name="connsiteX12" fmla="*/ 805691 w 1710096"/>
                <a:gd name="connsiteY12" fmla="*/ 2288250 h 2716235"/>
                <a:gd name="connsiteX13" fmla="*/ 805691 w 1710096"/>
                <a:gd name="connsiteY13" fmla="*/ 1570178 h 2716235"/>
                <a:gd name="connsiteX14" fmla="*/ 261702 w 1710096"/>
                <a:gd name="connsiteY14" fmla="*/ 1570178 h 2716235"/>
                <a:gd name="connsiteX15" fmla="*/ 0 w 1710096"/>
                <a:gd name="connsiteY15" fmla="*/ 1308476 h 2716235"/>
                <a:gd name="connsiteX16" fmla="*/ 0 w 1710096"/>
                <a:gd name="connsiteY16" fmla="*/ 261702 h 2716235"/>
                <a:gd name="connsiteX17" fmla="*/ 261702 w 1710096"/>
                <a:gd name="connsiteY17" fmla="*/ 0 h 2716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10096" h="2716235">
                  <a:moveTo>
                    <a:pt x="261702" y="0"/>
                  </a:moveTo>
                  <a:lnTo>
                    <a:pt x="1448394" y="0"/>
                  </a:lnTo>
                  <a:cubicBezTo>
                    <a:pt x="1592928" y="0"/>
                    <a:pt x="1710096" y="117168"/>
                    <a:pt x="1710096" y="261702"/>
                  </a:cubicBezTo>
                  <a:lnTo>
                    <a:pt x="1710096" y="1308476"/>
                  </a:lnTo>
                  <a:cubicBezTo>
                    <a:pt x="1710096" y="1453010"/>
                    <a:pt x="1592928" y="1570178"/>
                    <a:pt x="1448394" y="1570178"/>
                  </a:cubicBezTo>
                  <a:lnTo>
                    <a:pt x="904405" y="1570178"/>
                  </a:lnTo>
                  <a:lnTo>
                    <a:pt x="904405" y="2288250"/>
                  </a:lnTo>
                  <a:lnTo>
                    <a:pt x="940283" y="2295493"/>
                  </a:lnTo>
                  <a:cubicBezTo>
                    <a:pt x="1018877" y="2328735"/>
                    <a:pt x="1074023" y="2406558"/>
                    <a:pt x="1074023" y="2497260"/>
                  </a:cubicBezTo>
                  <a:cubicBezTo>
                    <a:pt x="1074023" y="2618197"/>
                    <a:pt x="975985" y="2716235"/>
                    <a:pt x="855048" y="2716235"/>
                  </a:cubicBezTo>
                  <a:cubicBezTo>
                    <a:pt x="734111" y="2716235"/>
                    <a:pt x="636073" y="2618197"/>
                    <a:pt x="636073" y="2497260"/>
                  </a:cubicBezTo>
                  <a:cubicBezTo>
                    <a:pt x="636073" y="2406558"/>
                    <a:pt x="691220" y="2328735"/>
                    <a:pt x="769813" y="2295493"/>
                  </a:cubicBezTo>
                  <a:lnTo>
                    <a:pt x="805691" y="2288250"/>
                  </a:lnTo>
                  <a:lnTo>
                    <a:pt x="805691" y="1570178"/>
                  </a:lnTo>
                  <a:lnTo>
                    <a:pt x="261702" y="1570178"/>
                  </a:lnTo>
                  <a:cubicBezTo>
                    <a:pt x="117168" y="1570178"/>
                    <a:pt x="0" y="1453010"/>
                    <a:pt x="0" y="1308476"/>
                  </a:cubicBezTo>
                  <a:lnTo>
                    <a:pt x="0" y="261702"/>
                  </a:lnTo>
                  <a:cubicBezTo>
                    <a:pt x="0" y="117168"/>
                    <a:pt x="117168" y="0"/>
                    <a:pt x="261702" y="0"/>
                  </a:cubicBezTo>
                  <a:close/>
                </a:path>
              </a:pathLst>
            </a:custGeom>
            <a:solidFill>
              <a:schemeClr val="bg1">
                <a:lumMod val="95000"/>
              </a:schemeClr>
            </a:solidFill>
            <a:ln>
              <a:noFill/>
            </a:ln>
            <a:effectLst>
              <a:outerShdw blurRad="127000" dist="50800" dir="2700000" algn="tl" rotWithShape="0">
                <a:prstClr val="black">
                  <a:alpha val="30000"/>
                </a:prstClr>
              </a:outerShdw>
            </a:effectLst>
            <a:scene3d>
              <a:camera prst="orthographicFront"/>
              <a:lightRig rig="threePt" dir="t"/>
            </a:scene3d>
            <a:sp3d prstMaterial="softEdge">
              <a:bevelT w="25400" h="12700" prst="angle"/>
            </a:sp3d>
          </p:spPr>
          <p:style>
            <a:lnRef idx="2">
              <a:schemeClr val="accent1">
                <a:shade val="50000"/>
              </a:schemeClr>
            </a:lnRef>
            <a:fillRef idx="1">
              <a:schemeClr val="accent1"/>
            </a:fillRef>
            <a:effectRef idx="0">
              <a:schemeClr val="accent1"/>
            </a:effectRef>
            <a:fontRef idx="minor">
              <a:schemeClr val="lt1"/>
            </a:fontRef>
          </p:style>
          <p:txBody>
            <a:bodyPr lIns="91424" tIns="45713" rIns="91424" bIns="45713" rtlCol="0" anchor="ctr"/>
            <a:lstStyle/>
            <a:p>
              <a:pPr algn="ctr"/>
              <a:endParaRPr lang="zh-CN" altLang="en-US" sz="2400">
                <a:solidFill>
                  <a:srgbClr val="FFB850"/>
                </a:solidFill>
                <a:cs typeface="+mn-ea"/>
                <a:sym typeface="+mn-lt"/>
              </a:endParaRPr>
            </a:p>
          </p:txBody>
        </p:sp>
        <p:sp>
          <p:nvSpPr>
            <p:cNvPr id="58" name="任意多边形 57"/>
            <p:cNvSpPr/>
            <p:nvPr/>
          </p:nvSpPr>
          <p:spPr bwMode="auto">
            <a:xfrm>
              <a:off x="7011574" y="2956911"/>
              <a:ext cx="238988" cy="142268"/>
            </a:xfrm>
            <a:custGeom>
              <a:avLst/>
              <a:gdLst>
                <a:gd name="connsiteX0" fmla="*/ 2389719 w 3268922"/>
                <a:gd name="connsiteY0" fmla="*/ 97 h 1945710"/>
                <a:gd name="connsiteX1" fmla="*/ 2489590 w 3268922"/>
                <a:gd name="connsiteY1" fmla="*/ 73289 h 1945710"/>
                <a:gd name="connsiteX2" fmla="*/ 3193503 w 3268922"/>
                <a:gd name="connsiteY2" fmla="*/ 771568 h 1945710"/>
                <a:gd name="connsiteX3" fmla="*/ 3193503 w 3268922"/>
                <a:gd name="connsiteY3" fmla="*/ 1159501 h 1945710"/>
                <a:gd name="connsiteX4" fmla="*/ 2489590 w 3268922"/>
                <a:gd name="connsiteY4" fmla="*/ 1883641 h 1945710"/>
                <a:gd name="connsiteX5" fmla="*/ 2313612 w 3268922"/>
                <a:gd name="connsiteY5" fmla="*/ 1806055 h 1945710"/>
                <a:gd name="connsiteX6" fmla="*/ 2037075 w 3268922"/>
                <a:gd name="connsiteY6" fmla="*/ 1521571 h 1945710"/>
                <a:gd name="connsiteX7" fmla="*/ 1374210 w 3268922"/>
                <a:gd name="connsiteY7" fmla="*/ 1521571 h 1945710"/>
                <a:gd name="connsiteX8" fmla="*/ 1283452 w 3268922"/>
                <a:gd name="connsiteY8" fmla="*/ 1521571 h 1945710"/>
                <a:gd name="connsiteX9" fmla="*/ 1283452 w 3268922"/>
                <a:gd name="connsiteY9" fmla="*/ 1521571 h 1945710"/>
                <a:gd name="connsiteX10" fmla="*/ 1275261 w 3268922"/>
                <a:gd name="connsiteY10" fmla="*/ 1521571 h 1945710"/>
                <a:gd name="connsiteX11" fmla="*/ 1108752 w 3268922"/>
                <a:gd name="connsiteY11" fmla="*/ 1521571 h 1945710"/>
                <a:gd name="connsiteX12" fmla="*/ 956065 w 3268922"/>
                <a:gd name="connsiteY12" fmla="*/ 1521571 h 1945710"/>
                <a:gd name="connsiteX13" fmla="*/ 947874 w 3268922"/>
                <a:gd name="connsiteY13" fmla="*/ 1521571 h 1945710"/>
                <a:gd name="connsiteX14" fmla="*/ 903970 w 3268922"/>
                <a:gd name="connsiteY14" fmla="*/ 1521571 h 1945710"/>
                <a:gd name="connsiteX15" fmla="*/ 781365 w 3268922"/>
                <a:gd name="connsiteY15" fmla="*/ 1521571 h 1945710"/>
                <a:gd name="connsiteX16" fmla="*/ 654774 w 3268922"/>
                <a:gd name="connsiteY16" fmla="*/ 1521571 h 1945710"/>
                <a:gd name="connsiteX17" fmla="*/ 646583 w 3268922"/>
                <a:gd name="connsiteY17" fmla="*/ 1521571 h 1945710"/>
                <a:gd name="connsiteX18" fmla="*/ 576583 w 3268922"/>
                <a:gd name="connsiteY18" fmla="*/ 1521571 h 1945710"/>
                <a:gd name="connsiteX19" fmla="*/ 480074 w 3268922"/>
                <a:gd name="connsiteY19" fmla="*/ 1521571 h 1945710"/>
                <a:gd name="connsiteX20" fmla="*/ 275292 w 3268922"/>
                <a:gd name="connsiteY20" fmla="*/ 1521571 h 1945710"/>
                <a:gd name="connsiteX21" fmla="*/ 0 w 3268922"/>
                <a:gd name="connsiteY21" fmla="*/ 1237087 h 1945710"/>
                <a:gd name="connsiteX22" fmla="*/ 0 w 3268922"/>
                <a:gd name="connsiteY22" fmla="*/ 693981 h 1945710"/>
                <a:gd name="connsiteX23" fmla="*/ 275292 w 3268922"/>
                <a:gd name="connsiteY23" fmla="*/ 409497 h 1945710"/>
                <a:gd name="connsiteX24" fmla="*/ 501631 w 3268922"/>
                <a:gd name="connsiteY24" fmla="*/ 409497 h 1945710"/>
                <a:gd name="connsiteX25" fmla="*/ 576583 w 3268922"/>
                <a:gd name="connsiteY25" fmla="*/ 409497 h 1945710"/>
                <a:gd name="connsiteX26" fmla="*/ 604876 w 3268922"/>
                <a:gd name="connsiteY26" fmla="*/ 409497 h 1945710"/>
                <a:gd name="connsiteX27" fmla="*/ 613150 w 3268922"/>
                <a:gd name="connsiteY27" fmla="*/ 409497 h 1945710"/>
                <a:gd name="connsiteX28" fmla="*/ 631842 w 3268922"/>
                <a:gd name="connsiteY28" fmla="*/ 409497 h 1945710"/>
                <a:gd name="connsiteX29" fmla="*/ 654774 w 3268922"/>
                <a:gd name="connsiteY29" fmla="*/ 409497 h 1945710"/>
                <a:gd name="connsiteX30" fmla="*/ 672070 w 3268922"/>
                <a:gd name="connsiteY30" fmla="*/ 409497 h 1945710"/>
                <a:gd name="connsiteX31" fmla="*/ 802922 w 3268922"/>
                <a:gd name="connsiteY31" fmla="*/ 409497 h 1945710"/>
                <a:gd name="connsiteX32" fmla="*/ 903970 w 3268922"/>
                <a:gd name="connsiteY32" fmla="*/ 409497 h 1945710"/>
                <a:gd name="connsiteX33" fmla="*/ 909249 w 3268922"/>
                <a:gd name="connsiteY33" fmla="*/ 409497 h 1945710"/>
                <a:gd name="connsiteX34" fmla="*/ 914441 w 3268922"/>
                <a:gd name="connsiteY34" fmla="*/ 409497 h 1945710"/>
                <a:gd name="connsiteX35" fmla="*/ 921787 w 3268922"/>
                <a:gd name="connsiteY35" fmla="*/ 409497 h 1945710"/>
                <a:gd name="connsiteX36" fmla="*/ 946202 w 3268922"/>
                <a:gd name="connsiteY36" fmla="*/ 409497 h 1945710"/>
                <a:gd name="connsiteX37" fmla="*/ 956065 w 3268922"/>
                <a:gd name="connsiteY37" fmla="*/ 409497 h 1945710"/>
                <a:gd name="connsiteX38" fmla="*/ 986455 w 3268922"/>
                <a:gd name="connsiteY38" fmla="*/ 409497 h 1945710"/>
                <a:gd name="connsiteX39" fmla="*/ 1241828 w 3268922"/>
                <a:gd name="connsiteY39" fmla="*/ 409497 h 1945710"/>
                <a:gd name="connsiteX40" fmla="*/ 1283452 w 3268922"/>
                <a:gd name="connsiteY40" fmla="*/ 409497 h 1945710"/>
                <a:gd name="connsiteX41" fmla="*/ 1283452 w 3268922"/>
                <a:gd name="connsiteY41" fmla="*/ 409497 h 1945710"/>
                <a:gd name="connsiteX42" fmla="*/ 1333161 w 3268922"/>
                <a:gd name="connsiteY42" fmla="*/ 409497 h 1945710"/>
                <a:gd name="connsiteX43" fmla="*/ 2037075 w 3268922"/>
                <a:gd name="connsiteY43" fmla="*/ 409497 h 1945710"/>
                <a:gd name="connsiteX44" fmla="*/ 2313612 w 3268922"/>
                <a:gd name="connsiteY44" fmla="*/ 150875 h 1945710"/>
                <a:gd name="connsiteX45" fmla="*/ 2389719 w 3268922"/>
                <a:gd name="connsiteY45" fmla="*/ 97 h 1945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268922" h="1945710">
                  <a:moveTo>
                    <a:pt x="2389719" y="97"/>
                  </a:moveTo>
                  <a:cubicBezTo>
                    <a:pt x="2417706" y="1764"/>
                    <a:pt x="2451881" y="24797"/>
                    <a:pt x="2489590" y="73289"/>
                  </a:cubicBezTo>
                  <a:cubicBezTo>
                    <a:pt x="2489590" y="73289"/>
                    <a:pt x="2489590" y="73289"/>
                    <a:pt x="3193503" y="771568"/>
                  </a:cubicBezTo>
                  <a:cubicBezTo>
                    <a:pt x="3294062" y="875016"/>
                    <a:pt x="3294062" y="1056052"/>
                    <a:pt x="3193503" y="1159501"/>
                  </a:cubicBezTo>
                  <a:lnTo>
                    <a:pt x="2489590" y="1883641"/>
                  </a:lnTo>
                  <a:cubicBezTo>
                    <a:pt x="2389031" y="1987090"/>
                    <a:pt x="2313612" y="1961228"/>
                    <a:pt x="2313612" y="1806055"/>
                  </a:cubicBezTo>
                  <a:cubicBezTo>
                    <a:pt x="2313612" y="1650882"/>
                    <a:pt x="2187913" y="1521571"/>
                    <a:pt x="2037075" y="1521571"/>
                  </a:cubicBezTo>
                  <a:cubicBezTo>
                    <a:pt x="2037075" y="1521571"/>
                    <a:pt x="2037075" y="1521571"/>
                    <a:pt x="1374210" y="1521571"/>
                  </a:cubicBezTo>
                  <a:lnTo>
                    <a:pt x="1283452" y="1521571"/>
                  </a:lnTo>
                  <a:lnTo>
                    <a:pt x="1283452" y="1521571"/>
                  </a:lnTo>
                  <a:lnTo>
                    <a:pt x="1275261" y="1521571"/>
                  </a:lnTo>
                  <a:cubicBezTo>
                    <a:pt x="1225697" y="1521571"/>
                    <a:pt x="1170414" y="1521571"/>
                    <a:pt x="1108752" y="1521571"/>
                  </a:cubicBezTo>
                  <a:lnTo>
                    <a:pt x="956065" y="1521571"/>
                  </a:lnTo>
                  <a:lnTo>
                    <a:pt x="947874" y="1521571"/>
                  </a:lnTo>
                  <a:lnTo>
                    <a:pt x="903970" y="1521571"/>
                  </a:lnTo>
                  <a:lnTo>
                    <a:pt x="781365" y="1521571"/>
                  </a:lnTo>
                  <a:lnTo>
                    <a:pt x="654774" y="1521571"/>
                  </a:lnTo>
                  <a:lnTo>
                    <a:pt x="646583" y="1521571"/>
                  </a:lnTo>
                  <a:lnTo>
                    <a:pt x="576583" y="1521571"/>
                  </a:lnTo>
                  <a:lnTo>
                    <a:pt x="480074" y="1521571"/>
                  </a:lnTo>
                  <a:cubicBezTo>
                    <a:pt x="418412" y="1521571"/>
                    <a:pt x="350372" y="1521571"/>
                    <a:pt x="275292" y="1521571"/>
                  </a:cubicBezTo>
                  <a:cubicBezTo>
                    <a:pt x="125133" y="1521571"/>
                    <a:pt x="0" y="1392260"/>
                    <a:pt x="0" y="1237087"/>
                  </a:cubicBezTo>
                  <a:cubicBezTo>
                    <a:pt x="0" y="1237087"/>
                    <a:pt x="0" y="1237087"/>
                    <a:pt x="0" y="693981"/>
                  </a:cubicBezTo>
                  <a:cubicBezTo>
                    <a:pt x="0" y="538808"/>
                    <a:pt x="125133" y="409497"/>
                    <a:pt x="275292" y="409497"/>
                  </a:cubicBezTo>
                  <a:cubicBezTo>
                    <a:pt x="275292" y="409497"/>
                    <a:pt x="275292" y="409497"/>
                    <a:pt x="501631" y="409497"/>
                  </a:cubicBezTo>
                  <a:lnTo>
                    <a:pt x="576583" y="409497"/>
                  </a:lnTo>
                  <a:cubicBezTo>
                    <a:pt x="576583" y="409497"/>
                    <a:pt x="576583" y="409497"/>
                    <a:pt x="604876" y="409497"/>
                  </a:cubicBezTo>
                  <a:lnTo>
                    <a:pt x="613150" y="409497"/>
                  </a:lnTo>
                  <a:lnTo>
                    <a:pt x="631842" y="409497"/>
                  </a:lnTo>
                  <a:lnTo>
                    <a:pt x="654774" y="409497"/>
                  </a:lnTo>
                  <a:lnTo>
                    <a:pt x="672070" y="409497"/>
                  </a:lnTo>
                  <a:cubicBezTo>
                    <a:pt x="703899" y="409497"/>
                    <a:pt x="746337" y="409497"/>
                    <a:pt x="802922" y="409497"/>
                  </a:cubicBezTo>
                  <a:lnTo>
                    <a:pt x="903970" y="409497"/>
                  </a:lnTo>
                  <a:lnTo>
                    <a:pt x="909249" y="409497"/>
                  </a:lnTo>
                  <a:lnTo>
                    <a:pt x="914441" y="409497"/>
                  </a:lnTo>
                  <a:lnTo>
                    <a:pt x="921787" y="409497"/>
                  </a:lnTo>
                  <a:lnTo>
                    <a:pt x="946202" y="409497"/>
                  </a:lnTo>
                  <a:lnTo>
                    <a:pt x="956065" y="409497"/>
                  </a:lnTo>
                  <a:lnTo>
                    <a:pt x="986455" y="409497"/>
                  </a:lnTo>
                  <a:cubicBezTo>
                    <a:pt x="1035946" y="409497"/>
                    <a:pt x="1115131" y="409497"/>
                    <a:pt x="1241828" y="409497"/>
                  </a:cubicBezTo>
                  <a:lnTo>
                    <a:pt x="1283452" y="409497"/>
                  </a:lnTo>
                  <a:lnTo>
                    <a:pt x="1283452" y="409497"/>
                  </a:lnTo>
                  <a:lnTo>
                    <a:pt x="1333161" y="409497"/>
                  </a:lnTo>
                  <a:cubicBezTo>
                    <a:pt x="1433721" y="409497"/>
                    <a:pt x="1634839" y="409497"/>
                    <a:pt x="2037075" y="409497"/>
                  </a:cubicBezTo>
                  <a:cubicBezTo>
                    <a:pt x="2187913" y="409497"/>
                    <a:pt x="2313612" y="306048"/>
                    <a:pt x="2313612" y="150875"/>
                  </a:cubicBezTo>
                  <a:cubicBezTo>
                    <a:pt x="2313612" y="53892"/>
                    <a:pt x="2343073" y="-2681"/>
                    <a:pt x="2389719" y="97"/>
                  </a:cubicBezTo>
                  <a:close/>
                </a:path>
              </a:pathLst>
            </a:custGeom>
            <a:solidFill>
              <a:srgbClr val="8A7D7A"/>
            </a:solidFill>
            <a:ln w="28575">
              <a:noFill/>
            </a:ln>
            <a:effectLst/>
          </p:spPr>
          <p:txBody>
            <a:bodyPr vert="horz" wrap="square" lIns="91424" tIns="45713" rIns="91424" bIns="45713" numCol="1" anchor="t" anchorCtr="0" compatLnSpc="1">
              <a:noAutofit/>
            </a:bodyPr>
            <a:lstStyle/>
            <a:p>
              <a:pPr>
                <a:defRPr/>
              </a:pPr>
              <a:endParaRPr lang="zh-CN" altLang="en-US" sz="2400" kern="0">
                <a:solidFill>
                  <a:prstClr val="black"/>
                </a:solidFill>
                <a:cs typeface="+mn-ea"/>
                <a:sym typeface="+mn-lt"/>
              </a:endParaRPr>
            </a:p>
          </p:txBody>
        </p:sp>
        <p:sp>
          <p:nvSpPr>
            <p:cNvPr id="59" name="同侧圆角矩形 58"/>
            <p:cNvSpPr/>
            <p:nvPr/>
          </p:nvSpPr>
          <p:spPr>
            <a:xfrm rot="5400000">
              <a:off x="6832119" y="981101"/>
              <a:ext cx="451494" cy="1143534"/>
            </a:xfrm>
            <a:prstGeom prst="round2SameRect">
              <a:avLst>
                <a:gd name="adj1" fmla="val 19083"/>
                <a:gd name="adj2" fmla="val 0"/>
              </a:avLst>
            </a:prstGeom>
            <a:solidFill>
              <a:srgbClr val="8A7D7A"/>
            </a:solidFill>
            <a:ln w="28575" cap="flat">
              <a:noFill/>
              <a:prstDash val="solid"/>
              <a:miter lim="800000"/>
            </a:ln>
            <a:effectLst>
              <a:innerShdw blurRad="63500" dist="50800" dir="13500000">
                <a:prstClr val="black">
                  <a:alpha val="50000"/>
                </a:prstClr>
              </a:innerShdw>
            </a:effectLst>
          </p:spPr>
          <p:txBody>
            <a:bodyPr vert="horz" wrap="square" lIns="91424" tIns="45713" rIns="91424" bIns="45713" numCol="1" anchor="t" anchorCtr="0" compatLnSpc="1"/>
            <a:lstStyle/>
            <a:p>
              <a:pPr defTabSz="1218565"/>
              <a:endParaRPr lang="zh-CN" altLang="en-US" sz="2400" kern="0">
                <a:solidFill>
                  <a:prstClr val="black"/>
                </a:solidFill>
                <a:cs typeface="+mn-ea"/>
                <a:sym typeface="+mn-lt"/>
              </a:endParaRPr>
            </a:p>
          </p:txBody>
        </p:sp>
        <p:sp>
          <p:nvSpPr>
            <p:cNvPr id="61" name="文本框 9"/>
            <p:cNvSpPr txBox="1"/>
            <p:nvPr/>
          </p:nvSpPr>
          <p:spPr>
            <a:xfrm>
              <a:off x="6530689" y="1403876"/>
              <a:ext cx="1051589" cy="309202"/>
            </a:xfrm>
            <a:prstGeom prst="rect">
              <a:avLst/>
            </a:prstGeom>
            <a:noFill/>
          </p:spPr>
          <p:txBody>
            <a:bodyPr wrap="square" lIns="68559" tIns="34280" rIns="68559" bIns="34280" rtlCol="0">
              <a:spAutoFit/>
            </a:bodyPr>
            <a:lstStyle/>
            <a:p>
              <a:pPr marL="0" lvl="1" algn="ctr"/>
              <a:r>
                <a:rPr lang="zh-CN" altLang="en-US" sz="2400" b="1" kern="0" dirty="0">
                  <a:solidFill>
                    <a:schemeClr val="bg1"/>
                  </a:solidFill>
                  <a:cs typeface="+mn-ea"/>
                  <a:sym typeface="+mn-lt"/>
                </a:rPr>
                <a:t>标题名称</a:t>
              </a:r>
              <a:endParaRPr lang="en-US" altLang="ko-KR" sz="2400" b="1" kern="0" dirty="0">
                <a:solidFill>
                  <a:schemeClr val="bg1"/>
                </a:solidFill>
                <a:cs typeface="+mn-ea"/>
                <a:sym typeface="+mn-lt"/>
              </a:endParaRPr>
            </a:p>
          </p:txBody>
        </p:sp>
        <p:sp>
          <p:nvSpPr>
            <p:cNvPr id="62" name="矩形 61"/>
            <p:cNvSpPr/>
            <p:nvPr/>
          </p:nvSpPr>
          <p:spPr>
            <a:xfrm>
              <a:off x="6793816" y="1849991"/>
              <a:ext cx="564350" cy="325496"/>
            </a:xfrm>
            <a:prstGeom prst="rect">
              <a:avLst/>
            </a:prstGeom>
          </p:spPr>
          <p:txBody>
            <a:bodyPr wrap="none">
              <a:spAutoFit/>
            </a:bodyPr>
            <a:lstStyle/>
            <a:p>
              <a:pPr algn="ctr">
                <a:spcBef>
                  <a:spcPct val="0"/>
                </a:spcBef>
                <a:buFont typeface="Arial" panose="020B0604020202020204" pitchFamily="34" charset="0"/>
                <a:buNone/>
              </a:pPr>
              <a:r>
                <a:rPr lang="zh-CN" altLang="en-US" sz="2400" b="1" dirty="0">
                  <a:solidFill>
                    <a:schemeClr val="tx1">
                      <a:lumMod val="75000"/>
                      <a:lumOff val="25000"/>
                    </a:schemeClr>
                  </a:solidFill>
                  <a:cs typeface="+mn-ea"/>
                  <a:sym typeface="+mn-lt"/>
                </a:rPr>
                <a:t>文字</a:t>
              </a:r>
            </a:p>
          </p:txBody>
        </p:sp>
      </p:grpSp>
      <p:sp>
        <p:nvSpPr>
          <p:cNvPr id="63" name="矩形 62"/>
          <p:cNvSpPr/>
          <p:nvPr/>
        </p:nvSpPr>
        <p:spPr>
          <a:xfrm>
            <a:off x="8650463" y="4757035"/>
            <a:ext cx="1899823" cy="566665"/>
          </a:xfrm>
          <a:prstGeom prst="rect">
            <a:avLst/>
          </a:prstGeom>
        </p:spPr>
        <p:txBody>
          <a:bodyPr wrap="none" lIns="91412" tIns="45706" rIns="91412" bIns="45706">
            <a:spAutoFit/>
          </a:bodyPr>
          <a:lstStyle/>
          <a:p>
            <a:pPr algn="ctr">
              <a:spcBef>
                <a:spcPts val="500"/>
              </a:spcBef>
              <a:defRPr/>
            </a:pPr>
            <a:r>
              <a:rPr lang="zh-CN" altLang="en-US" sz="1335" kern="100" dirty="0">
                <a:solidFill>
                  <a:srgbClr val="414455"/>
                </a:solidFill>
                <a:cs typeface="+mn-ea"/>
                <a:sym typeface="+mn-lt"/>
              </a:rPr>
              <a:t>点击添加相关文字标题</a:t>
            </a:r>
          </a:p>
          <a:p>
            <a:pPr algn="ctr">
              <a:spcBef>
                <a:spcPts val="500"/>
              </a:spcBef>
              <a:defRPr/>
            </a:pPr>
            <a:r>
              <a:rPr lang="zh-CN" altLang="en-US" sz="1335" kern="100" dirty="0">
                <a:solidFill>
                  <a:srgbClr val="414455"/>
                </a:solidFill>
                <a:cs typeface="+mn-ea"/>
                <a:sym typeface="+mn-lt"/>
              </a:rPr>
              <a:t>点击添加相关文字标题</a:t>
            </a:r>
          </a:p>
        </p:txBody>
      </p:sp>
      <p:sp>
        <p:nvSpPr>
          <p:cNvPr id="64" name="椭圆 63"/>
          <p:cNvSpPr/>
          <p:nvPr/>
        </p:nvSpPr>
        <p:spPr>
          <a:xfrm>
            <a:off x="10687833" y="4030879"/>
            <a:ext cx="412617" cy="412673"/>
          </a:xfrm>
          <a:prstGeom prst="ellipse">
            <a:avLst/>
          </a:prstGeom>
          <a:solidFill>
            <a:schemeClr val="bg1">
              <a:lumMod val="85000"/>
            </a:schemeClr>
          </a:solidFill>
          <a:ln w="19050">
            <a:gradFill>
              <a:gsLst>
                <a:gs pos="0">
                  <a:schemeClr val="bg1">
                    <a:lumMod val="75000"/>
                  </a:schemeClr>
                </a:gs>
                <a:gs pos="100000">
                  <a:schemeClr val="bg1"/>
                </a:gs>
              </a:gsLst>
              <a:lin ang="5400000" scaled="1"/>
            </a:gradFill>
          </a:ln>
          <a:effectLst>
            <a:innerShdw blurRad="88900" dist="381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91424" tIns="45713" rIns="91424" bIns="45713" rtlCol="0" anchor="ctr"/>
          <a:lstStyle/>
          <a:p>
            <a:pPr algn="ctr"/>
            <a:endParaRPr lang="zh-CN" altLang="en-US" sz="2400">
              <a:cs typeface="+mn-ea"/>
              <a:sym typeface="+mn-lt"/>
            </a:endParaRPr>
          </a:p>
        </p:txBody>
      </p:sp>
    </p:spTree>
  </p:cSld>
  <p:clrMapOvr>
    <a:masterClrMapping/>
  </p:clrMapOvr>
  <mc:AlternateContent xmlns:mc="http://schemas.openxmlformats.org/markup-compatibility/2006">
    <mc:Choice xmlns="" xmlns:p15="http://schemas.microsoft.com/office/powerpoint/2012/main" Requires="p15">
      <p:transition xmlns:p14="http://schemas.microsoft.com/office/powerpoint/2010/main" spd="slow" Requires="p14" advTm="3000">
        <p15:prstTrans prst="drape"/>
      </p:transition>
    </mc:Choice>
    <mc:Fallback>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4"/>
                                        </p:tgtEl>
                                        <p:attrNameLst>
                                          <p:attrName>style.visibility</p:attrName>
                                        </p:attrNameLst>
                                      </p:cBhvr>
                                      <p:to>
                                        <p:strVal val="visible"/>
                                      </p:to>
                                    </p:set>
                                    <p:animEffect transition="in" filter="fade">
                                      <p:cBhvr>
                                        <p:cTn id="10" dur="500"/>
                                        <p:tgtEl>
                                          <p:spTgt spid="64"/>
                                        </p:tgtEl>
                                      </p:cBhvr>
                                    </p:animEffect>
                                  </p:childTnLst>
                                </p:cTn>
                              </p:par>
                            </p:childTnLst>
                          </p:cTn>
                        </p:par>
                        <p:par>
                          <p:cTn id="11" fill="hold">
                            <p:stCondLst>
                              <p:cond delay="500"/>
                            </p:stCondLst>
                            <p:childTnLst>
                              <p:par>
                                <p:cTn id="12" presetID="16" presetClass="entr" presetSubtype="37" fill="hold" nodeType="afterEffect">
                                  <p:stCondLst>
                                    <p:cond delay="0"/>
                                  </p:stCondLst>
                                  <p:childTnLst>
                                    <p:set>
                                      <p:cBhvr>
                                        <p:cTn id="13" dur="1" fill="hold">
                                          <p:stCondLst>
                                            <p:cond delay="0"/>
                                          </p:stCondLst>
                                        </p:cTn>
                                        <p:tgtEl>
                                          <p:spTgt spid="29"/>
                                        </p:tgtEl>
                                        <p:attrNameLst>
                                          <p:attrName>style.visibility</p:attrName>
                                        </p:attrNameLst>
                                      </p:cBhvr>
                                      <p:to>
                                        <p:strVal val="visible"/>
                                      </p:to>
                                    </p:set>
                                    <p:animEffect transition="in" filter="barn(outVertical)">
                                      <p:cBhvr>
                                        <p:cTn id="14" dur="500"/>
                                        <p:tgtEl>
                                          <p:spTgt spid="29"/>
                                        </p:tgtEl>
                                      </p:cBhvr>
                                    </p:animEffect>
                                  </p:childTnLst>
                                </p:cTn>
                              </p:par>
                            </p:childTnLst>
                          </p:cTn>
                        </p:par>
                        <p:par>
                          <p:cTn id="15" fill="hold">
                            <p:stCondLst>
                              <p:cond delay="1000"/>
                            </p:stCondLst>
                            <p:childTnLst>
                              <p:par>
                                <p:cTn id="16" presetID="47" presetClass="entr" presetSubtype="0" fill="hold" nodeType="afterEffect">
                                  <p:stCondLst>
                                    <p:cond delay="0"/>
                                  </p:stCondLst>
                                  <p:childTnLst>
                                    <p:set>
                                      <p:cBhvr>
                                        <p:cTn id="17" dur="1" fill="hold">
                                          <p:stCondLst>
                                            <p:cond delay="0"/>
                                          </p:stCondLst>
                                        </p:cTn>
                                        <p:tgtEl>
                                          <p:spTgt spid="31"/>
                                        </p:tgtEl>
                                        <p:attrNameLst>
                                          <p:attrName>style.visibility</p:attrName>
                                        </p:attrNameLst>
                                      </p:cBhvr>
                                      <p:to>
                                        <p:strVal val="visible"/>
                                      </p:to>
                                    </p:set>
                                    <p:animEffect transition="in" filter="fade">
                                      <p:cBhvr>
                                        <p:cTn id="18" dur="1000"/>
                                        <p:tgtEl>
                                          <p:spTgt spid="31"/>
                                        </p:tgtEl>
                                      </p:cBhvr>
                                    </p:animEffect>
                                    <p:anim calcmode="lin" valueType="num">
                                      <p:cBhvr>
                                        <p:cTn id="19" dur="1000" fill="hold"/>
                                        <p:tgtEl>
                                          <p:spTgt spid="31"/>
                                        </p:tgtEl>
                                        <p:attrNameLst>
                                          <p:attrName>ppt_x</p:attrName>
                                        </p:attrNameLst>
                                      </p:cBhvr>
                                      <p:tavLst>
                                        <p:tav tm="0">
                                          <p:val>
                                            <p:strVal val="#ppt_x"/>
                                          </p:val>
                                        </p:tav>
                                        <p:tav tm="100000">
                                          <p:val>
                                            <p:strVal val="#ppt_x"/>
                                          </p:val>
                                        </p:tav>
                                      </p:tavLst>
                                    </p:anim>
                                    <p:anim calcmode="lin" valueType="num">
                                      <p:cBhvr>
                                        <p:cTn id="20" dur="1000" fill="hold"/>
                                        <p:tgtEl>
                                          <p:spTgt spid="31"/>
                                        </p:tgtEl>
                                        <p:attrNameLst>
                                          <p:attrName>ppt_y</p:attrName>
                                        </p:attrNameLst>
                                      </p:cBhvr>
                                      <p:tavLst>
                                        <p:tav tm="0">
                                          <p:val>
                                            <p:strVal val="#ppt_y-.1"/>
                                          </p:val>
                                        </p:tav>
                                        <p:tav tm="100000">
                                          <p:val>
                                            <p:strVal val="#ppt_y"/>
                                          </p:val>
                                        </p:tav>
                                      </p:tavLst>
                                    </p:anim>
                                  </p:childTnLst>
                                </p:cTn>
                              </p:par>
                            </p:childTnLst>
                          </p:cTn>
                        </p:par>
                        <p:par>
                          <p:cTn id="21" fill="hold">
                            <p:stCondLst>
                              <p:cond delay="2000"/>
                            </p:stCondLst>
                            <p:childTnLst>
                              <p:par>
                                <p:cTn id="22" presetID="22" presetClass="entr" presetSubtype="8" fill="hold" grpId="0" nodeType="afterEffect">
                                  <p:stCondLst>
                                    <p:cond delay="0"/>
                                  </p:stCondLst>
                                  <p:childTnLst>
                                    <p:set>
                                      <p:cBhvr>
                                        <p:cTn id="23" dur="1" fill="hold">
                                          <p:stCondLst>
                                            <p:cond delay="0"/>
                                          </p:stCondLst>
                                        </p:cTn>
                                        <p:tgtEl>
                                          <p:spTgt spid="38"/>
                                        </p:tgtEl>
                                        <p:attrNameLst>
                                          <p:attrName>style.visibility</p:attrName>
                                        </p:attrNameLst>
                                      </p:cBhvr>
                                      <p:to>
                                        <p:strVal val="visible"/>
                                      </p:to>
                                    </p:set>
                                    <p:animEffect transition="in" filter="wipe(left)">
                                      <p:cBhvr>
                                        <p:cTn id="24" dur="500"/>
                                        <p:tgtEl>
                                          <p:spTgt spid="38"/>
                                        </p:tgtEl>
                                      </p:cBhvr>
                                    </p:animEffect>
                                  </p:childTnLst>
                                </p:cTn>
                              </p:par>
                            </p:childTnLst>
                          </p:cTn>
                        </p:par>
                        <p:par>
                          <p:cTn id="25" fill="hold">
                            <p:stCondLst>
                              <p:cond delay="2500"/>
                            </p:stCondLst>
                            <p:childTnLst>
                              <p:par>
                                <p:cTn id="26" presetID="47" presetClass="entr" presetSubtype="0" fill="hold" nodeType="afterEffect">
                                  <p:stCondLst>
                                    <p:cond delay="0"/>
                                  </p:stCondLst>
                                  <p:childTnLst>
                                    <p:set>
                                      <p:cBhvr>
                                        <p:cTn id="27" dur="1" fill="hold">
                                          <p:stCondLst>
                                            <p:cond delay="0"/>
                                          </p:stCondLst>
                                        </p:cTn>
                                        <p:tgtEl>
                                          <p:spTgt spid="39"/>
                                        </p:tgtEl>
                                        <p:attrNameLst>
                                          <p:attrName>style.visibility</p:attrName>
                                        </p:attrNameLst>
                                      </p:cBhvr>
                                      <p:to>
                                        <p:strVal val="visible"/>
                                      </p:to>
                                    </p:set>
                                    <p:animEffect transition="in" filter="fade">
                                      <p:cBhvr>
                                        <p:cTn id="28" dur="1000"/>
                                        <p:tgtEl>
                                          <p:spTgt spid="39"/>
                                        </p:tgtEl>
                                      </p:cBhvr>
                                    </p:animEffect>
                                    <p:anim calcmode="lin" valueType="num">
                                      <p:cBhvr>
                                        <p:cTn id="29" dur="1000" fill="hold"/>
                                        <p:tgtEl>
                                          <p:spTgt spid="39"/>
                                        </p:tgtEl>
                                        <p:attrNameLst>
                                          <p:attrName>ppt_x</p:attrName>
                                        </p:attrNameLst>
                                      </p:cBhvr>
                                      <p:tavLst>
                                        <p:tav tm="0">
                                          <p:val>
                                            <p:strVal val="#ppt_x"/>
                                          </p:val>
                                        </p:tav>
                                        <p:tav tm="100000">
                                          <p:val>
                                            <p:strVal val="#ppt_x"/>
                                          </p:val>
                                        </p:tav>
                                      </p:tavLst>
                                    </p:anim>
                                    <p:anim calcmode="lin" valueType="num">
                                      <p:cBhvr>
                                        <p:cTn id="30" dur="1000" fill="hold"/>
                                        <p:tgtEl>
                                          <p:spTgt spid="39"/>
                                        </p:tgtEl>
                                        <p:attrNameLst>
                                          <p:attrName>ppt_y</p:attrName>
                                        </p:attrNameLst>
                                      </p:cBhvr>
                                      <p:tavLst>
                                        <p:tav tm="0">
                                          <p:val>
                                            <p:strVal val="#ppt_y-.1"/>
                                          </p:val>
                                        </p:tav>
                                        <p:tav tm="100000">
                                          <p:val>
                                            <p:strVal val="#ppt_y"/>
                                          </p:val>
                                        </p:tav>
                                      </p:tavLst>
                                    </p:anim>
                                  </p:childTnLst>
                                </p:cTn>
                              </p:par>
                            </p:childTnLst>
                          </p:cTn>
                        </p:par>
                        <p:par>
                          <p:cTn id="31" fill="hold">
                            <p:stCondLst>
                              <p:cond delay="3500"/>
                            </p:stCondLst>
                            <p:childTnLst>
                              <p:par>
                                <p:cTn id="32" presetID="22" presetClass="entr" presetSubtype="8" fill="hold" grpId="0" nodeType="afterEffect">
                                  <p:stCondLst>
                                    <p:cond delay="0"/>
                                  </p:stCondLst>
                                  <p:childTnLst>
                                    <p:set>
                                      <p:cBhvr>
                                        <p:cTn id="33" dur="1" fill="hold">
                                          <p:stCondLst>
                                            <p:cond delay="0"/>
                                          </p:stCondLst>
                                        </p:cTn>
                                        <p:tgtEl>
                                          <p:spTgt spid="46"/>
                                        </p:tgtEl>
                                        <p:attrNameLst>
                                          <p:attrName>style.visibility</p:attrName>
                                        </p:attrNameLst>
                                      </p:cBhvr>
                                      <p:to>
                                        <p:strVal val="visible"/>
                                      </p:to>
                                    </p:set>
                                    <p:animEffect transition="in" filter="wipe(left)">
                                      <p:cBhvr>
                                        <p:cTn id="34" dur="500"/>
                                        <p:tgtEl>
                                          <p:spTgt spid="46"/>
                                        </p:tgtEl>
                                      </p:cBhvr>
                                    </p:animEffect>
                                  </p:childTnLst>
                                </p:cTn>
                              </p:par>
                            </p:childTnLst>
                          </p:cTn>
                        </p:par>
                        <p:par>
                          <p:cTn id="35" fill="hold">
                            <p:stCondLst>
                              <p:cond delay="4000"/>
                            </p:stCondLst>
                            <p:childTnLst>
                              <p:par>
                                <p:cTn id="36" presetID="47" presetClass="entr" presetSubtype="0" fill="hold" nodeType="afterEffect">
                                  <p:stCondLst>
                                    <p:cond delay="0"/>
                                  </p:stCondLst>
                                  <p:childTnLst>
                                    <p:set>
                                      <p:cBhvr>
                                        <p:cTn id="37" dur="1" fill="hold">
                                          <p:stCondLst>
                                            <p:cond delay="0"/>
                                          </p:stCondLst>
                                        </p:cTn>
                                        <p:tgtEl>
                                          <p:spTgt spid="47"/>
                                        </p:tgtEl>
                                        <p:attrNameLst>
                                          <p:attrName>style.visibility</p:attrName>
                                        </p:attrNameLst>
                                      </p:cBhvr>
                                      <p:to>
                                        <p:strVal val="visible"/>
                                      </p:to>
                                    </p:set>
                                    <p:animEffect transition="in" filter="fade">
                                      <p:cBhvr>
                                        <p:cTn id="38" dur="1000"/>
                                        <p:tgtEl>
                                          <p:spTgt spid="47"/>
                                        </p:tgtEl>
                                      </p:cBhvr>
                                    </p:animEffect>
                                    <p:anim calcmode="lin" valueType="num">
                                      <p:cBhvr>
                                        <p:cTn id="39" dur="1000" fill="hold"/>
                                        <p:tgtEl>
                                          <p:spTgt spid="47"/>
                                        </p:tgtEl>
                                        <p:attrNameLst>
                                          <p:attrName>ppt_x</p:attrName>
                                        </p:attrNameLst>
                                      </p:cBhvr>
                                      <p:tavLst>
                                        <p:tav tm="0">
                                          <p:val>
                                            <p:strVal val="#ppt_x"/>
                                          </p:val>
                                        </p:tav>
                                        <p:tav tm="100000">
                                          <p:val>
                                            <p:strVal val="#ppt_x"/>
                                          </p:val>
                                        </p:tav>
                                      </p:tavLst>
                                    </p:anim>
                                    <p:anim calcmode="lin" valueType="num">
                                      <p:cBhvr>
                                        <p:cTn id="40" dur="1000" fill="hold"/>
                                        <p:tgtEl>
                                          <p:spTgt spid="47"/>
                                        </p:tgtEl>
                                        <p:attrNameLst>
                                          <p:attrName>ppt_y</p:attrName>
                                        </p:attrNameLst>
                                      </p:cBhvr>
                                      <p:tavLst>
                                        <p:tav tm="0">
                                          <p:val>
                                            <p:strVal val="#ppt_y-.1"/>
                                          </p:val>
                                        </p:tav>
                                        <p:tav tm="100000">
                                          <p:val>
                                            <p:strVal val="#ppt_y"/>
                                          </p:val>
                                        </p:tav>
                                      </p:tavLst>
                                    </p:anim>
                                  </p:childTnLst>
                                </p:cTn>
                              </p:par>
                            </p:childTnLst>
                          </p:cTn>
                        </p:par>
                        <p:par>
                          <p:cTn id="41" fill="hold">
                            <p:stCondLst>
                              <p:cond delay="5000"/>
                            </p:stCondLst>
                            <p:childTnLst>
                              <p:par>
                                <p:cTn id="42" presetID="22" presetClass="entr" presetSubtype="8" fill="hold" grpId="0" nodeType="afterEffect">
                                  <p:stCondLst>
                                    <p:cond delay="0"/>
                                  </p:stCondLst>
                                  <p:childTnLst>
                                    <p:set>
                                      <p:cBhvr>
                                        <p:cTn id="43" dur="1" fill="hold">
                                          <p:stCondLst>
                                            <p:cond delay="0"/>
                                          </p:stCondLst>
                                        </p:cTn>
                                        <p:tgtEl>
                                          <p:spTgt spid="54"/>
                                        </p:tgtEl>
                                        <p:attrNameLst>
                                          <p:attrName>style.visibility</p:attrName>
                                        </p:attrNameLst>
                                      </p:cBhvr>
                                      <p:to>
                                        <p:strVal val="visible"/>
                                      </p:to>
                                    </p:set>
                                    <p:animEffect transition="in" filter="wipe(left)">
                                      <p:cBhvr>
                                        <p:cTn id="44" dur="500"/>
                                        <p:tgtEl>
                                          <p:spTgt spid="54"/>
                                        </p:tgtEl>
                                      </p:cBhvr>
                                    </p:animEffect>
                                  </p:childTnLst>
                                </p:cTn>
                              </p:par>
                            </p:childTnLst>
                          </p:cTn>
                        </p:par>
                        <p:par>
                          <p:cTn id="45" fill="hold">
                            <p:stCondLst>
                              <p:cond delay="5500"/>
                            </p:stCondLst>
                            <p:childTnLst>
                              <p:par>
                                <p:cTn id="46" presetID="47" presetClass="entr" presetSubtype="0" fill="hold" nodeType="afterEffect">
                                  <p:stCondLst>
                                    <p:cond delay="0"/>
                                  </p:stCondLst>
                                  <p:childTnLst>
                                    <p:set>
                                      <p:cBhvr>
                                        <p:cTn id="47" dur="1" fill="hold">
                                          <p:stCondLst>
                                            <p:cond delay="0"/>
                                          </p:stCondLst>
                                        </p:cTn>
                                        <p:tgtEl>
                                          <p:spTgt spid="55"/>
                                        </p:tgtEl>
                                        <p:attrNameLst>
                                          <p:attrName>style.visibility</p:attrName>
                                        </p:attrNameLst>
                                      </p:cBhvr>
                                      <p:to>
                                        <p:strVal val="visible"/>
                                      </p:to>
                                    </p:set>
                                    <p:animEffect transition="in" filter="fade">
                                      <p:cBhvr>
                                        <p:cTn id="48" dur="1000"/>
                                        <p:tgtEl>
                                          <p:spTgt spid="55"/>
                                        </p:tgtEl>
                                      </p:cBhvr>
                                    </p:animEffect>
                                    <p:anim calcmode="lin" valueType="num">
                                      <p:cBhvr>
                                        <p:cTn id="49" dur="1000" fill="hold"/>
                                        <p:tgtEl>
                                          <p:spTgt spid="55"/>
                                        </p:tgtEl>
                                        <p:attrNameLst>
                                          <p:attrName>ppt_x</p:attrName>
                                        </p:attrNameLst>
                                      </p:cBhvr>
                                      <p:tavLst>
                                        <p:tav tm="0">
                                          <p:val>
                                            <p:strVal val="#ppt_x"/>
                                          </p:val>
                                        </p:tav>
                                        <p:tav tm="100000">
                                          <p:val>
                                            <p:strVal val="#ppt_x"/>
                                          </p:val>
                                        </p:tav>
                                      </p:tavLst>
                                    </p:anim>
                                    <p:anim calcmode="lin" valueType="num">
                                      <p:cBhvr>
                                        <p:cTn id="50" dur="1000" fill="hold"/>
                                        <p:tgtEl>
                                          <p:spTgt spid="55"/>
                                        </p:tgtEl>
                                        <p:attrNameLst>
                                          <p:attrName>ppt_y</p:attrName>
                                        </p:attrNameLst>
                                      </p:cBhvr>
                                      <p:tavLst>
                                        <p:tav tm="0">
                                          <p:val>
                                            <p:strVal val="#ppt_y-.1"/>
                                          </p:val>
                                        </p:tav>
                                        <p:tav tm="100000">
                                          <p:val>
                                            <p:strVal val="#ppt_y"/>
                                          </p:val>
                                        </p:tav>
                                      </p:tavLst>
                                    </p:anim>
                                  </p:childTnLst>
                                </p:cTn>
                              </p:par>
                            </p:childTnLst>
                          </p:cTn>
                        </p:par>
                        <p:par>
                          <p:cTn id="51" fill="hold">
                            <p:stCondLst>
                              <p:cond delay="6500"/>
                            </p:stCondLst>
                            <p:childTnLst>
                              <p:par>
                                <p:cTn id="52" presetID="22" presetClass="entr" presetSubtype="8" fill="hold" grpId="0" nodeType="afterEffect">
                                  <p:stCondLst>
                                    <p:cond delay="0"/>
                                  </p:stCondLst>
                                  <p:childTnLst>
                                    <p:set>
                                      <p:cBhvr>
                                        <p:cTn id="53" dur="1" fill="hold">
                                          <p:stCondLst>
                                            <p:cond delay="0"/>
                                          </p:stCondLst>
                                        </p:cTn>
                                        <p:tgtEl>
                                          <p:spTgt spid="63"/>
                                        </p:tgtEl>
                                        <p:attrNameLst>
                                          <p:attrName>style.visibility</p:attrName>
                                        </p:attrNameLst>
                                      </p:cBhvr>
                                      <p:to>
                                        <p:strVal val="visible"/>
                                      </p:to>
                                    </p:set>
                                    <p:animEffect transition="in" filter="wipe(left)">
                                      <p:cBhvr>
                                        <p:cTn id="54"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8" grpId="0"/>
      <p:bldP spid="46" grpId="0"/>
      <p:bldP spid="54" grpId="0"/>
      <p:bldP spid="63" grpId="0"/>
      <p:bldP spid="64" grpId="0" animBg="1"/>
    </p:bldLst>
  </p:timing>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0" name="图片 4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2192000" cy="6892024"/>
          </a:xfrm>
          <a:prstGeom prst="rect">
            <a:avLst/>
          </a:prstGeom>
        </p:spPr>
      </p:pic>
      <p:pic>
        <p:nvPicPr>
          <p:cNvPr id="51" name="图片 50"/>
          <p:cNvPicPr>
            <a:picLocks noChangeAspect="1"/>
          </p:cNvPicPr>
          <p:nvPr/>
        </p:nvPicPr>
        <p:blipFill rotWithShape="1">
          <a:blip r:embed="rId4" cstate="print">
            <a:extLst>
              <a:ext uri="{28A0092B-C50C-407E-A947-70E740481C1C}">
                <a14:useLocalDpi xmlns:a14="http://schemas.microsoft.com/office/drawing/2010/main" val="0"/>
              </a:ext>
            </a:extLst>
          </a:blip>
          <a:srcRect l="50495"/>
          <a:stretch>
            <a:fillRect/>
          </a:stretch>
        </p:blipFill>
        <p:spPr>
          <a:xfrm rot="5400000">
            <a:off x="2630524" y="-2670771"/>
            <a:ext cx="6948491" cy="12191998"/>
          </a:xfrm>
          <a:prstGeom prst="rect">
            <a:avLst/>
          </a:prstGeom>
        </p:spPr>
      </p:pic>
      <p:sp>
        <p:nvSpPr>
          <p:cNvPr id="52" name="文本框 51" descr="e7d195523061f1c0deeec63e560781cfd59afb0ea006f2a87ABB68BF51EA6619813959095094C18C62A12F549504892A4AAA8C1554C6663626E05CA27F281A14E6983772AFC3FB97135759321DEA3D709AACD122C08E6ED192FFACBB1E1BECB2ED91EE5F1ED7B5B4D639FA608C47C1EEEE0A899CA8C6B4A60DCCA6D3BA80ED4161D4A4778988E171"/>
          <p:cNvSpPr txBox="1"/>
          <p:nvPr/>
        </p:nvSpPr>
        <p:spPr>
          <a:xfrm>
            <a:off x="4380627" y="166473"/>
            <a:ext cx="3430747" cy="523220"/>
          </a:xfrm>
          <a:prstGeom prst="rect">
            <a:avLst/>
          </a:prstGeom>
          <a:noFill/>
          <a:effectLst/>
        </p:spPr>
        <p:txBody>
          <a:bodyPr wrap="none" rtlCol="0">
            <a:spAutoFit/>
          </a:bodyPr>
          <a:lstStyle/>
          <a:p>
            <a:r>
              <a:rPr lang="zh-CN" altLang="en-US" sz="2800" b="1" dirty="0">
                <a:solidFill>
                  <a:schemeClr val="tx1">
                    <a:lumMod val="75000"/>
                    <a:lumOff val="25000"/>
                  </a:schemeClr>
                </a:solidFill>
                <a:cs typeface="+mn-ea"/>
                <a:sym typeface="+mn-lt"/>
              </a:rPr>
              <a:t>请在此输入您的标题</a:t>
            </a:r>
            <a:endParaRPr lang="en-US" altLang="zh-CN" sz="2800" b="1" dirty="0">
              <a:solidFill>
                <a:schemeClr val="tx1">
                  <a:lumMod val="75000"/>
                  <a:lumOff val="25000"/>
                </a:schemeClr>
              </a:solidFill>
              <a:cs typeface="+mn-ea"/>
              <a:sym typeface="+mn-lt"/>
            </a:endParaRPr>
          </a:p>
        </p:txBody>
      </p:sp>
      <p:sp>
        <p:nvSpPr>
          <p:cNvPr id="116" name="椭圆 115"/>
          <p:cNvSpPr>
            <a:spLocks noChangeAspect="1"/>
          </p:cNvSpPr>
          <p:nvPr/>
        </p:nvSpPr>
        <p:spPr>
          <a:xfrm>
            <a:off x="5192400" y="2874246"/>
            <a:ext cx="2973965" cy="2973965"/>
          </a:xfrm>
          <a:prstGeom prst="ellipse">
            <a:avLst/>
          </a:prstGeom>
          <a:noFill/>
          <a:ln w="12700">
            <a:solidFill>
              <a:srgbClr val="C1BAB8">
                <a:alpha val="50000"/>
              </a:srgb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7" name="椭圆 116"/>
          <p:cNvSpPr>
            <a:spLocks noChangeAspect="1"/>
          </p:cNvSpPr>
          <p:nvPr/>
        </p:nvSpPr>
        <p:spPr>
          <a:xfrm>
            <a:off x="6990640" y="1475312"/>
            <a:ext cx="4157331" cy="4157331"/>
          </a:xfrm>
          <a:prstGeom prst="ellipse">
            <a:avLst/>
          </a:prstGeom>
          <a:noFill/>
          <a:ln w="12700">
            <a:solidFill>
              <a:srgbClr val="C1BAB8">
                <a:alpha val="50000"/>
              </a:srgb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8" name="椭圆 117"/>
          <p:cNvSpPr>
            <a:spLocks noChangeAspect="1"/>
          </p:cNvSpPr>
          <p:nvPr/>
        </p:nvSpPr>
        <p:spPr>
          <a:xfrm>
            <a:off x="6845085" y="878155"/>
            <a:ext cx="1837538" cy="1837538"/>
          </a:xfrm>
          <a:prstGeom prst="ellipse">
            <a:avLst/>
          </a:prstGeom>
          <a:noFill/>
          <a:ln w="12700">
            <a:solidFill>
              <a:srgbClr val="C1BAB8">
                <a:alpha val="50000"/>
              </a:srgb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9" name="椭圆 118"/>
          <p:cNvSpPr>
            <a:spLocks noChangeAspect="1"/>
          </p:cNvSpPr>
          <p:nvPr/>
        </p:nvSpPr>
        <p:spPr>
          <a:xfrm>
            <a:off x="7113605" y="2445477"/>
            <a:ext cx="252000" cy="252000"/>
          </a:xfrm>
          <a:prstGeom prst="ellipse">
            <a:avLst/>
          </a:prstGeom>
          <a:solidFill>
            <a:srgbClr val="8A7D7A"/>
          </a:solidFill>
          <a:ln w="63500">
            <a:solidFill>
              <a:srgbClr val="DCE0E4"/>
            </a:solidFill>
          </a:ln>
          <a:effectLst>
            <a:outerShdw blurRad="101600" dist="508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20" name="椭圆 119"/>
          <p:cNvSpPr>
            <a:spLocks noChangeAspect="1"/>
          </p:cNvSpPr>
          <p:nvPr/>
        </p:nvSpPr>
        <p:spPr>
          <a:xfrm>
            <a:off x="8492066" y="1405582"/>
            <a:ext cx="252000" cy="252000"/>
          </a:xfrm>
          <a:prstGeom prst="ellipse">
            <a:avLst/>
          </a:prstGeom>
          <a:solidFill>
            <a:srgbClr val="8A7D7A"/>
          </a:solidFill>
          <a:ln w="63500">
            <a:noFill/>
          </a:ln>
          <a:effectLst>
            <a:outerShdw blurRad="101600" dist="508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21" name="椭圆 120"/>
          <p:cNvSpPr>
            <a:spLocks noChangeAspect="1"/>
          </p:cNvSpPr>
          <p:nvPr/>
        </p:nvSpPr>
        <p:spPr>
          <a:xfrm>
            <a:off x="10938175" y="3960200"/>
            <a:ext cx="252000" cy="252000"/>
          </a:xfrm>
          <a:prstGeom prst="ellipse">
            <a:avLst/>
          </a:prstGeom>
          <a:solidFill>
            <a:srgbClr val="C1BAB8"/>
          </a:solidFill>
          <a:ln w="63500">
            <a:noFill/>
          </a:ln>
          <a:effectLst>
            <a:outerShdw blurRad="101600" dist="508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22" name="椭圆 121"/>
          <p:cNvSpPr>
            <a:spLocks noChangeAspect="1"/>
          </p:cNvSpPr>
          <p:nvPr/>
        </p:nvSpPr>
        <p:spPr>
          <a:xfrm>
            <a:off x="7740569" y="5094387"/>
            <a:ext cx="324000" cy="324000"/>
          </a:xfrm>
          <a:prstGeom prst="ellipse">
            <a:avLst/>
          </a:prstGeom>
          <a:solidFill>
            <a:srgbClr val="C1BAB8"/>
          </a:solidFill>
          <a:ln w="63500">
            <a:solidFill>
              <a:srgbClr val="DCE0E4"/>
            </a:solidFill>
          </a:ln>
          <a:effectLst>
            <a:outerShdw blurRad="101600" dist="508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123" name="组合 122"/>
          <p:cNvGrpSpPr/>
          <p:nvPr/>
        </p:nvGrpSpPr>
        <p:grpSpPr>
          <a:xfrm>
            <a:off x="5663739" y="3345585"/>
            <a:ext cx="2031289" cy="2031289"/>
            <a:chOff x="5663739" y="3965732"/>
            <a:chExt cx="2031289" cy="2031289"/>
          </a:xfrm>
        </p:grpSpPr>
        <p:sp>
          <p:nvSpPr>
            <p:cNvPr id="124" name="椭圆 123"/>
            <p:cNvSpPr>
              <a:spLocks noChangeAspect="1"/>
            </p:cNvSpPr>
            <p:nvPr/>
          </p:nvSpPr>
          <p:spPr>
            <a:xfrm>
              <a:off x="5663739" y="3965732"/>
              <a:ext cx="2031289" cy="2031289"/>
            </a:xfrm>
            <a:prstGeom prst="ellipse">
              <a:avLst/>
            </a:prstGeom>
            <a:solidFill>
              <a:srgbClr val="C1BAB8"/>
            </a:solidFill>
            <a:ln w="25400">
              <a:noFill/>
            </a:ln>
            <a:effectLst>
              <a:outerShdw blurRad="101600" dist="508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nvGrpSpPr>
            <p:cNvPr id="125" name="组合 124"/>
            <p:cNvGrpSpPr/>
            <p:nvPr/>
          </p:nvGrpSpPr>
          <p:grpSpPr>
            <a:xfrm>
              <a:off x="6469636" y="4342102"/>
              <a:ext cx="444406" cy="476489"/>
              <a:chOff x="7005429" y="4859473"/>
              <a:chExt cx="466184" cy="501686"/>
            </a:xfrm>
            <a:gradFill>
              <a:gsLst>
                <a:gs pos="0">
                  <a:srgbClr val="1B2C45"/>
                </a:gs>
                <a:gs pos="100000">
                  <a:srgbClr val="254E8C"/>
                </a:gs>
              </a:gsLst>
              <a:lin ang="19200000" scaled="0"/>
            </a:gradFill>
          </p:grpSpPr>
          <p:sp>
            <p:nvSpPr>
              <p:cNvPr id="127" name="Freeform 154"/>
              <p:cNvSpPr/>
              <p:nvPr/>
            </p:nvSpPr>
            <p:spPr bwMode="auto">
              <a:xfrm>
                <a:off x="7146499" y="5285485"/>
                <a:ext cx="50449" cy="46712"/>
              </a:xfrm>
              <a:custGeom>
                <a:avLst/>
                <a:gdLst>
                  <a:gd name="T0" fmla="*/ 16 w 23"/>
                  <a:gd name="T1" fmla="*/ 0 h 21"/>
                  <a:gd name="T2" fmla="*/ 16 w 23"/>
                  <a:gd name="T3" fmla="*/ 4 h 21"/>
                  <a:gd name="T4" fmla="*/ 19 w 23"/>
                  <a:gd name="T5" fmla="*/ 11 h 21"/>
                  <a:gd name="T6" fmla="*/ 10 w 23"/>
                  <a:gd name="T7" fmla="*/ 17 h 21"/>
                  <a:gd name="T8" fmla="*/ 4 w 23"/>
                  <a:gd name="T9" fmla="*/ 9 h 21"/>
                  <a:gd name="T10" fmla="*/ 6 w 23"/>
                  <a:gd name="T11" fmla="*/ 5 h 21"/>
                  <a:gd name="T12" fmla="*/ 6 w 23"/>
                  <a:gd name="T13" fmla="*/ 0 h 21"/>
                  <a:gd name="T14" fmla="*/ 0 w 23"/>
                  <a:gd name="T15" fmla="*/ 10 h 21"/>
                  <a:gd name="T16" fmla="*/ 11 w 23"/>
                  <a:gd name="T17" fmla="*/ 21 h 21"/>
                  <a:gd name="T18" fmla="*/ 23 w 23"/>
                  <a:gd name="T19" fmla="*/ 10 h 21"/>
                  <a:gd name="T20" fmla="*/ 16 w 23"/>
                  <a:gd name="T21"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 h="21">
                    <a:moveTo>
                      <a:pt x="16" y="0"/>
                    </a:moveTo>
                    <a:cubicBezTo>
                      <a:pt x="16" y="4"/>
                      <a:pt x="16" y="4"/>
                      <a:pt x="16" y="4"/>
                    </a:cubicBezTo>
                    <a:cubicBezTo>
                      <a:pt x="18" y="5"/>
                      <a:pt x="19" y="8"/>
                      <a:pt x="19" y="11"/>
                    </a:cubicBezTo>
                    <a:cubicBezTo>
                      <a:pt x="18" y="15"/>
                      <a:pt x="15" y="18"/>
                      <a:pt x="10" y="17"/>
                    </a:cubicBezTo>
                    <a:cubicBezTo>
                      <a:pt x="6" y="17"/>
                      <a:pt x="3" y="13"/>
                      <a:pt x="4" y="9"/>
                    </a:cubicBezTo>
                    <a:cubicBezTo>
                      <a:pt x="4" y="7"/>
                      <a:pt x="5" y="6"/>
                      <a:pt x="6" y="5"/>
                    </a:cubicBezTo>
                    <a:cubicBezTo>
                      <a:pt x="6" y="0"/>
                      <a:pt x="6" y="0"/>
                      <a:pt x="6" y="0"/>
                    </a:cubicBezTo>
                    <a:cubicBezTo>
                      <a:pt x="3" y="2"/>
                      <a:pt x="0" y="6"/>
                      <a:pt x="0" y="10"/>
                    </a:cubicBezTo>
                    <a:cubicBezTo>
                      <a:pt x="0" y="16"/>
                      <a:pt x="5" y="21"/>
                      <a:pt x="11" y="21"/>
                    </a:cubicBezTo>
                    <a:cubicBezTo>
                      <a:pt x="18" y="21"/>
                      <a:pt x="23" y="16"/>
                      <a:pt x="23" y="10"/>
                    </a:cubicBezTo>
                    <a:cubicBezTo>
                      <a:pt x="23" y="5"/>
                      <a:pt x="20" y="1"/>
                      <a:pt x="1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cs typeface="+mn-ea"/>
                  <a:sym typeface="+mn-lt"/>
                </a:endParaRPr>
              </a:p>
            </p:txBody>
          </p:sp>
          <p:sp>
            <p:nvSpPr>
              <p:cNvPr id="128" name="Rectangle 155"/>
              <p:cNvSpPr>
                <a:spLocks noChangeArrowheads="1"/>
              </p:cNvSpPr>
              <p:nvPr/>
            </p:nvSpPr>
            <p:spPr bwMode="auto">
              <a:xfrm>
                <a:off x="7166118" y="5278945"/>
                <a:ext cx="9342" cy="3269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prstClr val="black"/>
                  </a:solidFill>
                  <a:cs typeface="+mn-ea"/>
                  <a:sym typeface="+mn-lt"/>
                </a:endParaRPr>
              </a:p>
            </p:txBody>
          </p:sp>
          <p:sp>
            <p:nvSpPr>
              <p:cNvPr id="129" name="Freeform 156"/>
              <p:cNvSpPr>
                <a:spLocks noEditPoints="1"/>
              </p:cNvSpPr>
              <p:nvPr/>
            </p:nvSpPr>
            <p:spPr bwMode="auto">
              <a:xfrm>
                <a:off x="7044667" y="4940751"/>
                <a:ext cx="260652" cy="260652"/>
              </a:xfrm>
              <a:custGeom>
                <a:avLst/>
                <a:gdLst>
                  <a:gd name="T0" fmla="*/ 24 w 118"/>
                  <a:gd name="T1" fmla="*/ 19 h 118"/>
                  <a:gd name="T2" fmla="*/ 19 w 118"/>
                  <a:gd name="T3" fmla="*/ 94 h 118"/>
                  <a:gd name="T4" fmla="*/ 94 w 118"/>
                  <a:gd name="T5" fmla="*/ 99 h 118"/>
                  <a:gd name="T6" fmla="*/ 99 w 118"/>
                  <a:gd name="T7" fmla="*/ 24 h 118"/>
                  <a:gd name="T8" fmla="*/ 24 w 118"/>
                  <a:gd name="T9" fmla="*/ 19 h 118"/>
                  <a:gd name="T10" fmla="*/ 64 w 118"/>
                  <a:gd name="T11" fmla="*/ 84 h 118"/>
                  <a:gd name="T12" fmla="*/ 64 w 118"/>
                  <a:gd name="T13" fmla="*/ 93 h 118"/>
                  <a:gd name="T14" fmla="*/ 56 w 118"/>
                  <a:gd name="T15" fmla="*/ 93 h 118"/>
                  <a:gd name="T16" fmla="*/ 56 w 118"/>
                  <a:gd name="T17" fmla="*/ 85 h 118"/>
                  <a:gd name="T18" fmla="*/ 41 w 118"/>
                  <a:gd name="T19" fmla="*/ 81 h 118"/>
                  <a:gd name="T20" fmla="*/ 43 w 118"/>
                  <a:gd name="T21" fmla="*/ 71 h 118"/>
                  <a:gd name="T22" fmla="*/ 58 w 118"/>
                  <a:gd name="T23" fmla="*/ 75 h 118"/>
                  <a:gd name="T24" fmla="*/ 66 w 118"/>
                  <a:gd name="T25" fmla="*/ 70 h 118"/>
                  <a:gd name="T26" fmla="*/ 57 w 118"/>
                  <a:gd name="T27" fmla="*/ 62 h 118"/>
                  <a:gd name="T28" fmla="*/ 41 w 118"/>
                  <a:gd name="T29" fmla="*/ 46 h 118"/>
                  <a:gd name="T30" fmla="*/ 56 w 118"/>
                  <a:gd name="T31" fmla="*/ 31 h 118"/>
                  <a:gd name="T32" fmla="*/ 56 w 118"/>
                  <a:gd name="T33" fmla="*/ 23 h 118"/>
                  <a:gd name="T34" fmla="*/ 64 w 118"/>
                  <a:gd name="T35" fmla="*/ 23 h 118"/>
                  <a:gd name="T36" fmla="*/ 64 w 118"/>
                  <a:gd name="T37" fmla="*/ 30 h 118"/>
                  <a:gd name="T38" fmla="*/ 77 w 118"/>
                  <a:gd name="T39" fmla="*/ 33 h 118"/>
                  <a:gd name="T40" fmla="*/ 74 w 118"/>
                  <a:gd name="T41" fmla="*/ 43 h 118"/>
                  <a:gd name="T42" fmla="*/ 62 w 118"/>
                  <a:gd name="T43" fmla="*/ 40 h 118"/>
                  <a:gd name="T44" fmla="*/ 55 w 118"/>
                  <a:gd name="T45" fmla="*/ 45 h 118"/>
                  <a:gd name="T46" fmla="*/ 65 w 118"/>
                  <a:gd name="T47" fmla="*/ 52 h 118"/>
                  <a:gd name="T48" fmla="*/ 79 w 118"/>
                  <a:gd name="T49" fmla="*/ 69 h 118"/>
                  <a:gd name="T50" fmla="*/ 64 w 118"/>
                  <a:gd name="T51" fmla="*/ 84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8" h="118">
                    <a:moveTo>
                      <a:pt x="24" y="19"/>
                    </a:moveTo>
                    <a:cubicBezTo>
                      <a:pt x="2" y="39"/>
                      <a:pt x="0" y="72"/>
                      <a:pt x="19" y="94"/>
                    </a:cubicBezTo>
                    <a:cubicBezTo>
                      <a:pt x="38" y="116"/>
                      <a:pt x="72" y="118"/>
                      <a:pt x="94" y="99"/>
                    </a:cubicBezTo>
                    <a:cubicBezTo>
                      <a:pt x="115" y="79"/>
                      <a:pt x="118" y="46"/>
                      <a:pt x="99" y="24"/>
                    </a:cubicBezTo>
                    <a:cubicBezTo>
                      <a:pt x="79" y="2"/>
                      <a:pt x="46" y="0"/>
                      <a:pt x="24" y="19"/>
                    </a:cubicBezTo>
                    <a:close/>
                    <a:moveTo>
                      <a:pt x="64" y="84"/>
                    </a:moveTo>
                    <a:cubicBezTo>
                      <a:pt x="64" y="93"/>
                      <a:pt x="64" y="93"/>
                      <a:pt x="64" y="93"/>
                    </a:cubicBezTo>
                    <a:cubicBezTo>
                      <a:pt x="56" y="93"/>
                      <a:pt x="56" y="93"/>
                      <a:pt x="56" y="93"/>
                    </a:cubicBezTo>
                    <a:cubicBezTo>
                      <a:pt x="56" y="85"/>
                      <a:pt x="56" y="85"/>
                      <a:pt x="56" y="85"/>
                    </a:cubicBezTo>
                    <a:cubicBezTo>
                      <a:pt x="50" y="85"/>
                      <a:pt x="44" y="83"/>
                      <a:pt x="41" y="81"/>
                    </a:cubicBezTo>
                    <a:cubicBezTo>
                      <a:pt x="43" y="71"/>
                      <a:pt x="43" y="71"/>
                      <a:pt x="43" y="71"/>
                    </a:cubicBezTo>
                    <a:cubicBezTo>
                      <a:pt x="47" y="73"/>
                      <a:pt x="52" y="75"/>
                      <a:pt x="58" y="75"/>
                    </a:cubicBezTo>
                    <a:cubicBezTo>
                      <a:pt x="63" y="75"/>
                      <a:pt x="66" y="73"/>
                      <a:pt x="66" y="70"/>
                    </a:cubicBezTo>
                    <a:cubicBezTo>
                      <a:pt x="66" y="66"/>
                      <a:pt x="63" y="64"/>
                      <a:pt x="57" y="62"/>
                    </a:cubicBezTo>
                    <a:cubicBezTo>
                      <a:pt x="48" y="59"/>
                      <a:pt x="41" y="55"/>
                      <a:pt x="41" y="46"/>
                    </a:cubicBezTo>
                    <a:cubicBezTo>
                      <a:pt x="41" y="39"/>
                      <a:pt x="47" y="33"/>
                      <a:pt x="56" y="31"/>
                    </a:cubicBezTo>
                    <a:cubicBezTo>
                      <a:pt x="56" y="23"/>
                      <a:pt x="56" y="23"/>
                      <a:pt x="56" y="23"/>
                    </a:cubicBezTo>
                    <a:cubicBezTo>
                      <a:pt x="64" y="23"/>
                      <a:pt x="64" y="23"/>
                      <a:pt x="64" y="23"/>
                    </a:cubicBezTo>
                    <a:cubicBezTo>
                      <a:pt x="64" y="30"/>
                      <a:pt x="64" y="30"/>
                      <a:pt x="64" y="30"/>
                    </a:cubicBezTo>
                    <a:cubicBezTo>
                      <a:pt x="70" y="30"/>
                      <a:pt x="74" y="32"/>
                      <a:pt x="77" y="33"/>
                    </a:cubicBezTo>
                    <a:cubicBezTo>
                      <a:pt x="74" y="43"/>
                      <a:pt x="74" y="43"/>
                      <a:pt x="74" y="43"/>
                    </a:cubicBezTo>
                    <a:cubicBezTo>
                      <a:pt x="72" y="42"/>
                      <a:pt x="68" y="40"/>
                      <a:pt x="62" y="40"/>
                    </a:cubicBezTo>
                    <a:cubicBezTo>
                      <a:pt x="56" y="40"/>
                      <a:pt x="55" y="42"/>
                      <a:pt x="55" y="45"/>
                    </a:cubicBezTo>
                    <a:cubicBezTo>
                      <a:pt x="55" y="48"/>
                      <a:pt x="58" y="50"/>
                      <a:pt x="65" y="52"/>
                    </a:cubicBezTo>
                    <a:cubicBezTo>
                      <a:pt x="75" y="56"/>
                      <a:pt x="79" y="61"/>
                      <a:pt x="79" y="69"/>
                    </a:cubicBezTo>
                    <a:cubicBezTo>
                      <a:pt x="79" y="76"/>
                      <a:pt x="74" y="83"/>
                      <a:pt x="64" y="84"/>
                    </a:cubicBez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cs typeface="+mn-ea"/>
                  <a:sym typeface="+mn-lt"/>
                </a:endParaRPr>
              </a:p>
            </p:txBody>
          </p:sp>
          <p:sp>
            <p:nvSpPr>
              <p:cNvPr id="130" name="Freeform 157"/>
              <p:cNvSpPr>
                <a:spLocks noEditPoints="1"/>
              </p:cNvSpPr>
              <p:nvPr/>
            </p:nvSpPr>
            <p:spPr bwMode="auto">
              <a:xfrm>
                <a:off x="7005429" y="4859473"/>
                <a:ext cx="338194" cy="501686"/>
              </a:xfrm>
              <a:custGeom>
                <a:avLst/>
                <a:gdLst>
                  <a:gd name="T0" fmla="*/ 138 w 153"/>
                  <a:gd name="T1" fmla="*/ 177 h 227"/>
                  <a:gd name="T2" fmla="*/ 16 w 153"/>
                  <a:gd name="T3" fmla="*/ 177 h 227"/>
                  <a:gd name="T4" fmla="*/ 16 w 153"/>
                  <a:gd name="T5" fmla="*/ 16 h 227"/>
                  <a:gd name="T6" fmla="*/ 138 w 153"/>
                  <a:gd name="T7" fmla="*/ 16 h 227"/>
                  <a:gd name="T8" fmla="*/ 138 w 153"/>
                  <a:gd name="T9" fmla="*/ 103 h 227"/>
                  <a:gd name="T10" fmla="*/ 139 w 153"/>
                  <a:gd name="T11" fmla="*/ 102 h 227"/>
                  <a:gd name="T12" fmla="*/ 153 w 153"/>
                  <a:gd name="T13" fmla="*/ 94 h 227"/>
                  <a:gd name="T14" fmla="*/ 153 w 153"/>
                  <a:gd name="T15" fmla="*/ 13 h 227"/>
                  <a:gd name="T16" fmla="*/ 141 w 153"/>
                  <a:gd name="T17" fmla="*/ 0 h 227"/>
                  <a:gd name="T18" fmla="*/ 12 w 153"/>
                  <a:gd name="T19" fmla="*/ 0 h 227"/>
                  <a:gd name="T20" fmla="*/ 0 w 153"/>
                  <a:gd name="T21" fmla="*/ 13 h 227"/>
                  <a:gd name="T22" fmla="*/ 0 w 153"/>
                  <a:gd name="T23" fmla="*/ 215 h 227"/>
                  <a:gd name="T24" fmla="*/ 12 w 153"/>
                  <a:gd name="T25" fmla="*/ 227 h 227"/>
                  <a:gd name="T26" fmla="*/ 141 w 153"/>
                  <a:gd name="T27" fmla="*/ 227 h 227"/>
                  <a:gd name="T28" fmla="*/ 153 w 153"/>
                  <a:gd name="T29" fmla="*/ 215 h 227"/>
                  <a:gd name="T30" fmla="*/ 153 w 153"/>
                  <a:gd name="T31" fmla="*/ 176 h 227"/>
                  <a:gd name="T32" fmla="*/ 138 w 153"/>
                  <a:gd name="T33" fmla="*/ 166 h 227"/>
                  <a:gd name="T34" fmla="*/ 138 w 153"/>
                  <a:gd name="T35" fmla="*/ 177 h 227"/>
                  <a:gd name="T36" fmla="*/ 75 w 153"/>
                  <a:gd name="T37" fmla="*/ 221 h 227"/>
                  <a:gd name="T38" fmla="*/ 56 w 153"/>
                  <a:gd name="T39" fmla="*/ 201 h 227"/>
                  <a:gd name="T40" fmla="*/ 75 w 153"/>
                  <a:gd name="T41" fmla="*/ 182 h 227"/>
                  <a:gd name="T42" fmla="*/ 95 w 153"/>
                  <a:gd name="T43" fmla="*/ 201 h 227"/>
                  <a:gd name="T44" fmla="*/ 75 w 153"/>
                  <a:gd name="T45" fmla="*/ 221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3" h="227">
                    <a:moveTo>
                      <a:pt x="138" y="177"/>
                    </a:moveTo>
                    <a:cubicBezTo>
                      <a:pt x="16" y="177"/>
                      <a:pt x="16" y="177"/>
                      <a:pt x="16" y="177"/>
                    </a:cubicBezTo>
                    <a:cubicBezTo>
                      <a:pt x="16" y="16"/>
                      <a:pt x="16" y="16"/>
                      <a:pt x="16" y="16"/>
                    </a:cubicBezTo>
                    <a:cubicBezTo>
                      <a:pt x="138" y="16"/>
                      <a:pt x="138" y="16"/>
                      <a:pt x="138" y="16"/>
                    </a:cubicBezTo>
                    <a:cubicBezTo>
                      <a:pt x="138" y="103"/>
                      <a:pt x="138" y="103"/>
                      <a:pt x="138" y="103"/>
                    </a:cubicBezTo>
                    <a:cubicBezTo>
                      <a:pt x="138" y="103"/>
                      <a:pt x="139" y="102"/>
                      <a:pt x="139" y="102"/>
                    </a:cubicBezTo>
                    <a:cubicBezTo>
                      <a:pt x="144" y="98"/>
                      <a:pt x="148" y="95"/>
                      <a:pt x="153" y="94"/>
                    </a:cubicBezTo>
                    <a:cubicBezTo>
                      <a:pt x="153" y="13"/>
                      <a:pt x="153" y="13"/>
                      <a:pt x="153" y="13"/>
                    </a:cubicBezTo>
                    <a:cubicBezTo>
                      <a:pt x="153" y="6"/>
                      <a:pt x="148" y="0"/>
                      <a:pt x="141" y="0"/>
                    </a:cubicBezTo>
                    <a:cubicBezTo>
                      <a:pt x="12" y="0"/>
                      <a:pt x="12" y="0"/>
                      <a:pt x="12" y="0"/>
                    </a:cubicBezTo>
                    <a:cubicBezTo>
                      <a:pt x="6" y="0"/>
                      <a:pt x="0" y="6"/>
                      <a:pt x="0" y="13"/>
                    </a:cubicBezTo>
                    <a:cubicBezTo>
                      <a:pt x="0" y="215"/>
                      <a:pt x="0" y="215"/>
                      <a:pt x="0" y="215"/>
                    </a:cubicBezTo>
                    <a:cubicBezTo>
                      <a:pt x="0" y="222"/>
                      <a:pt x="6" y="227"/>
                      <a:pt x="12" y="227"/>
                    </a:cubicBezTo>
                    <a:cubicBezTo>
                      <a:pt x="141" y="227"/>
                      <a:pt x="141" y="227"/>
                      <a:pt x="141" y="227"/>
                    </a:cubicBezTo>
                    <a:cubicBezTo>
                      <a:pt x="148" y="227"/>
                      <a:pt x="153" y="222"/>
                      <a:pt x="153" y="215"/>
                    </a:cubicBezTo>
                    <a:cubicBezTo>
                      <a:pt x="153" y="176"/>
                      <a:pt x="153" y="176"/>
                      <a:pt x="153" y="176"/>
                    </a:cubicBezTo>
                    <a:cubicBezTo>
                      <a:pt x="148" y="174"/>
                      <a:pt x="142" y="170"/>
                      <a:pt x="138" y="166"/>
                    </a:cubicBezTo>
                    <a:lnTo>
                      <a:pt x="138" y="177"/>
                    </a:lnTo>
                    <a:close/>
                    <a:moveTo>
                      <a:pt x="75" y="221"/>
                    </a:moveTo>
                    <a:cubicBezTo>
                      <a:pt x="65" y="221"/>
                      <a:pt x="56" y="212"/>
                      <a:pt x="56" y="201"/>
                    </a:cubicBezTo>
                    <a:cubicBezTo>
                      <a:pt x="56" y="191"/>
                      <a:pt x="65" y="182"/>
                      <a:pt x="75" y="182"/>
                    </a:cubicBezTo>
                    <a:cubicBezTo>
                      <a:pt x="86" y="182"/>
                      <a:pt x="95" y="191"/>
                      <a:pt x="95" y="201"/>
                    </a:cubicBezTo>
                    <a:cubicBezTo>
                      <a:pt x="95" y="212"/>
                      <a:pt x="86" y="221"/>
                      <a:pt x="75" y="22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cs typeface="+mn-ea"/>
                  <a:sym typeface="+mn-lt"/>
                </a:endParaRPr>
              </a:p>
            </p:txBody>
          </p:sp>
          <p:sp>
            <p:nvSpPr>
              <p:cNvPr id="131" name="Freeform 158"/>
              <p:cNvSpPr>
                <a:spLocks noEditPoints="1"/>
              </p:cNvSpPr>
              <p:nvPr/>
            </p:nvSpPr>
            <p:spPr bwMode="auto">
              <a:xfrm>
                <a:off x="7281029" y="5062202"/>
                <a:ext cx="190584" cy="190584"/>
              </a:xfrm>
              <a:custGeom>
                <a:avLst/>
                <a:gdLst>
                  <a:gd name="T0" fmla="*/ 72 w 86"/>
                  <a:gd name="T1" fmla="*/ 17 h 86"/>
                  <a:gd name="T2" fmla="*/ 18 w 86"/>
                  <a:gd name="T3" fmla="*/ 14 h 86"/>
                  <a:gd name="T4" fmla="*/ 14 w 86"/>
                  <a:gd name="T5" fmla="*/ 68 h 86"/>
                  <a:gd name="T6" fmla="*/ 69 w 86"/>
                  <a:gd name="T7" fmla="*/ 72 h 86"/>
                  <a:gd name="T8" fmla="*/ 72 w 86"/>
                  <a:gd name="T9" fmla="*/ 17 h 86"/>
                  <a:gd name="T10" fmla="*/ 46 w 86"/>
                  <a:gd name="T11" fmla="*/ 63 h 86"/>
                  <a:gd name="T12" fmla="*/ 46 w 86"/>
                  <a:gd name="T13" fmla="*/ 70 h 86"/>
                  <a:gd name="T14" fmla="*/ 40 w 86"/>
                  <a:gd name="T15" fmla="*/ 70 h 86"/>
                  <a:gd name="T16" fmla="*/ 40 w 86"/>
                  <a:gd name="T17" fmla="*/ 64 h 86"/>
                  <a:gd name="T18" fmla="*/ 28 w 86"/>
                  <a:gd name="T19" fmla="*/ 61 h 86"/>
                  <a:gd name="T20" fmla="*/ 30 w 86"/>
                  <a:gd name="T21" fmla="*/ 53 h 86"/>
                  <a:gd name="T22" fmla="*/ 41 w 86"/>
                  <a:gd name="T23" fmla="*/ 56 h 86"/>
                  <a:gd name="T24" fmla="*/ 48 w 86"/>
                  <a:gd name="T25" fmla="*/ 52 h 86"/>
                  <a:gd name="T26" fmla="*/ 41 w 86"/>
                  <a:gd name="T27" fmla="*/ 46 h 86"/>
                  <a:gd name="T28" fmla="*/ 29 w 86"/>
                  <a:gd name="T29" fmla="*/ 34 h 86"/>
                  <a:gd name="T30" fmla="*/ 40 w 86"/>
                  <a:gd name="T31" fmla="*/ 22 h 86"/>
                  <a:gd name="T32" fmla="*/ 40 w 86"/>
                  <a:gd name="T33" fmla="*/ 15 h 86"/>
                  <a:gd name="T34" fmla="*/ 47 w 86"/>
                  <a:gd name="T35" fmla="*/ 15 h 86"/>
                  <a:gd name="T36" fmla="*/ 47 w 86"/>
                  <a:gd name="T37" fmla="*/ 21 h 86"/>
                  <a:gd name="T38" fmla="*/ 56 w 86"/>
                  <a:gd name="T39" fmla="*/ 23 h 86"/>
                  <a:gd name="T40" fmla="*/ 54 w 86"/>
                  <a:gd name="T41" fmla="*/ 31 h 86"/>
                  <a:gd name="T42" fmla="*/ 45 w 86"/>
                  <a:gd name="T43" fmla="*/ 29 h 86"/>
                  <a:gd name="T44" fmla="*/ 39 w 86"/>
                  <a:gd name="T45" fmla="*/ 32 h 86"/>
                  <a:gd name="T46" fmla="*/ 47 w 86"/>
                  <a:gd name="T47" fmla="*/ 38 h 86"/>
                  <a:gd name="T48" fmla="*/ 58 w 86"/>
                  <a:gd name="T49" fmla="*/ 51 h 86"/>
                  <a:gd name="T50" fmla="*/ 46 w 86"/>
                  <a:gd name="T51" fmla="*/ 6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6" h="86">
                    <a:moveTo>
                      <a:pt x="72" y="17"/>
                    </a:moveTo>
                    <a:cubicBezTo>
                      <a:pt x="58" y="1"/>
                      <a:pt x="34" y="0"/>
                      <a:pt x="18" y="14"/>
                    </a:cubicBezTo>
                    <a:cubicBezTo>
                      <a:pt x="2" y="28"/>
                      <a:pt x="0" y="52"/>
                      <a:pt x="14" y="68"/>
                    </a:cubicBezTo>
                    <a:cubicBezTo>
                      <a:pt x="28" y="84"/>
                      <a:pt x="53" y="86"/>
                      <a:pt x="69" y="72"/>
                    </a:cubicBezTo>
                    <a:cubicBezTo>
                      <a:pt x="85" y="58"/>
                      <a:pt x="86" y="33"/>
                      <a:pt x="72" y="17"/>
                    </a:cubicBezTo>
                    <a:close/>
                    <a:moveTo>
                      <a:pt x="46" y="63"/>
                    </a:moveTo>
                    <a:cubicBezTo>
                      <a:pt x="46" y="70"/>
                      <a:pt x="46" y="70"/>
                      <a:pt x="46" y="70"/>
                    </a:cubicBezTo>
                    <a:cubicBezTo>
                      <a:pt x="40" y="70"/>
                      <a:pt x="40" y="70"/>
                      <a:pt x="40" y="70"/>
                    </a:cubicBezTo>
                    <a:cubicBezTo>
                      <a:pt x="40" y="64"/>
                      <a:pt x="40" y="64"/>
                      <a:pt x="40" y="64"/>
                    </a:cubicBezTo>
                    <a:cubicBezTo>
                      <a:pt x="35" y="64"/>
                      <a:pt x="31" y="62"/>
                      <a:pt x="28" y="61"/>
                    </a:cubicBezTo>
                    <a:cubicBezTo>
                      <a:pt x="30" y="53"/>
                      <a:pt x="30" y="53"/>
                      <a:pt x="30" y="53"/>
                    </a:cubicBezTo>
                    <a:cubicBezTo>
                      <a:pt x="33" y="55"/>
                      <a:pt x="37" y="56"/>
                      <a:pt x="41" y="56"/>
                    </a:cubicBezTo>
                    <a:cubicBezTo>
                      <a:pt x="45" y="56"/>
                      <a:pt x="48" y="54"/>
                      <a:pt x="48" y="52"/>
                    </a:cubicBezTo>
                    <a:cubicBezTo>
                      <a:pt x="48" y="49"/>
                      <a:pt x="46" y="48"/>
                      <a:pt x="41" y="46"/>
                    </a:cubicBezTo>
                    <a:cubicBezTo>
                      <a:pt x="34" y="44"/>
                      <a:pt x="29" y="40"/>
                      <a:pt x="29" y="34"/>
                    </a:cubicBezTo>
                    <a:cubicBezTo>
                      <a:pt x="29" y="28"/>
                      <a:pt x="33" y="23"/>
                      <a:pt x="40" y="22"/>
                    </a:cubicBezTo>
                    <a:cubicBezTo>
                      <a:pt x="40" y="15"/>
                      <a:pt x="40" y="15"/>
                      <a:pt x="40" y="15"/>
                    </a:cubicBezTo>
                    <a:cubicBezTo>
                      <a:pt x="47" y="15"/>
                      <a:pt x="47" y="15"/>
                      <a:pt x="47" y="15"/>
                    </a:cubicBezTo>
                    <a:cubicBezTo>
                      <a:pt x="47" y="21"/>
                      <a:pt x="47" y="21"/>
                      <a:pt x="47" y="21"/>
                    </a:cubicBezTo>
                    <a:cubicBezTo>
                      <a:pt x="51" y="21"/>
                      <a:pt x="54" y="22"/>
                      <a:pt x="56" y="23"/>
                    </a:cubicBezTo>
                    <a:cubicBezTo>
                      <a:pt x="54" y="31"/>
                      <a:pt x="54" y="31"/>
                      <a:pt x="54" y="31"/>
                    </a:cubicBezTo>
                    <a:cubicBezTo>
                      <a:pt x="53" y="30"/>
                      <a:pt x="50" y="29"/>
                      <a:pt x="45" y="29"/>
                    </a:cubicBezTo>
                    <a:cubicBezTo>
                      <a:pt x="40" y="29"/>
                      <a:pt x="39" y="31"/>
                      <a:pt x="39" y="32"/>
                    </a:cubicBezTo>
                    <a:cubicBezTo>
                      <a:pt x="39" y="35"/>
                      <a:pt x="41" y="36"/>
                      <a:pt x="47" y="38"/>
                    </a:cubicBezTo>
                    <a:cubicBezTo>
                      <a:pt x="55" y="41"/>
                      <a:pt x="58" y="45"/>
                      <a:pt x="58" y="51"/>
                    </a:cubicBezTo>
                    <a:cubicBezTo>
                      <a:pt x="58" y="57"/>
                      <a:pt x="54" y="62"/>
                      <a:pt x="46" y="63"/>
                    </a:cubicBezTo>
                    <a:close/>
                  </a:path>
                </a:pathLst>
              </a:custGeom>
              <a:solidFill>
                <a:srgbClr val="FDFDF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cs typeface="+mn-ea"/>
                  <a:sym typeface="+mn-lt"/>
                </a:endParaRPr>
              </a:p>
            </p:txBody>
          </p:sp>
        </p:grpSp>
        <p:sp>
          <p:nvSpPr>
            <p:cNvPr id="126" name="文本框 125"/>
            <p:cNvSpPr txBox="1"/>
            <p:nvPr/>
          </p:nvSpPr>
          <p:spPr>
            <a:xfrm>
              <a:off x="5993938" y="5039644"/>
              <a:ext cx="1370888" cy="584775"/>
            </a:xfrm>
            <a:prstGeom prst="rect">
              <a:avLst/>
            </a:prstGeom>
            <a:noFill/>
            <a:effectLst/>
          </p:spPr>
          <p:txBody>
            <a:bodyPr wrap="none" rtlCol="0">
              <a:spAutoFit/>
            </a:bodyPr>
            <a:lstStyle/>
            <a:p>
              <a:r>
                <a:rPr lang="zh-CN" altLang="en-US" sz="3200" dirty="0">
                  <a:solidFill>
                    <a:srgbClr val="F9F8F8"/>
                  </a:solidFill>
                  <a:cs typeface="+mn-ea"/>
                  <a:sym typeface="+mn-lt"/>
                </a:rPr>
                <a:t>标   题</a:t>
              </a:r>
              <a:endParaRPr lang="en-US" altLang="zh-CN" sz="3200" dirty="0">
                <a:solidFill>
                  <a:srgbClr val="F9F8F8"/>
                </a:solidFill>
                <a:cs typeface="+mn-ea"/>
                <a:sym typeface="+mn-lt"/>
              </a:endParaRPr>
            </a:p>
          </p:txBody>
        </p:sp>
      </p:grpSp>
      <p:grpSp>
        <p:nvGrpSpPr>
          <p:cNvPr id="132" name="组合 131"/>
          <p:cNvGrpSpPr/>
          <p:nvPr/>
        </p:nvGrpSpPr>
        <p:grpSpPr>
          <a:xfrm>
            <a:off x="7911399" y="2396071"/>
            <a:ext cx="2315814" cy="2315814"/>
            <a:chOff x="7911399" y="3016218"/>
            <a:chExt cx="2315814" cy="2315814"/>
          </a:xfrm>
        </p:grpSpPr>
        <p:sp>
          <p:nvSpPr>
            <p:cNvPr id="133" name="椭圆 132"/>
            <p:cNvSpPr>
              <a:spLocks noChangeAspect="1"/>
            </p:cNvSpPr>
            <p:nvPr/>
          </p:nvSpPr>
          <p:spPr>
            <a:xfrm>
              <a:off x="7911399" y="3016218"/>
              <a:ext cx="2315814" cy="2315814"/>
            </a:xfrm>
            <a:prstGeom prst="ellipse">
              <a:avLst/>
            </a:prstGeom>
            <a:solidFill>
              <a:srgbClr val="8A7D7A"/>
            </a:solidFill>
            <a:ln w="25400">
              <a:noFill/>
            </a:ln>
            <a:effectLst>
              <a:outerShdw blurRad="101600" dist="508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nvGrpSpPr>
            <p:cNvPr id="134" name="组合 133"/>
            <p:cNvGrpSpPr>
              <a:grpSpLocks noChangeAspect="1"/>
            </p:cNvGrpSpPr>
            <p:nvPr/>
          </p:nvGrpSpPr>
          <p:grpSpPr>
            <a:xfrm>
              <a:off x="8808296" y="3335840"/>
              <a:ext cx="595736" cy="663778"/>
              <a:chOff x="5999255" y="3275006"/>
              <a:chExt cx="402656" cy="450303"/>
            </a:xfrm>
            <a:gradFill>
              <a:gsLst>
                <a:gs pos="0">
                  <a:srgbClr val="1B2C45"/>
                </a:gs>
                <a:gs pos="100000">
                  <a:srgbClr val="254E8C"/>
                </a:gs>
              </a:gsLst>
              <a:lin ang="19200000" scaled="0"/>
            </a:gradFill>
          </p:grpSpPr>
          <p:sp>
            <p:nvSpPr>
              <p:cNvPr id="136" name="Freeform 108"/>
              <p:cNvSpPr>
                <a:spLocks noEditPoints="1"/>
              </p:cNvSpPr>
              <p:nvPr/>
            </p:nvSpPr>
            <p:spPr bwMode="auto">
              <a:xfrm>
                <a:off x="6068389" y="3442234"/>
                <a:ext cx="56988" cy="57923"/>
              </a:xfrm>
              <a:custGeom>
                <a:avLst/>
                <a:gdLst>
                  <a:gd name="T0" fmla="*/ 13 w 26"/>
                  <a:gd name="T1" fmla="*/ 0 h 26"/>
                  <a:gd name="T2" fmla="*/ 0 w 26"/>
                  <a:gd name="T3" fmla="*/ 13 h 26"/>
                  <a:gd name="T4" fmla="*/ 13 w 26"/>
                  <a:gd name="T5" fmla="*/ 26 h 26"/>
                  <a:gd name="T6" fmla="*/ 26 w 26"/>
                  <a:gd name="T7" fmla="*/ 13 h 26"/>
                  <a:gd name="T8" fmla="*/ 13 w 26"/>
                  <a:gd name="T9" fmla="*/ 0 h 26"/>
                  <a:gd name="T10" fmla="*/ 13 w 26"/>
                  <a:gd name="T11" fmla="*/ 23 h 26"/>
                  <a:gd name="T12" fmla="*/ 3 w 26"/>
                  <a:gd name="T13" fmla="*/ 13 h 26"/>
                  <a:gd name="T14" fmla="*/ 13 w 26"/>
                  <a:gd name="T15" fmla="*/ 3 h 26"/>
                  <a:gd name="T16" fmla="*/ 23 w 26"/>
                  <a:gd name="T17" fmla="*/ 13 h 26"/>
                  <a:gd name="T18" fmla="*/ 13 w 26"/>
                  <a:gd name="T19" fmla="*/ 2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 h="26">
                    <a:moveTo>
                      <a:pt x="13" y="0"/>
                    </a:moveTo>
                    <a:cubicBezTo>
                      <a:pt x="6" y="0"/>
                      <a:pt x="0" y="6"/>
                      <a:pt x="0" y="13"/>
                    </a:cubicBezTo>
                    <a:cubicBezTo>
                      <a:pt x="0" y="20"/>
                      <a:pt x="6" y="26"/>
                      <a:pt x="13" y="26"/>
                    </a:cubicBezTo>
                    <a:cubicBezTo>
                      <a:pt x="20" y="26"/>
                      <a:pt x="26" y="20"/>
                      <a:pt x="26" y="13"/>
                    </a:cubicBezTo>
                    <a:cubicBezTo>
                      <a:pt x="26" y="6"/>
                      <a:pt x="20" y="0"/>
                      <a:pt x="13" y="0"/>
                    </a:cubicBezTo>
                    <a:close/>
                    <a:moveTo>
                      <a:pt x="13" y="23"/>
                    </a:moveTo>
                    <a:cubicBezTo>
                      <a:pt x="8" y="23"/>
                      <a:pt x="3" y="18"/>
                      <a:pt x="3" y="13"/>
                    </a:cubicBezTo>
                    <a:cubicBezTo>
                      <a:pt x="3" y="7"/>
                      <a:pt x="8" y="3"/>
                      <a:pt x="13" y="3"/>
                    </a:cubicBezTo>
                    <a:cubicBezTo>
                      <a:pt x="19" y="3"/>
                      <a:pt x="23" y="7"/>
                      <a:pt x="23" y="13"/>
                    </a:cubicBezTo>
                    <a:cubicBezTo>
                      <a:pt x="23" y="18"/>
                      <a:pt x="19" y="23"/>
                      <a:pt x="13" y="2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cs typeface="+mn-ea"/>
                  <a:sym typeface="+mn-lt"/>
                </a:endParaRPr>
              </a:p>
            </p:txBody>
          </p:sp>
          <p:sp>
            <p:nvSpPr>
              <p:cNvPr id="137" name="Freeform 109"/>
              <p:cNvSpPr>
                <a:spLocks noEditPoints="1"/>
              </p:cNvSpPr>
              <p:nvPr/>
            </p:nvSpPr>
            <p:spPr bwMode="auto">
              <a:xfrm>
                <a:off x="6196380" y="3404865"/>
                <a:ext cx="48580" cy="48580"/>
              </a:xfrm>
              <a:custGeom>
                <a:avLst/>
                <a:gdLst>
                  <a:gd name="T0" fmla="*/ 11 w 22"/>
                  <a:gd name="T1" fmla="*/ 0 h 22"/>
                  <a:gd name="T2" fmla="*/ 0 w 22"/>
                  <a:gd name="T3" fmla="*/ 11 h 22"/>
                  <a:gd name="T4" fmla="*/ 11 w 22"/>
                  <a:gd name="T5" fmla="*/ 22 h 22"/>
                  <a:gd name="T6" fmla="*/ 22 w 22"/>
                  <a:gd name="T7" fmla="*/ 11 h 22"/>
                  <a:gd name="T8" fmla="*/ 11 w 22"/>
                  <a:gd name="T9" fmla="*/ 0 h 22"/>
                  <a:gd name="T10" fmla="*/ 11 w 22"/>
                  <a:gd name="T11" fmla="*/ 17 h 22"/>
                  <a:gd name="T12" fmla="*/ 5 w 22"/>
                  <a:gd name="T13" fmla="*/ 11 h 22"/>
                  <a:gd name="T14" fmla="*/ 11 w 22"/>
                  <a:gd name="T15" fmla="*/ 5 h 22"/>
                  <a:gd name="T16" fmla="*/ 17 w 22"/>
                  <a:gd name="T17" fmla="*/ 11 h 22"/>
                  <a:gd name="T18" fmla="*/ 11 w 22"/>
                  <a:gd name="T19" fmla="*/ 17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 h="22">
                    <a:moveTo>
                      <a:pt x="11" y="0"/>
                    </a:moveTo>
                    <a:cubicBezTo>
                      <a:pt x="5" y="0"/>
                      <a:pt x="0" y="5"/>
                      <a:pt x="0" y="11"/>
                    </a:cubicBezTo>
                    <a:cubicBezTo>
                      <a:pt x="0" y="17"/>
                      <a:pt x="5" y="22"/>
                      <a:pt x="11" y="22"/>
                    </a:cubicBezTo>
                    <a:cubicBezTo>
                      <a:pt x="17" y="22"/>
                      <a:pt x="22" y="17"/>
                      <a:pt x="22" y="11"/>
                    </a:cubicBezTo>
                    <a:cubicBezTo>
                      <a:pt x="22" y="5"/>
                      <a:pt x="17" y="0"/>
                      <a:pt x="11" y="0"/>
                    </a:cubicBezTo>
                    <a:close/>
                    <a:moveTo>
                      <a:pt x="11" y="17"/>
                    </a:moveTo>
                    <a:cubicBezTo>
                      <a:pt x="8" y="17"/>
                      <a:pt x="5" y="14"/>
                      <a:pt x="5" y="11"/>
                    </a:cubicBezTo>
                    <a:cubicBezTo>
                      <a:pt x="5" y="8"/>
                      <a:pt x="8" y="5"/>
                      <a:pt x="11" y="5"/>
                    </a:cubicBezTo>
                    <a:cubicBezTo>
                      <a:pt x="14" y="5"/>
                      <a:pt x="17" y="8"/>
                      <a:pt x="17" y="11"/>
                    </a:cubicBezTo>
                    <a:cubicBezTo>
                      <a:pt x="17" y="14"/>
                      <a:pt x="14" y="17"/>
                      <a:pt x="11" y="17"/>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cs typeface="+mn-ea"/>
                  <a:sym typeface="+mn-lt"/>
                </a:endParaRPr>
              </a:p>
            </p:txBody>
          </p:sp>
          <p:sp>
            <p:nvSpPr>
              <p:cNvPr id="138" name="Freeform 110"/>
              <p:cNvSpPr>
                <a:spLocks noEditPoints="1"/>
              </p:cNvSpPr>
              <p:nvPr/>
            </p:nvSpPr>
            <p:spPr bwMode="auto">
              <a:xfrm>
                <a:off x="6081468" y="3456248"/>
                <a:ext cx="30830" cy="30830"/>
              </a:xfrm>
              <a:custGeom>
                <a:avLst/>
                <a:gdLst>
                  <a:gd name="T0" fmla="*/ 7 w 14"/>
                  <a:gd name="T1" fmla="*/ 0 h 14"/>
                  <a:gd name="T2" fmla="*/ 0 w 14"/>
                  <a:gd name="T3" fmla="*/ 7 h 14"/>
                  <a:gd name="T4" fmla="*/ 7 w 14"/>
                  <a:gd name="T5" fmla="*/ 14 h 14"/>
                  <a:gd name="T6" fmla="*/ 14 w 14"/>
                  <a:gd name="T7" fmla="*/ 7 h 14"/>
                  <a:gd name="T8" fmla="*/ 7 w 14"/>
                  <a:gd name="T9" fmla="*/ 0 h 14"/>
                  <a:gd name="T10" fmla="*/ 7 w 14"/>
                  <a:gd name="T11" fmla="*/ 10 h 14"/>
                  <a:gd name="T12" fmla="*/ 4 w 14"/>
                  <a:gd name="T13" fmla="*/ 7 h 14"/>
                  <a:gd name="T14" fmla="*/ 7 w 14"/>
                  <a:gd name="T15" fmla="*/ 3 h 14"/>
                  <a:gd name="T16" fmla="*/ 11 w 14"/>
                  <a:gd name="T17" fmla="*/ 7 h 14"/>
                  <a:gd name="T18" fmla="*/ 7 w 14"/>
                  <a:gd name="T19" fmla="*/ 1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14">
                    <a:moveTo>
                      <a:pt x="7" y="0"/>
                    </a:moveTo>
                    <a:cubicBezTo>
                      <a:pt x="3" y="0"/>
                      <a:pt x="0" y="3"/>
                      <a:pt x="0" y="7"/>
                    </a:cubicBezTo>
                    <a:cubicBezTo>
                      <a:pt x="0" y="11"/>
                      <a:pt x="3" y="14"/>
                      <a:pt x="7" y="14"/>
                    </a:cubicBezTo>
                    <a:cubicBezTo>
                      <a:pt x="11" y="14"/>
                      <a:pt x="14" y="11"/>
                      <a:pt x="14" y="7"/>
                    </a:cubicBezTo>
                    <a:cubicBezTo>
                      <a:pt x="14" y="3"/>
                      <a:pt x="11" y="0"/>
                      <a:pt x="7" y="0"/>
                    </a:cubicBezTo>
                    <a:close/>
                    <a:moveTo>
                      <a:pt x="7" y="10"/>
                    </a:moveTo>
                    <a:cubicBezTo>
                      <a:pt x="5" y="10"/>
                      <a:pt x="4" y="9"/>
                      <a:pt x="4" y="7"/>
                    </a:cubicBezTo>
                    <a:cubicBezTo>
                      <a:pt x="4" y="5"/>
                      <a:pt x="5" y="3"/>
                      <a:pt x="7" y="3"/>
                    </a:cubicBezTo>
                    <a:cubicBezTo>
                      <a:pt x="9" y="3"/>
                      <a:pt x="11" y="5"/>
                      <a:pt x="11" y="7"/>
                    </a:cubicBezTo>
                    <a:cubicBezTo>
                      <a:pt x="11" y="9"/>
                      <a:pt x="9" y="10"/>
                      <a:pt x="7" y="1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cs typeface="+mn-ea"/>
                  <a:sym typeface="+mn-lt"/>
                </a:endParaRPr>
              </a:p>
            </p:txBody>
          </p:sp>
          <p:sp>
            <p:nvSpPr>
              <p:cNvPr id="139" name="Freeform 111"/>
              <p:cNvSpPr>
                <a:spLocks noEditPoints="1"/>
              </p:cNvSpPr>
              <p:nvPr/>
            </p:nvSpPr>
            <p:spPr bwMode="auto">
              <a:xfrm>
                <a:off x="6172089" y="3380574"/>
                <a:ext cx="97161" cy="97161"/>
              </a:xfrm>
              <a:custGeom>
                <a:avLst/>
                <a:gdLst>
                  <a:gd name="T0" fmla="*/ 22 w 44"/>
                  <a:gd name="T1" fmla="*/ 0 h 44"/>
                  <a:gd name="T2" fmla="*/ 0 w 44"/>
                  <a:gd name="T3" fmla="*/ 22 h 44"/>
                  <a:gd name="T4" fmla="*/ 22 w 44"/>
                  <a:gd name="T5" fmla="*/ 44 h 44"/>
                  <a:gd name="T6" fmla="*/ 44 w 44"/>
                  <a:gd name="T7" fmla="*/ 22 h 44"/>
                  <a:gd name="T8" fmla="*/ 22 w 44"/>
                  <a:gd name="T9" fmla="*/ 0 h 44"/>
                  <a:gd name="T10" fmla="*/ 22 w 44"/>
                  <a:gd name="T11" fmla="*/ 39 h 44"/>
                  <a:gd name="T12" fmla="*/ 5 w 44"/>
                  <a:gd name="T13" fmla="*/ 22 h 44"/>
                  <a:gd name="T14" fmla="*/ 22 w 44"/>
                  <a:gd name="T15" fmla="*/ 6 h 44"/>
                  <a:gd name="T16" fmla="*/ 39 w 44"/>
                  <a:gd name="T17" fmla="*/ 22 h 44"/>
                  <a:gd name="T18" fmla="*/ 22 w 44"/>
                  <a:gd name="T19" fmla="*/ 3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 h="44">
                    <a:moveTo>
                      <a:pt x="22" y="0"/>
                    </a:moveTo>
                    <a:cubicBezTo>
                      <a:pt x="10" y="0"/>
                      <a:pt x="0" y="10"/>
                      <a:pt x="0" y="22"/>
                    </a:cubicBezTo>
                    <a:cubicBezTo>
                      <a:pt x="0" y="34"/>
                      <a:pt x="10" y="44"/>
                      <a:pt x="22" y="44"/>
                    </a:cubicBezTo>
                    <a:cubicBezTo>
                      <a:pt x="34" y="44"/>
                      <a:pt x="44" y="34"/>
                      <a:pt x="44" y="22"/>
                    </a:cubicBezTo>
                    <a:cubicBezTo>
                      <a:pt x="44" y="10"/>
                      <a:pt x="34" y="0"/>
                      <a:pt x="22" y="0"/>
                    </a:cubicBezTo>
                    <a:close/>
                    <a:moveTo>
                      <a:pt x="22" y="39"/>
                    </a:moveTo>
                    <a:cubicBezTo>
                      <a:pt x="13" y="39"/>
                      <a:pt x="5" y="31"/>
                      <a:pt x="5" y="22"/>
                    </a:cubicBezTo>
                    <a:cubicBezTo>
                      <a:pt x="5" y="13"/>
                      <a:pt x="13" y="6"/>
                      <a:pt x="22" y="6"/>
                    </a:cubicBezTo>
                    <a:cubicBezTo>
                      <a:pt x="31" y="6"/>
                      <a:pt x="39" y="13"/>
                      <a:pt x="39" y="22"/>
                    </a:cubicBezTo>
                    <a:cubicBezTo>
                      <a:pt x="39" y="31"/>
                      <a:pt x="31" y="39"/>
                      <a:pt x="22" y="39"/>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cs typeface="+mn-ea"/>
                  <a:sym typeface="+mn-lt"/>
                </a:endParaRPr>
              </a:p>
            </p:txBody>
          </p:sp>
          <p:sp>
            <p:nvSpPr>
              <p:cNvPr id="140" name="Freeform 112"/>
              <p:cNvSpPr>
                <a:spLocks noEditPoints="1"/>
              </p:cNvSpPr>
              <p:nvPr/>
            </p:nvSpPr>
            <p:spPr bwMode="auto">
              <a:xfrm>
                <a:off x="5999255" y="3275006"/>
                <a:ext cx="402656" cy="450303"/>
              </a:xfrm>
              <a:custGeom>
                <a:avLst/>
                <a:gdLst>
                  <a:gd name="T0" fmla="*/ 157 w 182"/>
                  <a:gd name="T1" fmla="*/ 96 h 204"/>
                  <a:gd name="T2" fmla="*/ 153 w 182"/>
                  <a:gd name="T3" fmla="*/ 48 h 204"/>
                  <a:gd name="T4" fmla="*/ 78 w 182"/>
                  <a:gd name="T5" fmla="*/ 0 h 204"/>
                  <a:gd name="T6" fmla="*/ 1 w 182"/>
                  <a:gd name="T7" fmla="*/ 79 h 204"/>
                  <a:gd name="T8" fmla="*/ 0 w 182"/>
                  <a:gd name="T9" fmla="*/ 204 h 204"/>
                  <a:gd name="T10" fmla="*/ 113 w 182"/>
                  <a:gd name="T11" fmla="*/ 176 h 204"/>
                  <a:gd name="T12" fmla="*/ 147 w 182"/>
                  <a:gd name="T13" fmla="*/ 176 h 204"/>
                  <a:gd name="T14" fmla="*/ 147 w 182"/>
                  <a:gd name="T15" fmla="*/ 176 h 204"/>
                  <a:gd name="T16" fmla="*/ 156 w 182"/>
                  <a:gd name="T17" fmla="*/ 151 h 204"/>
                  <a:gd name="T18" fmla="*/ 146 w 182"/>
                  <a:gd name="T19" fmla="*/ 145 h 204"/>
                  <a:gd name="T20" fmla="*/ 156 w 182"/>
                  <a:gd name="T21" fmla="*/ 140 h 204"/>
                  <a:gd name="T22" fmla="*/ 155 w 182"/>
                  <a:gd name="T23" fmla="*/ 138 h 204"/>
                  <a:gd name="T24" fmla="*/ 170 w 182"/>
                  <a:gd name="T25" fmla="*/ 111 h 204"/>
                  <a:gd name="T26" fmla="*/ 62 w 182"/>
                  <a:gd name="T27" fmla="*/ 93 h 204"/>
                  <a:gd name="T28" fmla="*/ 62 w 182"/>
                  <a:gd name="T29" fmla="*/ 102 h 204"/>
                  <a:gd name="T30" fmla="*/ 54 w 182"/>
                  <a:gd name="T31" fmla="*/ 105 h 204"/>
                  <a:gd name="T32" fmla="*/ 48 w 182"/>
                  <a:gd name="T33" fmla="*/ 110 h 204"/>
                  <a:gd name="T34" fmla="*/ 40 w 182"/>
                  <a:gd name="T35" fmla="*/ 107 h 204"/>
                  <a:gd name="T36" fmla="*/ 32 w 182"/>
                  <a:gd name="T37" fmla="*/ 107 h 204"/>
                  <a:gd name="T38" fmla="*/ 28 w 182"/>
                  <a:gd name="T39" fmla="*/ 99 h 204"/>
                  <a:gd name="T40" fmla="*/ 22 w 182"/>
                  <a:gd name="T41" fmla="*/ 93 h 204"/>
                  <a:gd name="T42" fmla="*/ 26 w 182"/>
                  <a:gd name="T43" fmla="*/ 85 h 204"/>
                  <a:gd name="T44" fmla="*/ 26 w 182"/>
                  <a:gd name="T45" fmla="*/ 76 h 204"/>
                  <a:gd name="T46" fmla="*/ 34 w 182"/>
                  <a:gd name="T47" fmla="*/ 73 h 204"/>
                  <a:gd name="T48" fmla="*/ 40 w 182"/>
                  <a:gd name="T49" fmla="*/ 68 h 204"/>
                  <a:gd name="T50" fmla="*/ 48 w 182"/>
                  <a:gd name="T51" fmla="*/ 71 h 204"/>
                  <a:gd name="T52" fmla="*/ 57 w 182"/>
                  <a:gd name="T53" fmla="*/ 71 h 204"/>
                  <a:gd name="T54" fmla="*/ 60 w 182"/>
                  <a:gd name="T55" fmla="*/ 79 h 204"/>
                  <a:gd name="T56" fmla="*/ 66 w 182"/>
                  <a:gd name="T57" fmla="*/ 85 h 204"/>
                  <a:gd name="T58" fmla="*/ 136 w 182"/>
                  <a:gd name="T59" fmla="*/ 77 h 204"/>
                  <a:gd name="T60" fmla="*/ 126 w 182"/>
                  <a:gd name="T61" fmla="*/ 87 h 204"/>
                  <a:gd name="T62" fmla="*/ 121 w 182"/>
                  <a:gd name="T63" fmla="*/ 100 h 204"/>
                  <a:gd name="T64" fmla="*/ 107 w 182"/>
                  <a:gd name="T65" fmla="*/ 100 h 204"/>
                  <a:gd name="T66" fmla="*/ 94 w 182"/>
                  <a:gd name="T67" fmla="*/ 105 h 204"/>
                  <a:gd name="T68" fmla="*/ 83 w 182"/>
                  <a:gd name="T69" fmla="*/ 96 h 204"/>
                  <a:gd name="T70" fmla="*/ 70 w 182"/>
                  <a:gd name="T71" fmla="*/ 91 h 204"/>
                  <a:gd name="T72" fmla="*/ 70 w 182"/>
                  <a:gd name="T73" fmla="*/ 77 h 204"/>
                  <a:gd name="T74" fmla="*/ 64 w 182"/>
                  <a:gd name="T75" fmla="*/ 64 h 204"/>
                  <a:gd name="T76" fmla="*/ 74 w 182"/>
                  <a:gd name="T77" fmla="*/ 53 h 204"/>
                  <a:gd name="T78" fmla="*/ 79 w 182"/>
                  <a:gd name="T79" fmla="*/ 40 h 204"/>
                  <a:gd name="T80" fmla="*/ 94 w 182"/>
                  <a:gd name="T81" fmla="*/ 40 h 204"/>
                  <a:gd name="T82" fmla="*/ 107 w 182"/>
                  <a:gd name="T83" fmla="*/ 35 h 204"/>
                  <a:gd name="T84" fmla="*/ 117 w 182"/>
                  <a:gd name="T85" fmla="*/ 44 h 204"/>
                  <a:gd name="T86" fmla="*/ 130 w 182"/>
                  <a:gd name="T87" fmla="*/ 49 h 204"/>
                  <a:gd name="T88" fmla="*/ 130 w 182"/>
                  <a:gd name="T89" fmla="*/ 64 h 204"/>
                  <a:gd name="T90" fmla="*/ 136 w 182"/>
                  <a:gd name="T91" fmla="*/ 77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82" h="204">
                    <a:moveTo>
                      <a:pt x="170" y="111"/>
                    </a:moveTo>
                    <a:cubicBezTo>
                      <a:pt x="166" y="107"/>
                      <a:pt x="160" y="102"/>
                      <a:pt x="157" y="96"/>
                    </a:cubicBezTo>
                    <a:cubicBezTo>
                      <a:pt x="153" y="87"/>
                      <a:pt x="158" y="79"/>
                      <a:pt x="157" y="70"/>
                    </a:cubicBezTo>
                    <a:cubicBezTo>
                      <a:pt x="157" y="63"/>
                      <a:pt x="155" y="54"/>
                      <a:pt x="153" y="48"/>
                    </a:cubicBezTo>
                    <a:cubicBezTo>
                      <a:pt x="149" y="37"/>
                      <a:pt x="142" y="28"/>
                      <a:pt x="133" y="21"/>
                    </a:cubicBezTo>
                    <a:cubicBezTo>
                      <a:pt x="119" y="8"/>
                      <a:pt x="100" y="0"/>
                      <a:pt x="78" y="0"/>
                    </a:cubicBezTo>
                    <a:cubicBezTo>
                      <a:pt x="35" y="0"/>
                      <a:pt x="0" y="32"/>
                      <a:pt x="0" y="71"/>
                    </a:cubicBezTo>
                    <a:cubicBezTo>
                      <a:pt x="0" y="74"/>
                      <a:pt x="0" y="77"/>
                      <a:pt x="1" y="79"/>
                    </a:cubicBezTo>
                    <a:cubicBezTo>
                      <a:pt x="1" y="96"/>
                      <a:pt x="6" y="117"/>
                      <a:pt x="22" y="139"/>
                    </a:cubicBezTo>
                    <a:cubicBezTo>
                      <a:pt x="22" y="139"/>
                      <a:pt x="43" y="182"/>
                      <a:pt x="0" y="204"/>
                    </a:cubicBezTo>
                    <a:cubicBezTo>
                      <a:pt x="95" y="204"/>
                      <a:pt x="95" y="204"/>
                      <a:pt x="95" y="204"/>
                    </a:cubicBezTo>
                    <a:cubicBezTo>
                      <a:pt x="95" y="204"/>
                      <a:pt x="102" y="176"/>
                      <a:pt x="113" y="176"/>
                    </a:cubicBezTo>
                    <a:cubicBezTo>
                      <a:pt x="123" y="176"/>
                      <a:pt x="133" y="177"/>
                      <a:pt x="142" y="176"/>
                    </a:cubicBezTo>
                    <a:cubicBezTo>
                      <a:pt x="144" y="177"/>
                      <a:pt x="146" y="176"/>
                      <a:pt x="147" y="176"/>
                    </a:cubicBezTo>
                    <a:cubicBezTo>
                      <a:pt x="147" y="176"/>
                      <a:pt x="147" y="176"/>
                      <a:pt x="147" y="176"/>
                    </a:cubicBezTo>
                    <a:cubicBezTo>
                      <a:pt x="147" y="176"/>
                      <a:pt x="147" y="176"/>
                      <a:pt x="147" y="176"/>
                    </a:cubicBezTo>
                    <a:cubicBezTo>
                      <a:pt x="154" y="173"/>
                      <a:pt x="149" y="157"/>
                      <a:pt x="149" y="157"/>
                    </a:cubicBezTo>
                    <a:cubicBezTo>
                      <a:pt x="153" y="155"/>
                      <a:pt x="156" y="153"/>
                      <a:pt x="156" y="151"/>
                    </a:cubicBezTo>
                    <a:cubicBezTo>
                      <a:pt x="156" y="150"/>
                      <a:pt x="156" y="150"/>
                      <a:pt x="156" y="150"/>
                    </a:cubicBezTo>
                    <a:cubicBezTo>
                      <a:pt x="156" y="148"/>
                      <a:pt x="152" y="146"/>
                      <a:pt x="146" y="145"/>
                    </a:cubicBezTo>
                    <a:cubicBezTo>
                      <a:pt x="149" y="145"/>
                      <a:pt x="149" y="145"/>
                      <a:pt x="149" y="145"/>
                    </a:cubicBezTo>
                    <a:cubicBezTo>
                      <a:pt x="153" y="145"/>
                      <a:pt x="156" y="143"/>
                      <a:pt x="156" y="140"/>
                    </a:cubicBezTo>
                    <a:cubicBezTo>
                      <a:pt x="156" y="140"/>
                      <a:pt x="156" y="140"/>
                      <a:pt x="156" y="140"/>
                    </a:cubicBezTo>
                    <a:cubicBezTo>
                      <a:pt x="156" y="139"/>
                      <a:pt x="156" y="138"/>
                      <a:pt x="155" y="138"/>
                    </a:cubicBezTo>
                    <a:cubicBezTo>
                      <a:pt x="156" y="135"/>
                      <a:pt x="159" y="121"/>
                      <a:pt x="160" y="121"/>
                    </a:cubicBezTo>
                    <a:cubicBezTo>
                      <a:pt x="182" y="119"/>
                      <a:pt x="170" y="111"/>
                      <a:pt x="170" y="111"/>
                    </a:cubicBezTo>
                    <a:close/>
                    <a:moveTo>
                      <a:pt x="66" y="93"/>
                    </a:moveTo>
                    <a:cubicBezTo>
                      <a:pt x="62" y="93"/>
                      <a:pt x="62" y="93"/>
                      <a:pt x="62" y="93"/>
                    </a:cubicBezTo>
                    <a:cubicBezTo>
                      <a:pt x="62" y="95"/>
                      <a:pt x="61" y="97"/>
                      <a:pt x="60" y="99"/>
                    </a:cubicBezTo>
                    <a:cubicBezTo>
                      <a:pt x="62" y="102"/>
                      <a:pt x="62" y="102"/>
                      <a:pt x="62" y="102"/>
                    </a:cubicBezTo>
                    <a:cubicBezTo>
                      <a:pt x="57" y="107"/>
                      <a:pt x="57" y="107"/>
                      <a:pt x="57" y="107"/>
                    </a:cubicBezTo>
                    <a:cubicBezTo>
                      <a:pt x="54" y="105"/>
                      <a:pt x="54" y="105"/>
                      <a:pt x="54" y="105"/>
                    </a:cubicBezTo>
                    <a:cubicBezTo>
                      <a:pt x="52" y="106"/>
                      <a:pt x="50" y="107"/>
                      <a:pt x="48" y="107"/>
                    </a:cubicBezTo>
                    <a:cubicBezTo>
                      <a:pt x="48" y="110"/>
                      <a:pt x="48" y="110"/>
                      <a:pt x="48" y="110"/>
                    </a:cubicBezTo>
                    <a:cubicBezTo>
                      <a:pt x="40" y="110"/>
                      <a:pt x="40" y="110"/>
                      <a:pt x="40" y="110"/>
                    </a:cubicBezTo>
                    <a:cubicBezTo>
                      <a:pt x="40" y="107"/>
                      <a:pt x="40" y="107"/>
                      <a:pt x="40" y="107"/>
                    </a:cubicBezTo>
                    <a:cubicBezTo>
                      <a:pt x="38" y="107"/>
                      <a:pt x="36" y="106"/>
                      <a:pt x="34" y="105"/>
                    </a:cubicBezTo>
                    <a:cubicBezTo>
                      <a:pt x="32" y="107"/>
                      <a:pt x="32" y="107"/>
                      <a:pt x="32" y="107"/>
                    </a:cubicBezTo>
                    <a:cubicBezTo>
                      <a:pt x="26" y="102"/>
                      <a:pt x="26" y="102"/>
                      <a:pt x="26" y="102"/>
                    </a:cubicBezTo>
                    <a:cubicBezTo>
                      <a:pt x="28" y="99"/>
                      <a:pt x="28" y="99"/>
                      <a:pt x="28" y="99"/>
                    </a:cubicBezTo>
                    <a:cubicBezTo>
                      <a:pt x="27" y="97"/>
                      <a:pt x="26" y="95"/>
                      <a:pt x="26" y="93"/>
                    </a:cubicBezTo>
                    <a:cubicBezTo>
                      <a:pt x="22" y="93"/>
                      <a:pt x="22" y="93"/>
                      <a:pt x="22" y="93"/>
                    </a:cubicBezTo>
                    <a:cubicBezTo>
                      <a:pt x="22" y="85"/>
                      <a:pt x="22" y="85"/>
                      <a:pt x="22" y="85"/>
                    </a:cubicBezTo>
                    <a:cubicBezTo>
                      <a:pt x="26" y="85"/>
                      <a:pt x="26" y="85"/>
                      <a:pt x="26" y="85"/>
                    </a:cubicBezTo>
                    <a:cubicBezTo>
                      <a:pt x="26" y="83"/>
                      <a:pt x="27" y="81"/>
                      <a:pt x="28" y="79"/>
                    </a:cubicBezTo>
                    <a:cubicBezTo>
                      <a:pt x="26" y="76"/>
                      <a:pt x="26" y="76"/>
                      <a:pt x="26" y="76"/>
                    </a:cubicBezTo>
                    <a:cubicBezTo>
                      <a:pt x="31" y="71"/>
                      <a:pt x="31" y="71"/>
                      <a:pt x="31" y="71"/>
                    </a:cubicBezTo>
                    <a:cubicBezTo>
                      <a:pt x="34" y="73"/>
                      <a:pt x="34" y="73"/>
                      <a:pt x="34" y="73"/>
                    </a:cubicBezTo>
                    <a:cubicBezTo>
                      <a:pt x="36" y="72"/>
                      <a:pt x="38" y="71"/>
                      <a:pt x="40" y="71"/>
                    </a:cubicBezTo>
                    <a:cubicBezTo>
                      <a:pt x="40" y="68"/>
                      <a:pt x="40" y="68"/>
                      <a:pt x="40" y="68"/>
                    </a:cubicBezTo>
                    <a:cubicBezTo>
                      <a:pt x="48" y="68"/>
                      <a:pt x="48" y="68"/>
                      <a:pt x="48" y="68"/>
                    </a:cubicBezTo>
                    <a:cubicBezTo>
                      <a:pt x="48" y="71"/>
                      <a:pt x="48" y="71"/>
                      <a:pt x="48" y="71"/>
                    </a:cubicBezTo>
                    <a:cubicBezTo>
                      <a:pt x="50" y="71"/>
                      <a:pt x="52" y="72"/>
                      <a:pt x="54" y="73"/>
                    </a:cubicBezTo>
                    <a:cubicBezTo>
                      <a:pt x="57" y="71"/>
                      <a:pt x="57" y="71"/>
                      <a:pt x="57" y="71"/>
                    </a:cubicBezTo>
                    <a:cubicBezTo>
                      <a:pt x="63" y="76"/>
                      <a:pt x="63" y="76"/>
                      <a:pt x="63" y="76"/>
                    </a:cubicBezTo>
                    <a:cubicBezTo>
                      <a:pt x="60" y="79"/>
                      <a:pt x="60" y="79"/>
                      <a:pt x="60" y="79"/>
                    </a:cubicBezTo>
                    <a:cubicBezTo>
                      <a:pt x="61" y="81"/>
                      <a:pt x="62" y="83"/>
                      <a:pt x="63" y="85"/>
                    </a:cubicBezTo>
                    <a:cubicBezTo>
                      <a:pt x="66" y="85"/>
                      <a:pt x="66" y="85"/>
                      <a:pt x="66" y="85"/>
                    </a:cubicBezTo>
                    <a:lnTo>
                      <a:pt x="66" y="93"/>
                    </a:lnTo>
                    <a:close/>
                    <a:moveTo>
                      <a:pt x="136" y="77"/>
                    </a:moveTo>
                    <a:cubicBezTo>
                      <a:pt x="130" y="77"/>
                      <a:pt x="130" y="77"/>
                      <a:pt x="130" y="77"/>
                    </a:cubicBezTo>
                    <a:cubicBezTo>
                      <a:pt x="129" y="80"/>
                      <a:pt x="128" y="84"/>
                      <a:pt x="126" y="87"/>
                    </a:cubicBezTo>
                    <a:cubicBezTo>
                      <a:pt x="130" y="91"/>
                      <a:pt x="130" y="91"/>
                      <a:pt x="130" y="91"/>
                    </a:cubicBezTo>
                    <a:cubicBezTo>
                      <a:pt x="121" y="100"/>
                      <a:pt x="121" y="100"/>
                      <a:pt x="121" y="100"/>
                    </a:cubicBezTo>
                    <a:cubicBezTo>
                      <a:pt x="117" y="96"/>
                      <a:pt x="117" y="96"/>
                      <a:pt x="117" y="96"/>
                    </a:cubicBezTo>
                    <a:cubicBezTo>
                      <a:pt x="114" y="98"/>
                      <a:pt x="110" y="99"/>
                      <a:pt x="107" y="100"/>
                    </a:cubicBezTo>
                    <a:cubicBezTo>
                      <a:pt x="107" y="105"/>
                      <a:pt x="107" y="105"/>
                      <a:pt x="107" y="105"/>
                    </a:cubicBezTo>
                    <a:cubicBezTo>
                      <a:pt x="94" y="105"/>
                      <a:pt x="94" y="105"/>
                      <a:pt x="94" y="105"/>
                    </a:cubicBezTo>
                    <a:cubicBezTo>
                      <a:pt x="94" y="100"/>
                      <a:pt x="94" y="100"/>
                      <a:pt x="94" y="100"/>
                    </a:cubicBezTo>
                    <a:cubicBezTo>
                      <a:pt x="90" y="100"/>
                      <a:pt x="86" y="98"/>
                      <a:pt x="83" y="96"/>
                    </a:cubicBezTo>
                    <a:cubicBezTo>
                      <a:pt x="79" y="100"/>
                      <a:pt x="79" y="100"/>
                      <a:pt x="79" y="100"/>
                    </a:cubicBezTo>
                    <a:cubicBezTo>
                      <a:pt x="70" y="91"/>
                      <a:pt x="70" y="91"/>
                      <a:pt x="70" y="91"/>
                    </a:cubicBezTo>
                    <a:cubicBezTo>
                      <a:pt x="74" y="87"/>
                      <a:pt x="74" y="87"/>
                      <a:pt x="74" y="87"/>
                    </a:cubicBezTo>
                    <a:cubicBezTo>
                      <a:pt x="72" y="84"/>
                      <a:pt x="71" y="81"/>
                      <a:pt x="70" y="77"/>
                    </a:cubicBezTo>
                    <a:cubicBezTo>
                      <a:pt x="64" y="77"/>
                      <a:pt x="64" y="77"/>
                      <a:pt x="64" y="77"/>
                    </a:cubicBezTo>
                    <a:cubicBezTo>
                      <a:pt x="64" y="64"/>
                      <a:pt x="64" y="64"/>
                      <a:pt x="64" y="64"/>
                    </a:cubicBezTo>
                    <a:cubicBezTo>
                      <a:pt x="70" y="64"/>
                      <a:pt x="70" y="64"/>
                      <a:pt x="70" y="64"/>
                    </a:cubicBezTo>
                    <a:cubicBezTo>
                      <a:pt x="70" y="60"/>
                      <a:pt x="72" y="56"/>
                      <a:pt x="74" y="53"/>
                    </a:cubicBezTo>
                    <a:cubicBezTo>
                      <a:pt x="70" y="49"/>
                      <a:pt x="70" y="49"/>
                      <a:pt x="70" y="49"/>
                    </a:cubicBezTo>
                    <a:cubicBezTo>
                      <a:pt x="79" y="40"/>
                      <a:pt x="79" y="40"/>
                      <a:pt x="79" y="40"/>
                    </a:cubicBezTo>
                    <a:cubicBezTo>
                      <a:pt x="83" y="44"/>
                      <a:pt x="83" y="44"/>
                      <a:pt x="83" y="44"/>
                    </a:cubicBezTo>
                    <a:cubicBezTo>
                      <a:pt x="86" y="42"/>
                      <a:pt x="90" y="41"/>
                      <a:pt x="94" y="40"/>
                    </a:cubicBezTo>
                    <a:cubicBezTo>
                      <a:pt x="94" y="35"/>
                      <a:pt x="94" y="35"/>
                      <a:pt x="94" y="35"/>
                    </a:cubicBezTo>
                    <a:cubicBezTo>
                      <a:pt x="107" y="35"/>
                      <a:pt x="107" y="35"/>
                      <a:pt x="107" y="35"/>
                    </a:cubicBezTo>
                    <a:cubicBezTo>
                      <a:pt x="107" y="40"/>
                      <a:pt x="107" y="40"/>
                      <a:pt x="107" y="40"/>
                    </a:cubicBezTo>
                    <a:cubicBezTo>
                      <a:pt x="110" y="41"/>
                      <a:pt x="114" y="42"/>
                      <a:pt x="117" y="44"/>
                    </a:cubicBezTo>
                    <a:cubicBezTo>
                      <a:pt x="121" y="40"/>
                      <a:pt x="121" y="40"/>
                      <a:pt x="121" y="40"/>
                    </a:cubicBezTo>
                    <a:cubicBezTo>
                      <a:pt x="130" y="49"/>
                      <a:pt x="130" y="49"/>
                      <a:pt x="130" y="49"/>
                    </a:cubicBezTo>
                    <a:cubicBezTo>
                      <a:pt x="126" y="53"/>
                      <a:pt x="126" y="53"/>
                      <a:pt x="126" y="53"/>
                    </a:cubicBezTo>
                    <a:cubicBezTo>
                      <a:pt x="128" y="57"/>
                      <a:pt x="130" y="60"/>
                      <a:pt x="130" y="64"/>
                    </a:cubicBezTo>
                    <a:cubicBezTo>
                      <a:pt x="136" y="64"/>
                      <a:pt x="136" y="64"/>
                      <a:pt x="136" y="64"/>
                    </a:cubicBezTo>
                    <a:lnTo>
                      <a:pt x="136" y="77"/>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cs typeface="+mn-ea"/>
                  <a:sym typeface="+mn-lt"/>
                </a:endParaRPr>
              </a:p>
            </p:txBody>
          </p:sp>
        </p:grpSp>
        <p:sp>
          <p:nvSpPr>
            <p:cNvPr id="135" name="文本框 134"/>
            <p:cNvSpPr txBox="1"/>
            <p:nvPr/>
          </p:nvSpPr>
          <p:spPr>
            <a:xfrm>
              <a:off x="8260478" y="4174397"/>
              <a:ext cx="1667444" cy="707886"/>
            </a:xfrm>
            <a:prstGeom prst="rect">
              <a:avLst/>
            </a:prstGeom>
            <a:noFill/>
            <a:effectLst/>
          </p:spPr>
          <p:txBody>
            <a:bodyPr wrap="none" rtlCol="0">
              <a:spAutoFit/>
            </a:bodyPr>
            <a:lstStyle/>
            <a:p>
              <a:r>
                <a:rPr lang="zh-CN" altLang="en-US" sz="4000" dirty="0">
                  <a:solidFill>
                    <a:srgbClr val="F4F4F4"/>
                  </a:solidFill>
                  <a:cs typeface="+mn-ea"/>
                  <a:sym typeface="+mn-lt"/>
                </a:rPr>
                <a:t>标   题</a:t>
              </a:r>
              <a:endParaRPr lang="en-US" altLang="zh-CN" sz="4000" dirty="0">
                <a:solidFill>
                  <a:srgbClr val="F4F4F4"/>
                </a:solidFill>
                <a:cs typeface="+mn-ea"/>
                <a:sym typeface="+mn-lt"/>
              </a:endParaRPr>
            </a:p>
          </p:txBody>
        </p:sp>
      </p:grpSp>
      <p:grpSp>
        <p:nvGrpSpPr>
          <p:cNvPr id="141" name="组合 140"/>
          <p:cNvGrpSpPr/>
          <p:nvPr/>
        </p:nvGrpSpPr>
        <p:grpSpPr>
          <a:xfrm>
            <a:off x="9803914" y="1215793"/>
            <a:ext cx="1323964" cy="1323964"/>
            <a:chOff x="9803914" y="1835940"/>
            <a:chExt cx="1323964" cy="1323964"/>
          </a:xfrm>
        </p:grpSpPr>
        <p:sp>
          <p:nvSpPr>
            <p:cNvPr id="142" name="椭圆 141"/>
            <p:cNvSpPr>
              <a:spLocks noChangeAspect="1"/>
            </p:cNvSpPr>
            <p:nvPr/>
          </p:nvSpPr>
          <p:spPr>
            <a:xfrm>
              <a:off x="9803914" y="1835940"/>
              <a:ext cx="1323964" cy="1323964"/>
            </a:xfrm>
            <a:prstGeom prst="ellipse">
              <a:avLst/>
            </a:prstGeom>
            <a:solidFill>
              <a:srgbClr val="C1BAB8"/>
            </a:solidFill>
            <a:ln w="25400">
              <a:noFill/>
            </a:ln>
            <a:effectLst>
              <a:outerShdw blurRad="101600" dist="508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nvGrpSpPr>
            <p:cNvPr id="143" name="组合 142"/>
            <p:cNvGrpSpPr/>
            <p:nvPr/>
          </p:nvGrpSpPr>
          <p:grpSpPr>
            <a:xfrm>
              <a:off x="10272817" y="2025729"/>
              <a:ext cx="416091" cy="468880"/>
              <a:chOff x="4994016" y="4872552"/>
              <a:chExt cx="406393" cy="459645"/>
            </a:xfrm>
            <a:gradFill>
              <a:gsLst>
                <a:gs pos="0">
                  <a:srgbClr val="1B2C45"/>
                </a:gs>
                <a:gs pos="100000">
                  <a:srgbClr val="254E8C"/>
                </a:gs>
              </a:gsLst>
              <a:lin ang="19200000" scaled="0"/>
            </a:gradFill>
          </p:grpSpPr>
          <p:sp>
            <p:nvSpPr>
              <p:cNvPr id="145" name="Freeform 148"/>
              <p:cNvSpPr>
                <a:spLocks noEditPoints="1"/>
              </p:cNvSpPr>
              <p:nvPr/>
            </p:nvSpPr>
            <p:spPr bwMode="auto">
              <a:xfrm>
                <a:off x="5049136" y="4872552"/>
                <a:ext cx="351273" cy="456842"/>
              </a:xfrm>
              <a:custGeom>
                <a:avLst/>
                <a:gdLst>
                  <a:gd name="T0" fmla="*/ 157 w 159"/>
                  <a:gd name="T1" fmla="*/ 185 h 207"/>
                  <a:gd name="T2" fmla="*/ 89 w 159"/>
                  <a:gd name="T3" fmla="*/ 79 h 207"/>
                  <a:gd name="T4" fmla="*/ 92 w 159"/>
                  <a:gd name="T5" fmla="*/ 24 h 207"/>
                  <a:gd name="T6" fmla="*/ 42 w 159"/>
                  <a:gd name="T7" fmla="*/ 4 h 207"/>
                  <a:gd name="T8" fmla="*/ 70 w 159"/>
                  <a:gd name="T9" fmla="*/ 48 h 207"/>
                  <a:gd name="T10" fmla="*/ 37 w 159"/>
                  <a:gd name="T11" fmla="*/ 69 h 207"/>
                  <a:gd name="T12" fmla="*/ 10 w 159"/>
                  <a:gd name="T13" fmla="*/ 27 h 207"/>
                  <a:gd name="T14" fmla="*/ 10 w 159"/>
                  <a:gd name="T15" fmla="*/ 77 h 207"/>
                  <a:gd name="T16" fmla="*/ 62 w 159"/>
                  <a:gd name="T17" fmla="*/ 96 h 207"/>
                  <a:gd name="T18" fmla="*/ 130 w 159"/>
                  <a:gd name="T19" fmla="*/ 202 h 207"/>
                  <a:gd name="T20" fmla="*/ 143 w 159"/>
                  <a:gd name="T21" fmla="*/ 205 h 207"/>
                  <a:gd name="T22" fmla="*/ 154 w 159"/>
                  <a:gd name="T23" fmla="*/ 197 h 207"/>
                  <a:gd name="T24" fmla="*/ 157 w 159"/>
                  <a:gd name="T25" fmla="*/ 185 h 207"/>
                  <a:gd name="T26" fmla="*/ 144 w 159"/>
                  <a:gd name="T27" fmla="*/ 193 h 207"/>
                  <a:gd name="T28" fmla="*/ 134 w 159"/>
                  <a:gd name="T29" fmla="*/ 191 h 207"/>
                  <a:gd name="T30" fmla="*/ 137 w 159"/>
                  <a:gd name="T31" fmla="*/ 182 h 207"/>
                  <a:gd name="T32" fmla="*/ 146 w 159"/>
                  <a:gd name="T33" fmla="*/ 184 h 207"/>
                  <a:gd name="T34" fmla="*/ 144 w 159"/>
                  <a:gd name="T35" fmla="*/ 193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9" h="207">
                    <a:moveTo>
                      <a:pt x="157" y="185"/>
                    </a:moveTo>
                    <a:cubicBezTo>
                      <a:pt x="89" y="79"/>
                      <a:pt x="89" y="79"/>
                      <a:pt x="89" y="79"/>
                    </a:cubicBezTo>
                    <a:cubicBezTo>
                      <a:pt x="101" y="63"/>
                      <a:pt x="103" y="42"/>
                      <a:pt x="92" y="24"/>
                    </a:cubicBezTo>
                    <a:cubicBezTo>
                      <a:pt x="81" y="8"/>
                      <a:pt x="61" y="0"/>
                      <a:pt x="42" y="4"/>
                    </a:cubicBezTo>
                    <a:cubicBezTo>
                      <a:pt x="70" y="48"/>
                      <a:pt x="70" y="48"/>
                      <a:pt x="70" y="48"/>
                    </a:cubicBezTo>
                    <a:cubicBezTo>
                      <a:pt x="37" y="69"/>
                      <a:pt x="37" y="69"/>
                      <a:pt x="37" y="69"/>
                    </a:cubicBezTo>
                    <a:cubicBezTo>
                      <a:pt x="10" y="27"/>
                      <a:pt x="10" y="27"/>
                      <a:pt x="10" y="27"/>
                    </a:cubicBezTo>
                    <a:cubicBezTo>
                      <a:pt x="1" y="42"/>
                      <a:pt x="0" y="61"/>
                      <a:pt x="10" y="77"/>
                    </a:cubicBezTo>
                    <a:cubicBezTo>
                      <a:pt x="21" y="95"/>
                      <a:pt x="43" y="102"/>
                      <a:pt x="62" y="96"/>
                    </a:cubicBezTo>
                    <a:cubicBezTo>
                      <a:pt x="130" y="202"/>
                      <a:pt x="130" y="202"/>
                      <a:pt x="130" y="202"/>
                    </a:cubicBezTo>
                    <a:cubicBezTo>
                      <a:pt x="133" y="206"/>
                      <a:pt x="138" y="207"/>
                      <a:pt x="143" y="205"/>
                    </a:cubicBezTo>
                    <a:cubicBezTo>
                      <a:pt x="154" y="197"/>
                      <a:pt x="154" y="197"/>
                      <a:pt x="154" y="197"/>
                    </a:cubicBezTo>
                    <a:cubicBezTo>
                      <a:pt x="158" y="195"/>
                      <a:pt x="159" y="189"/>
                      <a:pt x="157" y="185"/>
                    </a:cubicBezTo>
                    <a:close/>
                    <a:moveTo>
                      <a:pt x="144" y="193"/>
                    </a:moveTo>
                    <a:cubicBezTo>
                      <a:pt x="141" y="195"/>
                      <a:pt x="136" y="195"/>
                      <a:pt x="134" y="191"/>
                    </a:cubicBezTo>
                    <a:cubicBezTo>
                      <a:pt x="132" y="188"/>
                      <a:pt x="133" y="184"/>
                      <a:pt x="137" y="182"/>
                    </a:cubicBezTo>
                    <a:cubicBezTo>
                      <a:pt x="140" y="180"/>
                      <a:pt x="144" y="181"/>
                      <a:pt x="146" y="184"/>
                    </a:cubicBezTo>
                    <a:cubicBezTo>
                      <a:pt x="148" y="187"/>
                      <a:pt x="147" y="191"/>
                      <a:pt x="144" y="193"/>
                    </a:cubicBezTo>
                    <a:close/>
                  </a:path>
                </a:pathLst>
              </a:custGeom>
              <a:solidFill>
                <a:srgbClr val="F6F6F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cs typeface="+mn-ea"/>
                  <a:sym typeface="+mn-lt"/>
                </a:endParaRPr>
              </a:p>
            </p:txBody>
          </p:sp>
          <p:sp>
            <p:nvSpPr>
              <p:cNvPr id="146" name="Freeform 149"/>
              <p:cNvSpPr>
                <a:spLocks noEditPoints="1"/>
              </p:cNvSpPr>
              <p:nvPr/>
            </p:nvSpPr>
            <p:spPr bwMode="auto">
              <a:xfrm>
                <a:off x="4994016" y="5104243"/>
                <a:ext cx="231691" cy="227954"/>
              </a:xfrm>
              <a:custGeom>
                <a:avLst/>
                <a:gdLst>
                  <a:gd name="T0" fmla="*/ 91 w 105"/>
                  <a:gd name="T1" fmla="*/ 26 h 103"/>
                  <a:gd name="T2" fmla="*/ 97 w 105"/>
                  <a:gd name="T3" fmla="*/ 20 h 103"/>
                  <a:gd name="T4" fmla="*/ 84 w 105"/>
                  <a:gd name="T5" fmla="*/ 7 h 103"/>
                  <a:gd name="T6" fmla="*/ 78 w 105"/>
                  <a:gd name="T7" fmla="*/ 13 h 103"/>
                  <a:gd name="T8" fmla="*/ 62 w 105"/>
                  <a:gd name="T9" fmla="*/ 7 h 103"/>
                  <a:gd name="T10" fmla="*/ 62 w 105"/>
                  <a:gd name="T11" fmla="*/ 0 h 103"/>
                  <a:gd name="T12" fmla="*/ 43 w 105"/>
                  <a:gd name="T13" fmla="*/ 0 h 103"/>
                  <a:gd name="T14" fmla="*/ 43 w 105"/>
                  <a:gd name="T15" fmla="*/ 7 h 103"/>
                  <a:gd name="T16" fmla="*/ 28 w 105"/>
                  <a:gd name="T17" fmla="*/ 13 h 103"/>
                  <a:gd name="T18" fmla="*/ 22 w 105"/>
                  <a:gd name="T19" fmla="*/ 7 h 103"/>
                  <a:gd name="T20" fmla="*/ 8 w 105"/>
                  <a:gd name="T21" fmla="*/ 20 h 103"/>
                  <a:gd name="T22" fmla="*/ 15 w 105"/>
                  <a:gd name="T23" fmla="*/ 27 h 103"/>
                  <a:gd name="T24" fmla="*/ 8 w 105"/>
                  <a:gd name="T25" fmla="*/ 42 h 103"/>
                  <a:gd name="T26" fmla="*/ 0 w 105"/>
                  <a:gd name="T27" fmla="*/ 42 h 103"/>
                  <a:gd name="T28" fmla="*/ 0 w 105"/>
                  <a:gd name="T29" fmla="*/ 61 h 103"/>
                  <a:gd name="T30" fmla="*/ 9 w 105"/>
                  <a:gd name="T31" fmla="*/ 61 h 103"/>
                  <a:gd name="T32" fmla="*/ 15 w 105"/>
                  <a:gd name="T33" fmla="*/ 76 h 103"/>
                  <a:gd name="T34" fmla="*/ 9 w 105"/>
                  <a:gd name="T35" fmla="*/ 82 h 103"/>
                  <a:gd name="T36" fmla="*/ 22 w 105"/>
                  <a:gd name="T37" fmla="*/ 95 h 103"/>
                  <a:gd name="T38" fmla="*/ 28 w 105"/>
                  <a:gd name="T39" fmla="*/ 89 h 103"/>
                  <a:gd name="T40" fmla="*/ 43 w 105"/>
                  <a:gd name="T41" fmla="*/ 95 h 103"/>
                  <a:gd name="T42" fmla="*/ 43 w 105"/>
                  <a:gd name="T43" fmla="*/ 103 h 103"/>
                  <a:gd name="T44" fmla="*/ 62 w 105"/>
                  <a:gd name="T45" fmla="*/ 103 h 103"/>
                  <a:gd name="T46" fmla="*/ 62 w 105"/>
                  <a:gd name="T47" fmla="*/ 95 h 103"/>
                  <a:gd name="T48" fmla="*/ 77 w 105"/>
                  <a:gd name="T49" fmla="*/ 89 h 103"/>
                  <a:gd name="T50" fmla="*/ 83 w 105"/>
                  <a:gd name="T51" fmla="*/ 95 h 103"/>
                  <a:gd name="T52" fmla="*/ 96 w 105"/>
                  <a:gd name="T53" fmla="*/ 82 h 103"/>
                  <a:gd name="T54" fmla="*/ 91 w 105"/>
                  <a:gd name="T55" fmla="*/ 76 h 103"/>
                  <a:gd name="T56" fmla="*/ 97 w 105"/>
                  <a:gd name="T57" fmla="*/ 61 h 103"/>
                  <a:gd name="T58" fmla="*/ 105 w 105"/>
                  <a:gd name="T59" fmla="*/ 61 h 103"/>
                  <a:gd name="T60" fmla="*/ 105 w 105"/>
                  <a:gd name="T61" fmla="*/ 42 h 103"/>
                  <a:gd name="T62" fmla="*/ 97 w 105"/>
                  <a:gd name="T63" fmla="*/ 42 h 103"/>
                  <a:gd name="T64" fmla="*/ 91 w 105"/>
                  <a:gd name="T65" fmla="*/ 26 h 103"/>
                  <a:gd name="T66" fmla="*/ 53 w 105"/>
                  <a:gd name="T67" fmla="*/ 83 h 103"/>
                  <a:gd name="T68" fmla="*/ 21 w 105"/>
                  <a:gd name="T69" fmla="*/ 51 h 103"/>
                  <a:gd name="T70" fmla="*/ 53 w 105"/>
                  <a:gd name="T71" fmla="*/ 19 h 103"/>
                  <a:gd name="T72" fmla="*/ 85 w 105"/>
                  <a:gd name="T73" fmla="*/ 51 h 103"/>
                  <a:gd name="T74" fmla="*/ 53 w 105"/>
                  <a:gd name="T75" fmla="*/ 83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5" h="103">
                    <a:moveTo>
                      <a:pt x="91" y="26"/>
                    </a:moveTo>
                    <a:cubicBezTo>
                      <a:pt x="97" y="20"/>
                      <a:pt x="97" y="20"/>
                      <a:pt x="97" y="20"/>
                    </a:cubicBezTo>
                    <a:cubicBezTo>
                      <a:pt x="84" y="7"/>
                      <a:pt x="84" y="7"/>
                      <a:pt x="84" y="7"/>
                    </a:cubicBezTo>
                    <a:cubicBezTo>
                      <a:pt x="78" y="13"/>
                      <a:pt x="78" y="13"/>
                      <a:pt x="78" y="13"/>
                    </a:cubicBezTo>
                    <a:cubicBezTo>
                      <a:pt x="73" y="10"/>
                      <a:pt x="67" y="8"/>
                      <a:pt x="62" y="7"/>
                    </a:cubicBezTo>
                    <a:cubicBezTo>
                      <a:pt x="62" y="0"/>
                      <a:pt x="62" y="0"/>
                      <a:pt x="62" y="0"/>
                    </a:cubicBezTo>
                    <a:cubicBezTo>
                      <a:pt x="43" y="0"/>
                      <a:pt x="43" y="0"/>
                      <a:pt x="43" y="0"/>
                    </a:cubicBezTo>
                    <a:cubicBezTo>
                      <a:pt x="43" y="7"/>
                      <a:pt x="43" y="7"/>
                      <a:pt x="43" y="7"/>
                    </a:cubicBezTo>
                    <a:cubicBezTo>
                      <a:pt x="38" y="8"/>
                      <a:pt x="33" y="10"/>
                      <a:pt x="28" y="13"/>
                    </a:cubicBezTo>
                    <a:cubicBezTo>
                      <a:pt x="22" y="7"/>
                      <a:pt x="22" y="7"/>
                      <a:pt x="22" y="7"/>
                    </a:cubicBezTo>
                    <a:cubicBezTo>
                      <a:pt x="8" y="20"/>
                      <a:pt x="8" y="20"/>
                      <a:pt x="8" y="20"/>
                    </a:cubicBezTo>
                    <a:cubicBezTo>
                      <a:pt x="15" y="27"/>
                      <a:pt x="15" y="27"/>
                      <a:pt x="15" y="27"/>
                    </a:cubicBezTo>
                    <a:cubicBezTo>
                      <a:pt x="12" y="31"/>
                      <a:pt x="10" y="36"/>
                      <a:pt x="8" y="42"/>
                    </a:cubicBezTo>
                    <a:cubicBezTo>
                      <a:pt x="0" y="42"/>
                      <a:pt x="0" y="42"/>
                      <a:pt x="0" y="42"/>
                    </a:cubicBezTo>
                    <a:cubicBezTo>
                      <a:pt x="0" y="61"/>
                      <a:pt x="0" y="61"/>
                      <a:pt x="0" y="61"/>
                    </a:cubicBezTo>
                    <a:cubicBezTo>
                      <a:pt x="9" y="61"/>
                      <a:pt x="9" y="61"/>
                      <a:pt x="9" y="61"/>
                    </a:cubicBezTo>
                    <a:cubicBezTo>
                      <a:pt x="10" y="66"/>
                      <a:pt x="12" y="71"/>
                      <a:pt x="15" y="76"/>
                    </a:cubicBezTo>
                    <a:cubicBezTo>
                      <a:pt x="9" y="82"/>
                      <a:pt x="9" y="82"/>
                      <a:pt x="9" y="82"/>
                    </a:cubicBezTo>
                    <a:cubicBezTo>
                      <a:pt x="22" y="95"/>
                      <a:pt x="22" y="95"/>
                      <a:pt x="22" y="95"/>
                    </a:cubicBezTo>
                    <a:cubicBezTo>
                      <a:pt x="28" y="89"/>
                      <a:pt x="28" y="89"/>
                      <a:pt x="28" y="89"/>
                    </a:cubicBezTo>
                    <a:cubicBezTo>
                      <a:pt x="33" y="92"/>
                      <a:pt x="38" y="94"/>
                      <a:pt x="43" y="95"/>
                    </a:cubicBezTo>
                    <a:cubicBezTo>
                      <a:pt x="43" y="103"/>
                      <a:pt x="43" y="103"/>
                      <a:pt x="43" y="103"/>
                    </a:cubicBezTo>
                    <a:cubicBezTo>
                      <a:pt x="62" y="103"/>
                      <a:pt x="62" y="103"/>
                      <a:pt x="62" y="103"/>
                    </a:cubicBezTo>
                    <a:cubicBezTo>
                      <a:pt x="62" y="95"/>
                      <a:pt x="62" y="95"/>
                      <a:pt x="62" y="95"/>
                    </a:cubicBezTo>
                    <a:cubicBezTo>
                      <a:pt x="67" y="94"/>
                      <a:pt x="73" y="92"/>
                      <a:pt x="77" y="89"/>
                    </a:cubicBezTo>
                    <a:cubicBezTo>
                      <a:pt x="83" y="95"/>
                      <a:pt x="83" y="95"/>
                      <a:pt x="83" y="95"/>
                    </a:cubicBezTo>
                    <a:cubicBezTo>
                      <a:pt x="96" y="82"/>
                      <a:pt x="96" y="82"/>
                      <a:pt x="96" y="82"/>
                    </a:cubicBezTo>
                    <a:cubicBezTo>
                      <a:pt x="91" y="76"/>
                      <a:pt x="91" y="76"/>
                      <a:pt x="91" y="76"/>
                    </a:cubicBezTo>
                    <a:cubicBezTo>
                      <a:pt x="94" y="71"/>
                      <a:pt x="96" y="66"/>
                      <a:pt x="97" y="61"/>
                    </a:cubicBezTo>
                    <a:cubicBezTo>
                      <a:pt x="105" y="61"/>
                      <a:pt x="105" y="61"/>
                      <a:pt x="105" y="61"/>
                    </a:cubicBezTo>
                    <a:cubicBezTo>
                      <a:pt x="105" y="42"/>
                      <a:pt x="105" y="42"/>
                      <a:pt x="105" y="42"/>
                    </a:cubicBezTo>
                    <a:cubicBezTo>
                      <a:pt x="97" y="42"/>
                      <a:pt x="97" y="42"/>
                      <a:pt x="97" y="42"/>
                    </a:cubicBezTo>
                    <a:cubicBezTo>
                      <a:pt x="96" y="36"/>
                      <a:pt x="94" y="31"/>
                      <a:pt x="91" y="26"/>
                    </a:cubicBezTo>
                    <a:close/>
                    <a:moveTo>
                      <a:pt x="53" y="83"/>
                    </a:moveTo>
                    <a:cubicBezTo>
                      <a:pt x="35" y="83"/>
                      <a:pt x="21" y="69"/>
                      <a:pt x="21" y="51"/>
                    </a:cubicBezTo>
                    <a:cubicBezTo>
                      <a:pt x="21" y="33"/>
                      <a:pt x="35" y="19"/>
                      <a:pt x="53" y="19"/>
                    </a:cubicBezTo>
                    <a:cubicBezTo>
                      <a:pt x="71" y="19"/>
                      <a:pt x="85" y="33"/>
                      <a:pt x="85" y="51"/>
                    </a:cubicBezTo>
                    <a:cubicBezTo>
                      <a:pt x="85" y="69"/>
                      <a:pt x="71" y="83"/>
                      <a:pt x="53" y="83"/>
                    </a:cubicBezTo>
                    <a:close/>
                  </a:path>
                </a:pathLst>
              </a:custGeom>
              <a:solidFill>
                <a:srgbClr val="F6F6F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cs typeface="+mn-ea"/>
                  <a:sym typeface="+mn-lt"/>
                </a:endParaRPr>
              </a:p>
            </p:txBody>
          </p:sp>
          <p:sp>
            <p:nvSpPr>
              <p:cNvPr id="147" name="Oval 150"/>
              <p:cNvSpPr>
                <a:spLocks noChangeArrowheads="1"/>
              </p:cNvSpPr>
              <p:nvPr/>
            </p:nvSpPr>
            <p:spPr bwMode="auto">
              <a:xfrm>
                <a:off x="5091176" y="5199535"/>
                <a:ext cx="37370" cy="37370"/>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cs typeface="+mn-ea"/>
                  <a:sym typeface="+mn-lt"/>
                </a:endParaRPr>
              </a:p>
            </p:txBody>
          </p:sp>
        </p:grpSp>
        <p:sp>
          <p:nvSpPr>
            <p:cNvPr id="144" name="文本框 143"/>
            <p:cNvSpPr txBox="1"/>
            <p:nvPr/>
          </p:nvSpPr>
          <p:spPr>
            <a:xfrm>
              <a:off x="10041741" y="2581243"/>
              <a:ext cx="848309" cy="400110"/>
            </a:xfrm>
            <a:prstGeom prst="rect">
              <a:avLst/>
            </a:prstGeom>
            <a:noFill/>
            <a:effectLst/>
          </p:spPr>
          <p:txBody>
            <a:bodyPr wrap="none" rtlCol="0">
              <a:spAutoFit/>
            </a:bodyPr>
            <a:lstStyle/>
            <a:p>
              <a:r>
                <a:rPr lang="zh-CN" altLang="en-US" sz="2000" dirty="0">
                  <a:solidFill>
                    <a:srgbClr val="F3F1F2"/>
                  </a:solidFill>
                  <a:cs typeface="+mn-ea"/>
                  <a:sym typeface="+mn-lt"/>
                </a:rPr>
                <a:t>标  题</a:t>
              </a:r>
              <a:endParaRPr lang="en-US" altLang="zh-CN" sz="2000" dirty="0">
                <a:solidFill>
                  <a:srgbClr val="F3F1F2"/>
                </a:solidFill>
                <a:cs typeface="+mn-ea"/>
                <a:sym typeface="+mn-lt"/>
              </a:endParaRPr>
            </a:p>
          </p:txBody>
        </p:sp>
      </p:grpSp>
      <p:grpSp>
        <p:nvGrpSpPr>
          <p:cNvPr id="148" name="组合 147"/>
          <p:cNvGrpSpPr/>
          <p:nvPr/>
        </p:nvGrpSpPr>
        <p:grpSpPr>
          <a:xfrm>
            <a:off x="7182723" y="1215793"/>
            <a:ext cx="1162263" cy="1162263"/>
            <a:chOff x="7182723" y="1835940"/>
            <a:chExt cx="1162263" cy="1162263"/>
          </a:xfrm>
        </p:grpSpPr>
        <p:sp>
          <p:nvSpPr>
            <p:cNvPr id="149" name="椭圆 148"/>
            <p:cNvSpPr>
              <a:spLocks noChangeAspect="1"/>
            </p:cNvSpPr>
            <p:nvPr/>
          </p:nvSpPr>
          <p:spPr>
            <a:xfrm>
              <a:off x="7182723" y="1835940"/>
              <a:ext cx="1162263" cy="1162263"/>
            </a:xfrm>
            <a:prstGeom prst="ellipse">
              <a:avLst/>
            </a:prstGeom>
            <a:solidFill>
              <a:srgbClr val="8A7D7A"/>
            </a:solidFill>
            <a:ln w="25400">
              <a:noFill/>
            </a:ln>
            <a:effectLst>
              <a:outerShdw blurRad="101600" dist="508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150" name="组合 149"/>
            <p:cNvGrpSpPr/>
            <p:nvPr/>
          </p:nvGrpSpPr>
          <p:grpSpPr>
            <a:xfrm>
              <a:off x="7607816" y="2040257"/>
              <a:ext cx="303583" cy="299346"/>
              <a:chOff x="6967126" y="4092464"/>
              <a:chExt cx="453105" cy="448433"/>
            </a:xfrm>
            <a:gradFill>
              <a:gsLst>
                <a:gs pos="0">
                  <a:srgbClr val="1B2C45"/>
                </a:gs>
                <a:gs pos="100000">
                  <a:srgbClr val="254E8C"/>
                </a:gs>
              </a:gsLst>
              <a:lin ang="19200000" scaled="0"/>
            </a:gradFill>
          </p:grpSpPr>
          <p:sp>
            <p:nvSpPr>
              <p:cNvPr id="152" name="Freeform 136"/>
              <p:cNvSpPr/>
              <p:nvPr/>
            </p:nvSpPr>
            <p:spPr bwMode="auto">
              <a:xfrm>
                <a:off x="6967126" y="4343773"/>
                <a:ext cx="453105" cy="197124"/>
              </a:xfrm>
              <a:custGeom>
                <a:avLst/>
                <a:gdLst>
                  <a:gd name="T0" fmla="*/ 103 w 205"/>
                  <a:gd name="T1" fmla="*/ 19 h 89"/>
                  <a:gd name="T2" fmla="*/ 47 w 205"/>
                  <a:gd name="T3" fmla="*/ 0 h 89"/>
                  <a:gd name="T4" fmla="*/ 0 w 205"/>
                  <a:gd name="T5" fmla="*/ 0 h 89"/>
                  <a:gd name="T6" fmla="*/ 0 w 205"/>
                  <a:gd name="T7" fmla="*/ 67 h 89"/>
                  <a:gd name="T8" fmla="*/ 22 w 205"/>
                  <a:gd name="T9" fmla="*/ 89 h 89"/>
                  <a:gd name="T10" fmla="*/ 183 w 205"/>
                  <a:gd name="T11" fmla="*/ 89 h 89"/>
                  <a:gd name="T12" fmla="*/ 205 w 205"/>
                  <a:gd name="T13" fmla="*/ 67 h 89"/>
                  <a:gd name="T14" fmla="*/ 205 w 205"/>
                  <a:gd name="T15" fmla="*/ 0 h 89"/>
                  <a:gd name="T16" fmla="*/ 158 w 205"/>
                  <a:gd name="T17" fmla="*/ 0 h 89"/>
                  <a:gd name="T18" fmla="*/ 103 w 205"/>
                  <a:gd name="T19" fmla="*/ 1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5" h="89">
                    <a:moveTo>
                      <a:pt x="103" y="19"/>
                    </a:moveTo>
                    <a:cubicBezTo>
                      <a:pt x="82" y="19"/>
                      <a:pt x="62" y="12"/>
                      <a:pt x="47" y="0"/>
                    </a:cubicBezTo>
                    <a:cubicBezTo>
                      <a:pt x="0" y="0"/>
                      <a:pt x="0" y="0"/>
                      <a:pt x="0" y="0"/>
                    </a:cubicBezTo>
                    <a:cubicBezTo>
                      <a:pt x="0" y="67"/>
                      <a:pt x="0" y="67"/>
                      <a:pt x="0" y="67"/>
                    </a:cubicBezTo>
                    <a:cubicBezTo>
                      <a:pt x="0" y="79"/>
                      <a:pt x="10" y="89"/>
                      <a:pt x="22" y="89"/>
                    </a:cubicBezTo>
                    <a:cubicBezTo>
                      <a:pt x="183" y="89"/>
                      <a:pt x="183" y="89"/>
                      <a:pt x="183" y="89"/>
                    </a:cubicBezTo>
                    <a:cubicBezTo>
                      <a:pt x="195" y="89"/>
                      <a:pt x="205" y="79"/>
                      <a:pt x="205" y="67"/>
                    </a:cubicBezTo>
                    <a:cubicBezTo>
                      <a:pt x="205" y="0"/>
                      <a:pt x="205" y="0"/>
                      <a:pt x="205" y="0"/>
                    </a:cubicBezTo>
                    <a:cubicBezTo>
                      <a:pt x="158" y="0"/>
                      <a:pt x="158" y="0"/>
                      <a:pt x="158" y="0"/>
                    </a:cubicBezTo>
                    <a:cubicBezTo>
                      <a:pt x="143" y="12"/>
                      <a:pt x="124" y="19"/>
                      <a:pt x="103" y="19"/>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cs typeface="+mn-ea"/>
                  <a:sym typeface="+mn-lt"/>
                </a:endParaRPr>
              </a:p>
            </p:txBody>
          </p:sp>
          <p:sp>
            <p:nvSpPr>
              <p:cNvPr id="153" name="Freeform 137"/>
              <p:cNvSpPr>
                <a:spLocks noEditPoints="1"/>
              </p:cNvSpPr>
              <p:nvPr/>
            </p:nvSpPr>
            <p:spPr bwMode="auto">
              <a:xfrm>
                <a:off x="6967126" y="4092464"/>
                <a:ext cx="453105" cy="260652"/>
              </a:xfrm>
              <a:custGeom>
                <a:avLst/>
                <a:gdLst>
                  <a:gd name="T0" fmla="*/ 183 w 205"/>
                  <a:gd name="T1" fmla="*/ 42 h 118"/>
                  <a:gd name="T2" fmla="*/ 180 w 205"/>
                  <a:gd name="T3" fmla="*/ 42 h 118"/>
                  <a:gd name="T4" fmla="*/ 154 w 205"/>
                  <a:gd name="T5" fmla="*/ 42 h 118"/>
                  <a:gd name="T6" fmla="*/ 154 w 205"/>
                  <a:gd name="T7" fmla="*/ 22 h 118"/>
                  <a:gd name="T8" fmla="*/ 132 w 205"/>
                  <a:gd name="T9" fmla="*/ 0 h 118"/>
                  <a:gd name="T10" fmla="*/ 73 w 205"/>
                  <a:gd name="T11" fmla="*/ 0 h 118"/>
                  <a:gd name="T12" fmla="*/ 51 w 205"/>
                  <a:gd name="T13" fmla="*/ 22 h 118"/>
                  <a:gd name="T14" fmla="*/ 51 w 205"/>
                  <a:gd name="T15" fmla="*/ 42 h 118"/>
                  <a:gd name="T16" fmla="*/ 25 w 205"/>
                  <a:gd name="T17" fmla="*/ 42 h 118"/>
                  <a:gd name="T18" fmla="*/ 22 w 205"/>
                  <a:gd name="T19" fmla="*/ 42 h 118"/>
                  <a:gd name="T20" fmla="*/ 0 w 205"/>
                  <a:gd name="T21" fmla="*/ 64 h 118"/>
                  <a:gd name="T22" fmla="*/ 0 w 205"/>
                  <a:gd name="T23" fmla="*/ 101 h 118"/>
                  <a:gd name="T24" fmla="*/ 54 w 205"/>
                  <a:gd name="T25" fmla="*/ 101 h 118"/>
                  <a:gd name="T26" fmla="*/ 103 w 205"/>
                  <a:gd name="T27" fmla="*/ 118 h 118"/>
                  <a:gd name="T28" fmla="*/ 151 w 205"/>
                  <a:gd name="T29" fmla="*/ 101 h 118"/>
                  <a:gd name="T30" fmla="*/ 205 w 205"/>
                  <a:gd name="T31" fmla="*/ 101 h 118"/>
                  <a:gd name="T32" fmla="*/ 205 w 205"/>
                  <a:gd name="T33" fmla="*/ 64 h 118"/>
                  <a:gd name="T34" fmla="*/ 183 w 205"/>
                  <a:gd name="T35" fmla="*/ 42 h 118"/>
                  <a:gd name="T36" fmla="*/ 67 w 205"/>
                  <a:gd name="T37" fmla="*/ 26 h 118"/>
                  <a:gd name="T38" fmla="*/ 67 w 205"/>
                  <a:gd name="T39" fmla="*/ 22 h 118"/>
                  <a:gd name="T40" fmla="*/ 73 w 205"/>
                  <a:gd name="T41" fmla="*/ 17 h 118"/>
                  <a:gd name="T42" fmla="*/ 132 w 205"/>
                  <a:gd name="T43" fmla="*/ 17 h 118"/>
                  <a:gd name="T44" fmla="*/ 138 w 205"/>
                  <a:gd name="T45" fmla="*/ 22 h 118"/>
                  <a:gd name="T46" fmla="*/ 138 w 205"/>
                  <a:gd name="T47" fmla="*/ 26 h 118"/>
                  <a:gd name="T48" fmla="*/ 138 w 205"/>
                  <a:gd name="T49" fmla="*/ 42 h 118"/>
                  <a:gd name="T50" fmla="*/ 67 w 205"/>
                  <a:gd name="T51" fmla="*/ 42 h 118"/>
                  <a:gd name="T52" fmla="*/ 67 w 205"/>
                  <a:gd name="T53" fmla="*/ 26 h 118"/>
                  <a:gd name="T54" fmla="*/ 101 w 205"/>
                  <a:gd name="T55" fmla="*/ 101 h 118"/>
                  <a:gd name="T56" fmla="*/ 85 w 205"/>
                  <a:gd name="T57" fmla="*/ 86 h 118"/>
                  <a:gd name="T58" fmla="*/ 101 w 205"/>
                  <a:gd name="T59" fmla="*/ 70 h 118"/>
                  <a:gd name="T60" fmla="*/ 117 w 205"/>
                  <a:gd name="T61" fmla="*/ 86 h 118"/>
                  <a:gd name="T62" fmla="*/ 101 w 205"/>
                  <a:gd name="T63" fmla="*/ 101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05" h="118">
                    <a:moveTo>
                      <a:pt x="183" y="42"/>
                    </a:moveTo>
                    <a:cubicBezTo>
                      <a:pt x="180" y="42"/>
                      <a:pt x="180" y="42"/>
                      <a:pt x="180" y="42"/>
                    </a:cubicBezTo>
                    <a:cubicBezTo>
                      <a:pt x="154" y="42"/>
                      <a:pt x="154" y="42"/>
                      <a:pt x="154" y="42"/>
                    </a:cubicBezTo>
                    <a:cubicBezTo>
                      <a:pt x="154" y="22"/>
                      <a:pt x="154" y="22"/>
                      <a:pt x="154" y="22"/>
                    </a:cubicBezTo>
                    <a:cubicBezTo>
                      <a:pt x="154" y="10"/>
                      <a:pt x="144" y="0"/>
                      <a:pt x="132" y="0"/>
                    </a:cubicBezTo>
                    <a:cubicBezTo>
                      <a:pt x="73" y="0"/>
                      <a:pt x="73" y="0"/>
                      <a:pt x="73" y="0"/>
                    </a:cubicBezTo>
                    <a:cubicBezTo>
                      <a:pt x="61" y="0"/>
                      <a:pt x="51" y="10"/>
                      <a:pt x="51" y="22"/>
                    </a:cubicBezTo>
                    <a:cubicBezTo>
                      <a:pt x="51" y="42"/>
                      <a:pt x="51" y="42"/>
                      <a:pt x="51" y="42"/>
                    </a:cubicBezTo>
                    <a:cubicBezTo>
                      <a:pt x="25" y="42"/>
                      <a:pt x="25" y="42"/>
                      <a:pt x="25" y="42"/>
                    </a:cubicBezTo>
                    <a:cubicBezTo>
                      <a:pt x="22" y="42"/>
                      <a:pt x="22" y="42"/>
                      <a:pt x="22" y="42"/>
                    </a:cubicBezTo>
                    <a:cubicBezTo>
                      <a:pt x="10" y="42"/>
                      <a:pt x="0" y="52"/>
                      <a:pt x="0" y="64"/>
                    </a:cubicBezTo>
                    <a:cubicBezTo>
                      <a:pt x="0" y="101"/>
                      <a:pt x="0" y="101"/>
                      <a:pt x="0" y="101"/>
                    </a:cubicBezTo>
                    <a:cubicBezTo>
                      <a:pt x="54" y="101"/>
                      <a:pt x="54" y="101"/>
                      <a:pt x="54" y="101"/>
                    </a:cubicBezTo>
                    <a:cubicBezTo>
                      <a:pt x="67" y="112"/>
                      <a:pt x="84" y="118"/>
                      <a:pt x="103" y="118"/>
                    </a:cubicBezTo>
                    <a:cubicBezTo>
                      <a:pt x="121" y="118"/>
                      <a:pt x="138" y="112"/>
                      <a:pt x="151" y="101"/>
                    </a:cubicBezTo>
                    <a:cubicBezTo>
                      <a:pt x="205" y="101"/>
                      <a:pt x="205" y="101"/>
                      <a:pt x="205" y="101"/>
                    </a:cubicBezTo>
                    <a:cubicBezTo>
                      <a:pt x="205" y="64"/>
                      <a:pt x="205" y="64"/>
                      <a:pt x="205" y="64"/>
                    </a:cubicBezTo>
                    <a:cubicBezTo>
                      <a:pt x="205" y="52"/>
                      <a:pt x="195" y="42"/>
                      <a:pt x="183" y="42"/>
                    </a:cubicBezTo>
                    <a:close/>
                    <a:moveTo>
                      <a:pt x="67" y="26"/>
                    </a:moveTo>
                    <a:cubicBezTo>
                      <a:pt x="67" y="22"/>
                      <a:pt x="67" y="22"/>
                      <a:pt x="67" y="22"/>
                    </a:cubicBezTo>
                    <a:cubicBezTo>
                      <a:pt x="67" y="19"/>
                      <a:pt x="70" y="17"/>
                      <a:pt x="73" y="17"/>
                    </a:cubicBezTo>
                    <a:cubicBezTo>
                      <a:pt x="132" y="17"/>
                      <a:pt x="132" y="17"/>
                      <a:pt x="132" y="17"/>
                    </a:cubicBezTo>
                    <a:cubicBezTo>
                      <a:pt x="135" y="17"/>
                      <a:pt x="138" y="19"/>
                      <a:pt x="138" y="22"/>
                    </a:cubicBezTo>
                    <a:cubicBezTo>
                      <a:pt x="138" y="26"/>
                      <a:pt x="138" y="26"/>
                      <a:pt x="138" y="26"/>
                    </a:cubicBezTo>
                    <a:cubicBezTo>
                      <a:pt x="138" y="42"/>
                      <a:pt x="138" y="42"/>
                      <a:pt x="138" y="42"/>
                    </a:cubicBezTo>
                    <a:cubicBezTo>
                      <a:pt x="67" y="42"/>
                      <a:pt x="67" y="42"/>
                      <a:pt x="67" y="42"/>
                    </a:cubicBezTo>
                    <a:lnTo>
                      <a:pt x="67" y="26"/>
                    </a:lnTo>
                    <a:close/>
                    <a:moveTo>
                      <a:pt x="101" y="101"/>
                    </a:moveTo>
                    <a:cubicBezTo>
                      <a:pt x="92" y="101"/>
                      <a:pt x="85" y="94"/>
                      <a:pt x="85" y="86"/>
                    </a:cubicBezTo>
                    <a:cubicBezTo>
                      <a:pt x="85" y="77"/>
                      <a:pt x="92" y="70"/>
                      <a:pt x="101" y="70"/>
                    </a:cubicBezTo>
                    <a:cubicBezTo>
                      <a:pt x="110" y="70"/>
                      <a:pt x="117" y="77"/>
                      <a:pt x="117" y="86"/>
                    </a:cubicBezTo>
                    <a:cubicBezTo>
                      <a:pt x="117" y="94"/>
                      <a:pt x="110" y="101"/>
                      <a:pt x="101" y="10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cs typeface="+mn-ea"/>
                  <a:sym typeface="+mn-lt"/>
                </a:endParaRPr>
              </a:p>
            </p:txBody>
          </p:sp>
        </p:grpSp>
        <p:sp>
          <p:nvSpPr>
            <p:cNvPr id="151" name="文本框 150"/>
            <p:cNvSpPr txBox="1"/>
            <p:nvPr/>
          </p:nvSpPr>
          <p:spPr>
            <a:xfrm>
              <a:off x="7333047" y="2440523"/>
              <a:ext cx="853119" cy="369332"/>
            </a:xfrm>
            <a:prstGeom prst="rect">
              <a:avLst/>
            </a:prstGeom>
            <a:noFill/>
            <a:effectLst/>
          </p:spPr>
          <p:txBody>
            <a:bodyPr wrap="none" rtlCol="0">
              <a:spAutoFit/>
            </a:bodyPr>
            <a:lstStyle/>
            <a:p>
              <a:r>
                <a:rPr lang="zh-CN" altLang="en-US" dirty="0">
                  <a:solidFill>
                    <a:srgbClr val="FFFFFF"/>
                  </a:solidFill>
                  <a:cs typeface="+mn-ea"/>
                  <a:sym typeface="+mn-lt"/>
                </a:rPr>
                <a:t>标   题</a:t>
              </a:r>
              <a:endParaRPr lang="en-US" altLang="zh-CN" dirty="0">
                <a:solidFill>
                  <a:srgbClr val="FFFFFF"/>
                </a:solidFill>
                <a:cs typeface="+mn-ea"/>
                <a:sym typeface="+mn-lt"/>
              </a:endParaRPr>
            </a:p>
          </p:txBody>
        </p:sp>
      </p:grpSp>
      <p:sp>
        <p:nvSpPr>
          <p:cNvPr id="154" name="文本框 153"/>
          <p:cNvSpPr txBox="1"/>
          <p:nvPr/>
        </p:nvSpPr>
        <p:spPr>
          <a:xfrm>
            <a:off x="919851" y="3173001"/>
            <a:ext cx="3775393" cy="3077766"/>
          </a:xfrm>
          <a:prstGeom prst="rect">
            <a:avLst/>
          </a:prstGeom>
          <a:noFill/>
          <a:effectLst/>
        </p:spPr>
        <p:txBody>
          <a:bodyPr wrap="none" rtlCol="0">
            <a:spAutoFit/>
          </a:bodyPr>
          <a:lstStyle/>
          <a:p>
            <a:endParaRPr lang="en-US" altLang="zh-CN" sz="1200" b="1" dirty="0">
              <a:solidFill>
                <a:schemeClr val="tx1">
                  <a:lumMod val="75000"/>
                  <a:lumOff val="25000"/>
                </a:schemeClr>
              </a:solidFill>
              <a:cs typeface="+mn-ea"/>
              <a:sym typeface="+mn-lt"/>
            </a:endParaRPr>
          </a:p>
          <a:p>
            <a:r>
              <a:rPr lang="zh-CN" altLang="en-US" sz="2000" dirty="0">
                <a:solidFill>
                  <a:schemeClr val="tx1">
                    <a:lumMod val="75000"/>
                    <a:lumOff val="25000"/>
                  </a:schemeClr>
                </a:solidFill>
                <a:cs typeface="+mn-ea"/>
                <a:sym typeface="+mn-lt"/>
              </a:rPr>
              <a:t>请在这里输入您的主要叙述内容</a:t>
            </a:r>
            <a:endParaRPr lang="en-US" altLang="zh-CN" sz="2000" dirty="0">
              <a:solidFill>
                <a:schemeClr val="tx1">
                  <a:lumMod val="75000"/>
                  <a:lumOff val="25000"/>
                </a:schemeClr>
              </a:solidFill>
              <a:cs typeface="+mn-ea"/>
              <a:sym typeface="+mn-lt"/>
            </a:endParaRPr>
          </a:p>
          <a:p>
            <a:r>
              <a:rPr lang="zh-CN" altLang="en-US" sz="2000" dirty="0">
                <a:solidFill>
                  <a:schemeClr val="tx1">
                    <a:lumMod val="75000"/>
                    <a:lumOff val="25000"/>
                  </a:schemeClr>
                </a:solidFill>
                <a:cs typeface="+mn-ea"/>
                <a:sym typeface="+mn-lt"/>
              </a:rPr>
              <a:t>请在这里输入您的主要叙述内容</a:t>
            </a:r>
            <a:endParaRPr lang="en-US" altLang="zh-CN" sz="2000" dirty="0">
              <a:solidFill>
                <a:schemeClr val="tx1">
                  <a:lumMod val="75000"/>
                  <a:lumOff val="25000"/>
                </a:schemeClr>
              </a:solidFill>
              <a:cs typeface="+mn-ea"/>
              <a:sym typeface="+mn-lt"/>
            </a:endParaRPr>
          </a:p>
          <a:p>
            <a:r>
              <a:rPr lang="zh-CN" altLang="en-US" sz="2000" dirty="0">
                <a:solidFill>
                  <a:schemeClr val="tx1">
                    <a:lumMod val="75000"/>
                    <a:lumOff val="25000"/>
                  </a:schemeClr>
                </a:solidFill>
                <a:cs typeface="+mn-ea"/>
                <a:sym typeface="+mn-lt"/>
              </a:rPr>
              <a:t>请在这里输入您的主要叙述内容</a:t>
            </a:r>
            <a:endParaRPr lang="en-US" altLang="zh-CN" sz="2000" dirty="0">
              <a:solidFill>
                <a:schemeClr val="tx1">
                  <a:lumMod val="75000"/>
                  <a:lumOff val="25000"/>
                </a:schemeClr>
              </a:solidFill>
              <a:cs typeface="+mn-ea"/>
              <a:sym typeface="+mn-lt"/>
            </a:endParaRPr>
          </a:p>
          <a:p>
            <a:r>
              <a:rPr lang="zh-CN" altLang="en-US" sz="2000" dirty="0">
                <a:solidFill>
                  <a:schemeClr val="tx1">
                    <a:lumMod val="75000"/>
                    <a:lumOff val="25000"/>
                  </a:schemeClr>
                </a:solidFill>
                <a:cs typeface="+mn-ea"/>
                <a:sym typeface="+mn-lt"/>
              </a:rPr>
              <a:t>请在这里输入您的主要叙述内容</a:t>
            </a:r>
            <a:endParaRPr lang="en-US" altLang="zh-CN" sz="2000" dirty="0">
              <a:solidFill>
                <a:schemeClr val="tx1">
                  <a:lumMod val="75000"/>
                  <a:lumOff val="25000"/>
                </a:schemeClr>
              </a:solidFill>
              <a:cs typeface="+mn-ea"/>
              <a:sym typeface="+mn-lt"/>
            </a:endParaRPr>
          </a:p>
          <a:p>
            <a:endParaRPr lang="en-US" altLang="zh-CN" sz="4800" dirty="0">
              <a:solidFill>
                <a:schemeClr val="tx1">
                  <a:lumMod val="75000"/>
                  <a:lumOff val="25000"/>
                </a:schemeClr>
              </a:solidFill>
              <a:cs typeface="+mn-ea"/>
              <a:sym typeface="+mn-lt"/>
            </a:endParaRPr>
          </a:p>
          <a:p>
            <a:endParaRPr lang="en-US" altLang="zh-CN" sz="4800" dirty="0">
              <a:solidFill>
                <a:schemeClr val="tx1">
                  <a:lumMod val="75000"/>
                  <a:lumOff val="25000"/>
                </a:schemeClr>
              </a:solidFill>
              <a:cs typeface="+mn-ea"/>
              <a:sym typeface="+mn-lt"/>
            </a:endParaRPr>
          </a:p>
        </p:txBody>
      </p:sp>
      <p:sp>
        <p:nvSpPr>
          <p:cNvPr id="155" name="矩形 154"/>
          <p:cNvSpPr/>
          <p:nvPr/>
        </p:nvSpPr>
        <p:spPr>
          <a:xfrm>
            <a:off x="854962" y="2287165"/>
            <a:ext cx="3877985" cy="646331"/>
          </a:xfrm>
          <a:prstGeom prst="rect">
            <a:avLst/>
          </a:prstGeom>
        </p:spPr>
        <p:txBody>
          <a:bodyPr wrap="none">
            <a:spAutoFit/>
          </a:bodyPr>
          <a:lstStyle/>
          <a:p>
            <a:r>
              <a:rPr lang="zh-CN" altLang="en-US" sz="3600" dirty="0">
                <a:solidFill>
                  <a:schemeClr val="tx1">
                    <a:lumMod val="75000"/>
                    <a:lumOff val="25000"/>
                  </a:schemeClr>
                </a:solidFill>
                <a:cs typeface="+mn-ea"/>
                <a:sym typeface="+mn-lt"/>
              </a:rPr>
              <a:t>单击此处输入标题</a:t>
            </a:r>
            <a:endParaRPr lang="en-US" altLang="zh-CN" sz="3600" dirty="0">
              <a:solidFill>
                <a:schemeClr val="tx1">
                  <a:lumMod val="75000"/>
                  <a:lumOff val="25000"/>
                </a:schemeClr>
              </a:solidFill>
              <a:cs typeface="+mn-ea"/>
              <a:sym typeface="+mn-lt"/>
            </a:endParaRPr>
          </a:p>
        </p:txBody>
      </p:sp>
    </p:spTree>
  </p:cSld>
  <p:clrMapOvr>
    <a:masterClrMapping/>
  </p:clrMapOvr>
  <mc:AlternateContent xmlns:mc="http://schemas.openxmlformats.org/markup-compatibility/2006">
    <mc:Choice xmlns="" xmlns:p15="http://schemas.microsoft.com/office/powerpoint/2012/main" Requires="p15">
      <p:transition xmlns:p14="http://schemas.microsoft.com/office/powerpoint/2010/main" spd="slow" Requires="p14" advTm="3000">
        <p15:prstTrans prst="drape"/>
      </p:transition>
    </mc:Choice>
    <mc:Fallback>
      <p:transition spd="slow" advTm="300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8"/>
                                            </p:tgtEl>
                                            <p:attrNameLst>
                                              <p:attrName>style.visibility</p:attrName>
                                            </p:attrNameLst>
                                          </p:cBhvr>
                                          <p:to>
                                            <p:strVal val="visible"/>
                                          </p:to>
                                        </p:set>
                                        <p:animEffect transition="in" filter="fade">
                                          <p:cBhvr>
                                            <p:cTn id="7" dur="500"/>
                                            <p:tgtEl>
                                              <p:spTgt spid="11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7"/>
                                            </p:tgtEl>
                                            <p:attrNameLst>
                                              <p:attrName>style.visibility</p:attrName>
                                            </p:attrNameLst>
                                          </p:cBhvr>
                                          <p:to>
                                            <p:strVal val="visible"/>
                                          </p:to>
                                        </p:set>
                                        <p:animEffect transition="in" filter="fade">
                                          <p:cBhvr>
                                            <p:cTn id="10" dur="500"/>
                                            <p:tgtEl>
                                              <p:spTgt spid="11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6"/>
                                            </p:tgtEl>
                                            <p:attrNameLst>
                                              <p:attrName>style.visibility</p:attrName>
                                            </p:attrNameLst>
                                          </p:cBhvr>
                                          <p:to>
                                            <p:strVal val="visible"/>
                                          </p:to>
                                        </p:set>
                                        <p:animEffect transition="in" filter="fade">
                                          <p:cBhvr>
                                            <p:cTn id="13" dur="500"/>
                                            <p:tgtEl>
                                              <p:spTgt spid="116"/>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119"/>
                                            </p:tgtEl>
                                            <p:attrNameLst>
                                              <p:attrName>style.visibility</p:attrName>
                                            </p:attrNameLst>
                                          </p:cBhvr>
                                          <p:to>
                                            <p:strVal val="visible"/>
                                          </p:to>
                                        </p:set>
                                        <p:animEffect transition="in" filter="fade">
                                          <p:cBhvr>
                                            <p:cTn id="17" dur="500"/>
                                            <p:tgtEl>
                                              <p:spTgt spid="119"/>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20"/>
                                            </p:tgtEl>
                                            <p:attrNameLst>
                                              <p:attrName>style.visibility</p:attrName>
                                            </p:attrNameLst>
                                          </p:cBhvr>
                                          <p:to>
                                            <p:strVal val="visible"/>
                                          </p:to>
                                        </p:set>
                                        <p:animEffect transition="in" filter="fade">
                                          <p:cBhvr>
                                            <p:cTn id="20" dur="500"/>
                                            <p:tgtEl>
                                              <p:spTgt spid="120"/>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22"/>
                                            </p:tgtEl>
                                            <p:attrNameLst>
                                              <p:attrName>style.visibility</p:attrName>
                                            </p:attrNameLst>
                                          </p:cBhvr>
                                          <p:to>
                                            <p:strVal val="visible"/>
                                          </p:to>
                                        </p:set>
                                        <p:animEffect transition="in" filter="fade">
                                          <p:cBhvr>
                                            <p:cTn id="23" dur="500"/>
                                            <p:tgtEl>
                                              <p:spTgt spid="12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21"/>
                                            </p:tgtEl>
                                            <p:attrNameLst>
                                              <p:attrName>style.visibility</p:attrName>
                                            </p:attrNameLst>
                                          </p:cBhvr>
                                          <p:to>
                                            <p:strVal val="visible"/>
                                          </p:to>
                                        </p:set>
                                        <p:animEffect transition="in" filter="fade">
                                          <p:cBhvr>
                                            <p:cTn id="26" dur="500"/>
                                            <p:tgtEl>
                                              <p:spTgt spid="121"/>
                                            </p:tgtEl>
                                          </p:cBhvr>
                                        </p:animEffect>
                                      </p:childTnLst>
                                    </p:cTn>
                                  </p:par>
                                  <p:par>
                                    <p:cTn id="27" presetID="2" presetClass="entr" presetSubtype="12" fill="hold" nodeType="withEffect" p14:presetBounceEnd="60000">
                                      <p:stCondLst>
                                        <p:cond delay="0"/>
                                      </p:stCondLst>
                                      <p:childTnLst>
                                        <p:set>
                                          <p:cBhvr>
                                            <p:cTn id="28" dur="1" fill="hold">
                                              <p:stCondLst>
                                                <p:cond delay="0"/>
                                              </p:stCondLst>
                                            </p:cTn>
                                            <p:tgtEl>
                                              <p:spTgt spid="123"/>
                                            </p:tgtEl>
                                            <p:attrNameLst>
                                              <p:attrName>style.visibility</p:attrName>
                                            </p:attrNameLst>
                                          </p:cBhvr>
                                          <p:to>
                                            <p:strVal val="visible"/>
                                          </p:to>
                                        </p:set>
                                        <p:anim calcmode="lin" valueType="num" p14:bounceEnd="60000">
                                          <p:cBhvr additive="base">
                                            <p:cTn id="29" dur="1000" fill="hold"/>
                                            <p:tgtEl>
                                              <p:spTgt spid="123"/>
                                            </p:tgtEl>
                                            <p:attrNameLst>
                                              <p:attrName>ppt_x</p:attrName>
                                            </p:attrNameLst>
                                          </p:cBhvr>
                                          <p:tavLst>
                                            <p:tav tm="0">
                                              <p:val>
                                                <p:strVal val="0-#ppt_w/2"/>
                                              </p:val>
                                            </p:tav>
                                            <p:tav tm="100000">
                                              <p:val>
                                                <p:strVal val="#ppt_x"/>
                                              </p:val>
                                            </p:tav>
                                          </p:tavLst>
                                        </p:anim>
                                        <p:anim calcmode="lin" valueType="num" p14:bounceEnd="60000">
                                          <p:cBhvr additive="base">
                                            <p:cTn id="30" dur="1000" fill="hold"/>
                                            <p:tgtEl>
                                              <p:spTgt spid="123"/>
                                            </p:tgtEl>
                                            <p:attrNameLst>
                                              <p:attrName>ppt_y</p:attrName>
                                            </p:attrNameLst>
                                          </p:cBhvr>
                                          <p:tavLst>
                                            <p:tav tm="0">
                                              <p:val>
                                                <p:strVal val="1+#ppt_h/2"/>
                                              </p:val>
                                            </p:tav>
                                            <p:tav tm="100000">
                                              <p:val>
                                                <p:strVal val="#ppt_y"/>
                                              </p:val>
                                            </p:tav>
                                          </p:tavLst>
                                        </p:anim>
                                      </p:childTnLst>
                                    </p:cTn>
                                  </p:par>
                                  <p:par>
                                    <p:cTn id="31" presetID="2" presetClass="entr" presetSubtype="9" decel="100000" fill="hold" nodeType="withEffect">
                                      <p:stCondLst>
                                        <p:cond delay="250"/>
                                      </p:stCondLst>
                                      <p:childTnLst>
                                        <p:set>
                                          <p:cBhvr>
                                            <p:cTn id="32" dur="1" fill="hold">
                                              <p:stCondLst>
                                                <p:cond delay="0"/>
                                              </p:stCondLst>
                                            </p:cTn>
                                            <p:tgtEl>
                                              <p:spTgt spid="148"/>
                                            </p:tgtEl>
                                            <p:attrNameLst>
                                              <p:attrName>style.visibility</p:attrName>
                                            </p:attrNameLst>
                                          </p:cBhvr>
                                          <p:to>
                                            <p:strVal val="visible"/>
                                          </p:to>
                                        </p:set>
                                        <p:anim calcmode="lin" valueType="num">
                                          <p:cBhvr additive="base">
                                            <p:cTn id="33" dur="500" fill="hold"/>
                                            <p:tgtEl>
                                              <p:spTgt spid="148"/>
                                            </p:tgtEl>
                                            <p:attrNameLst>
                                              <p:attrName>ppt_x</p:attrName>
                                            </p:attrNameLst>
                                          </p:cBhvr>
                                          <p:tavLst>
                                            <p:tav tm="0">
                                              <p:val>
                                                <p:strVal val="0-#ppt_w/2"/>
                                              </p:val>
                                            </p:tav>
                                            <p:tav tm="100000">
                                              <p:val>
                                                <p:strVal val="#ppt_x"/>
                                              </p:val>
                                            </p:tav>
                                          </p:tavLst>
                                        </p:anim>
                                        <p:anim calcmode="lin" valueType="num">
                                          <p:cBhvr additive="base">
                                            <p:cTn id="34" dur="500" fill="hold"/>
                                            <p:tgtEl>
                                              <p:spTgt spid="148"/>
                                            </p:tgtEl>
                                            <p:attrNameLst>
                                              <p:attrName>ppt_y</p:attrName>
                                            </p:attrNameLst>
                                          </p:cBhvr>
                                          <p:tavLst>
                                            <p:tav tm="0">
                                              <p:val>
                                                <p:strVal val="0-#ppt_h/2"/>
                                              </p:val>
                                            </p:tav>
                                            <p:tav tm="100000">
                                              <p:val>
                                                <p:strVal val="#ppt_y"/>
                                              </p:val>
                                            </p:tav>
                                          </p:tavLst>
                                        </p:anim>
                                      </p:childTnLst>
                                    </p:cTn>
                                  </p:par>
                                  <p:par>
                                    <p:cTn id="35" presetID="2" presetClass="entr" presetSubtype="3" decel="100000" fill="hold" nodeType="withEffect">
                                      <p:stCondLst>
                                        <p:cond delay="500"/>
                                      </p:stCondLst>
                                      <p:childTnLst>
                                        <p:set>
                                          <p:cBhvr>
                                            <p:cTn id="36" dur="1" fill="hold">
                                              <p:stCondLst>
                                                <p:cond delay="0"/>
                                              </p:stCondLst>
                                            </p:cTn>
                                            <p:tgtEl>
                                              <p:spTgt spid="141"/>
                                            </p:tgtEl>
                                            <p:attrNameLst>
                                              <p:attrName>style.visibility</p:attrName>
                                            </p:attrNameLst>
                                          </p:cBhvr>
                                          <p:to>
                                            <p:strVal val="visible"/>
                                          </p:to>
                                        </p:set>
                                        <p:anim calcmode="lin" valueType="num">
                                          <p:cBhvr additive="base">
                                            <p:cTn id="37" dur="500" fill="hold"/>
                                            <p:tgtEl>
                                              <p:spTgt spid="141"/>
                                            </p:tgtEl>
                                            <p:attrNameLst>
                                              <p:attrName>ppt_x</p:attrName>
                                            </p:attrNameLst>
                                          </p:cBhvr>
                                          <p:tavLst>
                                            <p:tav tm="0">
                                              <p:val>
                                                <p:strVal val="1+#ppt_w/2"/>
                                              </p:val>
                                            </p:tav>
                                            <p:tav tm="100000">
                                              <p:val>
                                                <p:strVal val="#ppt_x"/>
                                              </p:val>
                                            </p:tav>
                                          </p:tavLst>
                                        </p:anim>
                                        <p:anim calcmode="lin" valueType="num">
                                          <p:cBhvr additive="base">
                                            <p:cTn id="38" dur="500" fill="hold"/>
                                            <p:tgtEl>
                                              <p:spTgt spid="141"/>
                                            </p:tgtEl>
                                            <p:attrNameLst>
                                              <p:attrName>ppt_y</p:attrName>
                                            </p:attrNameLst>
                                          </p:cBhvr>
                                          <p:tavLst>
                                            <p:tav tm="0">
                                              <p:val>
                                                <p:strVal val="0-#ppt_h/2"/>
                                              </p:val>
                                            </p:tav>
                                            <p:tav tm="100000">
                                              <p:val>
                                                <p:strVal val="#ppt_y"/>
                                              </p:val>
                                            </p:tav>
                                          </p:tavLst>
                                        </p:anim>
                                      </p:childTnLst>
                                    </p:cTn>
                                  </p:par>
                                  <p:par>
                                    <p:cTn id="39" presetID="2" presetClass="entr" presetSubtype="6" decel="100000" fill="hold" nodeType="withEffect">
                                      <p:stCondLst>
                                        <p:cond delay="750"/>
                                      </p:stCondLst>
                                      <p:childTnLst>
                                        <p:set>
                                          <p:cBhvr>
                                            <p:cTn id="40" dur="1" fill="hold">
                                              <p:stCondLst>
                                                <p:cond delay="0"/>
                                              </p:stCondLst>
                                            </p:cTn>
                                            <p:tgtEl>
                                              <p:spTgt spid="132"/>
                                            </p:tgtEl>
                                            <p:attrNameLst>
                                              <p:attrName>style.visibility</p:attrName>
                                            </p:attrNameLst>
                                          </p:cBhvr>
                                          <p:to>
                                            <p:strVal val="visible"/>
                                          </p:to>
                                        </p:set>
                                        <p:anim calcmode="lin" valueType="num">
                                          <p:cBhvr additive="base">
                                            <p:cTn id="41" dur="500" fill="hold"/>
                                            <p:tgtEl>
                                              <p:spTgt spid="132"/>
                                            </p:tgtEl>
                                            <p:attrNameLst>
                                              <p:attrName>ppt_x</p:attrName>
                                            </p:attrNameLst>
                                          </p:cBhvr>
                                          <p:tavLst>
                                            <p:tav tm="0">
                                              <p:val>
                                                <p:strVal val="1+#ppt_w/2"/>
                                              </p:val>
                                            </p:tav>
                                            <p:tav tm="100000">
                                              <p:val>
                                                <p:strVal val="#ppt_x"/>
                                              </p:val>
                                            </p:tav>
                                          </p:tavLst>
                                        </p:anim>
                                        <p:anim calcmode="lin" valueType="num">
                                          <p:cBhvr additive="base">
                                            <p:cTn id="42" dur="500" fill="hold"/>
                                            <p:tgtEl>
                                              <p:spTgt spid="132"/>
                                            </p:tgtEl>
                                            <p:attrNameLst>
                                              <p:attrName>ppt_y</p:attrName>
                                            </p:attrNameLst>
                                          </p:cBhvr>
                                          <p:tavLst>
                                            <p:tav tm="0">
                                              <p:val>
                                                <p:strVal val="1+#ppt_h/2"/>
                                              </p:val>
                                            </p:tav>
                                            <p:tav tm="100000">
                                              <p:val>
                                                <p:strVal val="#ppt_y"/>
                                              </p:val>
                                            </p:tav>
                                          </p:tavLst>
                                        </p:anim>
                                      </p:childTnLst>
                                    </p:cTn>
                                  </p:par>
                                </p:childTnLst>
                              </p:cTn>
                            </p:par>
                            <p:par>
                              <p:cTn id="43" fill="hold">
                                <p:stCondLst>
                                  <p:cond delay="1000"/>
                                </p:stCondLst>
                                <p:childTnLst>
                                  <p:par>
                                    <p:cTn id="44" presetID="10" presetClass="entr" presetSubtype="0" fill="hold" grpId="0" nodeType="afterEffect">
                                      <p:stCondLst>
                                        <p:cond delay="0"/>
                                      </p:stCondLst>
                                      <p:childTnLst>
                                        <p:set>
                                          <p:cBhvr>
                                            <p:cTn id="45" dur="1" fill="hold">
                                              <p:stCondLst>
                                                <p:cond delay="0"/>
                                              </p:stCondLst>
                                            </p:cTn>
                                            <p:tgtEl>
                                              <p:spTgt spid="155"/>
                                            </p:tgtEl>
                                            <p:attrNameLst>
                                              <p:attrName>style.visibility</p:attrName>
                                            </p:attrNameLst>
                                          </p:cBhvr>
                                          <p:to>
                                            <p:strVal val="visible"/>
                                          </p:to>
                                        </p:set>
                                        <p:animEffect transition="in" filter="fade">
                                          <p:cBhvr>
                                            <p:cTn id="46" dur="500"/>
                                            <p:tgtEl>
                                              <p:spTgt spid="155"/>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54"/>
                                            </p:tgtEl>
                                            <p:attrNameLst>
                                              <p:attrName>style.visibility</p:attrName>
                                            </p:attrNameLst>
                                          </p:cBhvr>
                                          <p:to>
                                            <p:strVal val="visible"/>
                                          </p:to>
                                        </p:set>
                                        <p:animEffect transition="in" filter="fade">
                                          <p:cBhvr>
                                            <p:cTn id="49" dur="500"/>
                                            <p:tgtEl>
                                              <p:spTgt spid="1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 grpId="0" animBg="1"/>
          <p:bldP spid="117" grpId="0" animBg="1"/>
          <p:bldP spid="118" grpId="0" animBg="1"/>
          <p:bldP spid="119" grpId="0" animBg="1"/>
          <p:bldP spid="120" grpId="0" animBg="1"/>
          <p:bldP spid="121" grpId="0" animBg="1"/>
          <p:bldP spid="122" grpId="0" animBg="1"/>
          <p:bldP spid="154" grpId="0"/>
          <p:bldP spid="155"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8"/>
                                            </p:tgtEl>
                                            <p:attrNameLst>
                                              <p:attrName>style.visibility</p:attrName>
                                            </p:attrNameLst>
                                          </p:cBhvr>
                                          <p:to>
                                            <p:strVal val="visible"/>
                                          </p:to>
                                        </p:set>
                                        <p:animEffect transition="in" filter="fade">
                                          <p:cBhvr>
                                            <p:cTn id="7" dur="500"/>
                                            <p:tgtEl>
                                              <p:spTgt spid="11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7"/>
                                            </p:tgtEl>
                                            <p:attrNameLst>
                                              <p:attrName>style.visibility</p:attrName>
                                            </p:attrNameLst>
                                          </p:cBhvr>
                                          <p:to>
                                            <p:strVal val="visible"/>
                                          </p:to>
                                        </p:set>
                                        <p:animEffect transition="in" filter="fade">
                                          <p:cBhvr>
                                            <p:cTn id="10" dur="500"/>
                                            <p:tgtEl>
                                              <p:spTgt spid="11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6"/>
                                            </p:tgtEl>
                                            <p:attrNameLst>
                                              <p:attrName>style.visibility</p:attrName>
                                            </p:attrNameLst>
                                          </p:cBhvr>
                                          <p:to>
                                            <p:strVal val="visible"/>
                                          </p:to>
                                        </p:set>
                                        <p:animEffect transition="in" filter="fade">
                                          <p:cBhvr>
                                            <p:cTn id="13" dur="500"/>
                                            <p:tgtEl>
                                              <p:spTgt spid="116"/>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119"/>
                                            </p:tgtEl>
                                            <p:attrNameLst>
                                              <p:attrName>style.visibility</p:attrName>
                                            </p:attrNameLst>
                                          </p:cBhvr>
                                          <p:to>
                                            <p:strVal val="visible"/>
                                          </p:to>
                                        </p:set>
                                        <p:animEffect transition="in" filter="fade">
                                          <p:cBhvr>
                                            <p:cTn id="17" dur="500"/>
                                            <p:tgtEl>
                                              <p:spTgt spid="119"/>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20"/>
                                            </p:tgtEl>
                                            <p:attrNameLst>
                                              <p:attrName>style.visibility</p:attrName>
                                            </p:attrNameLst>
                                          </p:cBhvr>
                                          <p:to>
                                            <p:strVal val="visible"/>
                                          </p:to>
                                        </p:set>
                                        <p:animEffect transition="in" filter="fade">
                                          <p:cBhvr>
                                            <p:cTn id="20" dur="500"/>
                                            <p:tgtEl>
                                              <p:spTgt spid="120"/>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22"/>
                                            </p:tgtEl>
                                            <p:attrNameLst>
                                              <p:attrName>style.visibility</p:attrName>
                                            </p:attrNameLst>
                                          </p:cBhvr>
                                          <p:to>
                                            <p:strVal val="visible"/>
                                          </p:to>
                                        </p:set>
                                        <p:animEffect transition="in" filter="fade">
                                          <p:cBhvr>
                                            <p:cTn id="23" dur="500"/>
                                            <p:tgtEl>
                                              <p:spTgt spid="12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21"/>
                                            </p:tgtEl>
                                            <p:attrNameLst>
                                              <p:attrName>style.visibility</p:attrName>
                                            </p:attrNameLst>
                                          </p:cBhvr>
                                          <p:to>
                                            <p:strVal val="visible"/>
                                          </p:to>
                                        </p:set>
                                        <p:animEffect transition="in" filter="fade">
                                          <p:cBhvr>
                                            <p:cTn id="26" dur="500"/>
                                            <p:tgtEl>
                                              <p:spTgt spid="121"/>
                                            </p:tgtEl>
                                          </p:cBhvr>
                                        </p:animEffect>
                                      </p:childTnLst>
                                    </p:cTn>
                                  </p:par>
                                  <p:par>
                                    <p:cTn id="27" presetID="2" presetClass="entr" presetSubtype="12" fill="hold" nodeType="withEffect">
                                      <p:stCondLst>
                                        <p:cond delay="0"/>
                                      </p:stCondLst>
                                      <p:childTnLst>
                                        <p:set>
                                          <p:cBhvr>
                                            <p:cTn id="28" dur="1" fill="hold">
                                              <p:stCondLst>
                                                <p:cond delay="0"/>
                                              </p:stCondLst>
                                            </p:cTn>
                                            <p:tgtEl>
                                              <p:spTgt spid="123"/>
                                            </p:tgtEl>
                                            <p:attrNameLst>
                                              <p:attrName>style.visibility</p:attrName>
                                            </p:attrNameLst>
                                          </p:cBhvr>
                                          <p:to>
                                            <p:strVal val="visible"/>
                                          </p:to>
                                        </p:set>
                                        <p:anim calcmode="lin" valueType="num">
                                          <p:cBhvr additive="base">
                                            <p:cTn id="29" dur="1000" fill="hold"/>
                                            <p:tgtEl>
                                              <p:spTgt spid="123"/>
                                            </p:tgtEl>
                                            <p:attrNameLst>
                                              <p:attrName>ppt_x</p:attrName>
                                            </p:attrNameLst>
                                          </p:cBhvr>
                                          <p:tavLst>
                                            <p:tav tm="0">
                                              <p:val>
                                                <p:strVal val="0-#ppt_w/2"/>
                                              </p:val>
                                            </p:tav>
                                            <p:tav tm="100000">
                                              <p:val>
                                                <p:strVal val="#ppt_x"/>
                                              </p:val>
                                            </p:tav>
                                          </p:tavLst>
                                        </p:anim>
                                        <p:anim calcmode="lin" valueType="num">
                                          <p:cBhvr additive="base">
                                            <p:cTn id="30" dur="1000" fill="hold"/>
                                            <p:tgtEl>
                                              <p:spTgt spid="123"/>
                                            </p:tgtEl>
                                            <p:attrNameLst>
                                              <p:attrName>ppt_y</p:attrName>
                                            </p:attrNameLst>
                                          </p:cBhvr>
                                          <p:tavLst>
                                            <p:tav tm="0">
                                              <p:val>
                                                <p:strVal val="1+#ppt_h/2"/>
                                              </p:val>
                                            </p:tav>
                                            <p:tav tm="100000">
                                              <p:val>
                                                <p:strVal val="#ppt_y"/>
                                              </p:val>
                                            </p:tav>
                                          </p:tavLst>
                                        </p:anim>
                                      </p:childTnLst>
                                    </p:cTn>
                                  </p:par>
                                  <p:par>
                                    <p:cTn id="31" presetID="2" presetClass="entr" presetSubtype="9" decel="100000" fill="hold" nodeType="withEffect">
                                      <p:stCondLst>
                                        <p:cond delay="250"/>
                                      </p:stCondLst>
                                      <p:childTnLst>
                                        <p:set>
                                          <p:cBhvr>
                                            <p:cTn id="32" dur="1" fill="hold">
                                              <p:stCondLst>
                                                <p:cond delay="0"/>
                                              </p:stCondLst>
                                            </p:cTn>
                                            <p:tgtEl>
                                              <p:spTgt spid="148"/>
                                            </p:tgtEl>
                                            <p:attrNameLst>
                                              <p:attrName>style.visibility</p:attrName>
                                            </p:attrNameLst>
                                          </p:cBhvr>
                                          <p:to>
                                            <p:strVal val="visible"/>
                                          </p:to>
                                        </p:set>
                                        <p:anim calcmode="lin" valueType="num">
                                          <p:cBhvr additive="base">
                                            <p:cTn id="33" dur="500" fill="hold"/>
                                            <p:tgtEl>
                                              <p:spTgt spid="148"/>
                                            </p:tgtEl>
                                            <p:attrNameLst>
                                              <p:attrName>ppt_x</p:attrName>
                                            </p:attrNameLst>
                                          </p:cBhvr>
                                          <p:tavLst>
                                            <p:tav tm="0">
                                              <p:val>
                                                <p:strVal val="0-#ppt_w/2"/>
                                              </p:val>
                                            </p:tav>
                                            <p:tav tm="100000">
                                              <p:val>
                                                <p:strVal val="#ppt_x"/>
                                              </p:val>
                                            </p:tav>
                                          </p:tavLst>
                                        </p:anim>
                                        <p:anim calcmode="lin" valueType="num">
                                          <p:cBhvr additive="base">
                                            <p:cTn id="34" dur="500" fill="hold"/>
                                            <p:tgtEl>
                                              <p:spTgt spid="148"/>
                                            </p:tgtEl>
                                            <p:attrNameLst>
                                              <p:attrName>ppt_y</p:attrName>
                                            </p:attrNameLst>
                                          </p:cBhvr>
                                          <p:tavLst>
                                            <p:tav tm="0">
                                              <p:val>
                                                <p:strVal val="0-#ppt_h/2"/>
                                              </p:val>
                                            </p:tav>
                                            <p:tav tm="100000">
                                              <p:val>
                                                <p:strVal val="#ppt_y"/>
                                              </p:val>
                                            </p:tav>
                                          </p:tavLst>
                                        </p:anim>
                                      </p:childTnLst>
                                    </p:cTn>
                                  </p:par>
                                  <p:par>
                                    <p:cTn id="35" presetID="2" presetClass="entr" presetSubtype="3" decel="100000" fill="hold" nodeType="withEffect">
                                      <p:stCondLst>
                                        <p:cond delay="500"/>
                                      </p:stCondLst>
                                      <p:childTnLst>
                                        <p:set>
                                          <p:cBhvr>
                                            <p:cTn id="36" dur="1" fill="hold">
                                              <p:stCondLst>
                                                <p:cond delay="0"/>
                                              </p:stCondLst>
                                            </p:cTn>
                                            <p:tgtEl>
                                              <p:spTgt spid="141"/>
                                            </p:tgtEl>
                                            <p:attrNameLst>
                                              <p:attrName>style.visibility</p:attrName>
                                            </p:attrNameLst>
                                          </p:cBhvr>
                                          <p:to>
                                            <p:strVal val="visible"/>
                                          </p:to>
                                        </p:set>
                                        <p:anim calcmode="lin" valueType="num">
                                          <p:cBhvr additive="base">
                                            <p:cTn id="37" dur="500" fill="hold"/>
                                            <p:tgtEl>
                                              <p:spTgt spid="141"/>
                                            </p:tgtEl>
                                            <p:attrNameLst>
                                              <p:attrName>ppt_x</p:attrName>
                                            </p:attrNameLst>
                                          </p:cBhvr>
                                          <p:tavLst>
                                            <p:tav tm="0">
                                              <p:val>
                                                <p:strVal val="1+#ppt_w/2"/>
                                              </p:val>
                                            </p:tav>
                                            <p:tav tm="100000">
                                              <p:val>
                                                <p:strVal val="#ppt_x"/>
                                              </p:val>
                                            </p:tav>
                                          </p:tavLst>
                                        </p:anim>
                                        <p:anim calcmode="lin" valueType="num">
                                          <p:cBhvr additive="base">
                                            <p:cTn id="38" dur="500" fill="hold"/>
                                            <p:tgtEl>
                                              <p:spTgt spid="141"/>
                                            </p:tgtEl>
                                            <p:attrNameLst>
                                              <p:attrName>ppt_y</p:attrName>
                                            </p:attrNameLst>
                                          </p:cBhvr>
                                          <p:tavLst>
                                            <p:tav tm="0">
                                              <p:val>
                                                <p:strVal val="0-#ppt_h/2"/>
                                              </p:val>
                                            </p:tav>
                                            <p:tav tm="100000">
                                              <p:val>
                                                <p:strVal val="#ppt_y"/>
                                              </p:val>
                                            </p:tav>
                                          </p:tavLst>
                                        </p:anim>
                                      </p:childTnLst>
                                    </p:cTn>
                                  </p:par>
                                  <p:par>
                                    <p:cTn id="39" presetID="2" presetClass="entr" presetSubtype="6" decel="100000" fill="hold" nodeType="withEffect">
                                      <p:stCondLst>
                                        <p:cond delay="750"/>
                                      </p:stCondLst>
                                      <p:childTnLst>
                                        <p:set>
                                          <p:cBhvr>
                                            <p:cTn id="40" dur="1" fill="hold">
                                              <p:stCondLst>
                                                <p:cond delay="0"/>
                                              </p:stCondLst>
                                            </p:cTn>
                                            <p:tgtEl>
                                              <p:spTgt spid="132"/>
                                            </p:tgtEl>
                                            <p:attrNameLst>
                                              <p:attrName>style.visibility</p:attrName>
                                            </p:attrNameLst>
                                          </p:cBhvr>
                                          <p:to>
                                            <p:strVal val="visible"/>
                                          </p:to>
                                        </p:set>
                                        <p:anim calcmode="lin" valueType="num">
                                          <p:cBhvr additive="base">
                                            <p:cTn id="41" dur="500" fill="hold"/>
                                            <p:tgtEl>
                                              <p:spTgt spid="132"/>
                                            </p:tgtEl>
                                            <p:attrNameLst>
                                              <p:attrName>ppt_x</p:attrName>
                                            </p:attrNameLst>
                                          </p:cBhvr>
                                          <p:tavLst>
                                            <p:tav tm="0">
                                              <p:val>
                                                <p:strVal val="1+#ppt_w/2"/>
                                              </p:val>
                                            </p:tav>
                                            <p:tav tm="100000">
                                              <p:val>
                                                <p:strVal val="#ppt_x"/>
                                              </p:val>
                                            </p:tav>
                                          </p:tavLst>
                                        </p:anim>
                                        <p:anim calcmode="lin" valueType="num">
                                          <p:cBhvr additive="base">
                                            <p:cTn id="42" dur="500" fill="hold"/>
                                            <p:tgtEl>
                                              <p:spTgt spid="132"/>
                                            </p:tgtEl>
                                            <p:attrNameLst>
                                              <p:attrName>ppt_y</p:attrName>
                                            </p:attrNameLst>
                                          </p:cBhvr>
                                          <p:tavLst>
                                            <p:tav tm="0">
                                              <p:val>
                                                <p:strVal val="1+#ppt_h/2"/>
                                              </p:val>
                                            </p:tav>
                                            <p:tav tm="100000">
                                              <p:val>
                                                <p:strVal val="#ppt_y"/>
                                              </p:val>
                                            </p:tav>
                                          </p:tavLst>
                                        </p:anim>
                                      </p:childTnLst>
                                    </p:cTn>
                                  </p:par>
                                </p:childTnLst>
                              </p:cTn>
                            </p:par>
                            <p:par>
                              <p:cTn id="43" fill="hold">
                                <p:stCondLst>
                                  <p:cond delay="1000"/>
                                </p:stCondLst>
                                <p:childTnLst>
                                  <p:par>
                                    <p:cTn id="44" presetID="10" presetClass="entr" presetSubtype="0" fill="hold" grpId="0" nodeType="afterEffect">
                                      <p:stCondLst>
                                        <p:cond delay="0"/>
                                      </p:stCondLst>
                                      <p:childTnLst>
                                        <p:set>
                                          <p:cBhvr>
                                            <p:cTn id="45" dur="1" fill="hold">
                                              <p:stCondLst>
                                                <p:cond delay="0"/>
                                              </p:stCondLst>
                                            </p:cTn>
                                            <p:tgtEl>
                                              <p:spTgt spid="155"/>
                                            </p:tgtEl>
                                            <p:attrNameLst>
                                              <p:attrName>style.visibility</p:attrName>
                                            </p:attrNameLst>
                                          </p:cBhvr>
                                          <p:to>
                                            <p:strVal val="visible"/>
                                          </p:to>
                                        </p:set>
                                        <p:animEffect transition="in" filter="fade">
                                          <p:cBhvr>
                                            <p:cTn id="46" dur="500"/>
                                            <p:tgtEl>
                                              <p:spTgt spid="155"/>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54"/>
                                            </p:tgtEl>
                                            <p:attrNameLst>
                                              <p:attrName>style.visibility</p:attrName>
                                            </p:attrNameLst>
                                          </p:cBhvr>
                                          <p:to>
                                            <p:strVal val="visible"/>
                                          </p:to>
                                        </p:set>
                                        <p:animEffect transition="in" filter="fade">
                                          <p:cBhvr>
                                            <p:cTn id="49" dur="500"/>
                                            <p:tgtEl>
                                              <p:spTgt spid="1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 grpId="0" animBg="1"/>
          <p:bldP spid="117" grpId="0" animBg="1"/>
          <p:bldP spid="118" grpId="0" animBg="1"/>
          <p:bldP spid="119" grpId="0" animBg="1"/>
          <p:bldP spid="120" grpId="0" animBg="1"/>
          <p:bldP spid="121" grpId="0" animBg="1"/>
          <p:bldP spid="122" grpId="0" animBg="1"/>
          <p:bldP spid="154" grpId="0"/>
          <p:bldP spid="155" grpId="0"/>
        </p:bldLst>
      </p:timing>
    </mc:Fallback>
  </mc:AlternateContent>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8" name="图片 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2192000" cy="6892024"/>
          </a:xfrm>
          <a:prstGeom prst="rect">
            <a:avLst/>
          </a:prstGeom>
        </p:spPr>
      </p:pic>
      <p:pic>
        <p:nvPicPr>
          <p:cNvPr id="19" name="图片 18"/>
          <p:cNvPicPr>
            <a:picLocks noChangeAspect="1"/>
          </p:cNvPicPr>
          <p:nvPr/>
        </p:nvPicPr>
        <p:blipFill rotWithShape="1">
          <a:blip r:embed="rId4" cstate="print">
            <a:extLst>
              <a:ext uri="{28A0092B-C50C-407E-A947-70E740481C1C}">
                <a14:useLocalDpi xmlns:a14="http://schemas.microsoft.com/office/drawing/2010/main" val="0"/>
              </a:ext>
            </a:extLst>
          </a:blip>
          <a:srcRect l="50495"/>
          <a:stretch>
            <a:fillRect/>
          </a:stretch>
        </p:blipFill>
        <p:spPr>
          <a:xfrm rot="5400000">
            <a:off x="2630524" y="-2670771"/>
            <a:ext cx="6948491" cy="12191998"/>
          </a:xfrm>
          <a:prstGeom prst="rect">
            <a:avLst/>
          </a:prstGeom>
        </p:spPr>
      </p:pic>
      <p:pic>
        <p:nvPicPr>
          <p:cNvPr id="20" name="图片 19"/>
          <p:cNvPicPr>
            <a:picLocks noChangeAspect="1"/>
          </p:cNvPicPr>
          <p:nvPr/>
        </p:nvPicPr>
        <p:blipFill rotWithShape="1">
          <a:blip r:embed="rId5" cstate="print">
            <a:extLst>
              <a:ext uri="{28A0092B-C50C-407E-A947-70E740481C1C}">
                <a14:useLocalDpi xmlns:a14="http://schemas.microsoft.com/office/drawing/2010/main" val="0"/>
              </a:ext>
            </a:extLst>
          </a:blip>
          <a:srcRect l="50495"/>
          <a:stretch>
            <a:fillRect/>
          </a:stretch>
        </p:blipFill>
        <p:spPr>
          <a:xfrm rot="5400000">
            <a:off x="2665402" y="-2656633"/>
            <a:ext cx="6861196" cy="12174462"/>
          </a:xfrm>
          <a:prstGeom prst="rect">
            <a:avLst/>
          </a:prstGeom>
        </p:spPr>
      </p:pic>
      <p:pic>
        <p:nvPicPr>
          <p:cNvPr id="22" name="图片 21"/>
          <p:cNvPicPr>
            <a:picLocks noChangeAspect="1"/>
          </p:cNvPicPr>
          <p:nvPr/>
        </p:nvPicPr>
        <p:blipFill rotWithShape="1">
          <a:blip r:embed="rId6" cstate="print">
            <a:extLst>
              <a:ext uri="{28A0092B-C50C-407E-A947-70E740481C1C}">
                <a14:useLocalDpi xmlns:a14="http://schemas.microsoft.com/office/drawing/2010/main" val="0"/>
              </a:ext>
            </a:extLst>
          </a:blip>
          <a:srcRect l="57595" t="8485" r="8000" b="37136"/>
          <a:stretch>
            <a:fillRect/>
          </a:stretch>
        </p:blipFill>
        <p:spPr>
          <a:xfrm>
            <a:off x="1235233" y="1148121"/>
            <a:ext cx="4112012" cy="4595781"/>
          </a:xfrm>
          <a:prstGeom prst="rect">
            <a:avLst/>
          </a:prstGeom>
        </p:spPr>
      </p:pic>
      <p:sp>
        <p:nvSpPr>
          <p:cNvPr id="24" name="文本框 23" descr="e7d195523061f1c0deeec63e560781cfd59afb0ea006f2a87ABB68BF51EA6619813959095094C18C62A12F549504892A4AAA8C1554C6663626E05CA27F281A14E6983772AFC3FB97135759321DEA3D703E9D8D869A2273EEB18D790946B2A521F745ADE00CF05F4F47179BED51AD77110A7040EED305A61EF91E66FB698438EC9E5D9BF8EF8F70BE00893BA48996A684"/>
          <p:cNvSpPr txBox="1"/>
          <p:nvPr/>
        </p:nvSpPr>
        <p:spPr>
          <a:xfrm>
            <a:off x="5878991" y="2768543"/>
            <a:ext cx="4171463" cy="1538883"/>
          </a:xfrm>
          <a:prstGeom prst="rect">
            <a:avLst/>
          </a:prstGeom>
          <a:noFill/>
          <a:effectLst/>
        </p:spPr>
        <p:txBody>
          <a:bodyPr wrap="none" rtlCol="0">
            <a:spAutoFit/>
          </a:bodyPr>
          <a:lstStyle/>
          <a:p>
            <a:pPr>
              <a:spcBef>
                <a:spcPts val="500"/>
              </a:spcBef>
              <a:spcAft>
                <a:spcPts val="0"/>
              </a:spcAft>
              <a:defRPr/>
            </a:pPr>
            <a:r>
              <a:rPr lang="zh-CN" altLang="en-US" sz="5400" b="1" kern="100" dirty="0">
                <a:solidFill>
                  <a:schemeClr val="tx1">
                    <a:lumMod val="75000"/>
                    <a:lumOff val="25000"/>
                  </a:schemeClr>
                </a:solidFill>
                <a:cs typeface="+mn-ea"/>
                <a:sym typeface="+mn-lt"/>
              </a:rPr>
              <a:t>基本资料</a:t>
            </a:r>
          </a:p>
          <a:p>
            <a:pPr>
              <a:spcAft>
                <a:spcPts val="0"/>
              </a:spcAft>
              <a:defRPr/>
            </a:pPr>
            <a:r>
              <a:rPr lang="en-US" altLang="zh-CN" sz="4000" b="1" dirty="0">
                <a:solidFill>
                  <a:schemeClr val="tx1">
                    <a:lumMod val="75000"/>
                    <a:lumOff val="25000"/>
                  </a:schemeClr>
                </a:solidFill>
                <a:cs typeface="+mn-ea"/>
                <a:sym typeface="+mn-lt"/>
              </a:rPr>
              <a:t>Basic Information</a:t>
            </a:r>
            <a:endParaRPr lang="zh-CN" altLang="zh-CN" sz="4000" kern="100" dirty="0">
              <a:solidFill>
                <a:schemeClr val="tx1">
                  <a:lumMod val="75000"/>
                  <a:lumOff val="25000"/>
                </a:schemeClr>
              </a:solidFill>
              <a:cs typeface="+mn-ea"/>
              <a:sym typeface="+mn-lt"/>
            </a:endParaRPr>
          </a:p>
        </p:txBody>
      </p:sp>
      <p:sp>
        <p:nvSpPr>
          <p:cNvPr id="13" name="TextBox 20"/>
          <p:cNvSpPr txBox="1"/>
          <p:nvPr/>
        </p:nvSpPr>
        <p:spPr>
          <a:xfrm>
            <a:off x="2581067" y="2360137"/>
            <a:ext cx="1490793" cy="1769715"/>
          </a:xfrm>
          <a:prstGeom prst="rect">
            <a:avLst/>
          </a:prstGeom>
          <a:noFill/>
        </p:spPr>
        <p:txBody>
          <a:bodyPr wrap="none" lIns="0" tIns="0" rIns="0" bIns="0" rtlCol="0">
            <a:spAutoFit/>
          </a:bodyPr>
          <a:lstStyle/>
          <a:p>
            <a:r>
              <a:rPr lang="en-US" altLang="zh-CN" sz="11500" b="1" spc="400" dirty="0">
                <a:solidFill>
                  <a:schemeClr val="tx1">
                    <a:lumMod val="75000"/>
                    <a:lumOff val="25000"/>
                  </a:schemeClr>
                </a:solidFill>
                <a:cs typeface="+mn-ea"/>
                <a:sym typeface="+mn-lt"/>
              </a:rPr>
              <a:t>01</a:t>
            </a:r>
            <a:endParaRPr lang="zh-CN" altLang="en-US" sz="11500" b="1" spc="400" dirty="0">
              <a:solidFill>
                <a:schemeClr val="tx1">
                  <a:lumMod val="75000"/>
                  <a:lumOff val="25000"/>
                </a:schemeClr>
              </a:solidFill>
              <a:cs typeface="+mn-ea"/>
              <a:sym typeface="+mn-lt"/>
            </a:endParaRPr>
          </a:p>
        </p:txBody>
      </p:sp>
    </p:spTree>
  </p:cSld>
  <p:clrMapOvr>
    <a:masterClrMapping/>
  </p:clrMapOvr>
  <mc:AlternateContent xmlns:mc="http://schemas.openxmlformats.org/markup-compatibility/2006">
    <mc:Choice xmlns="" xmlns:p15="http://schemas.microsoft.com/office/powerpoint/2012/main" Requires="p15">
      <p:transition xmlns:p14="http://schemas.microsoft.com/office/powerpoint/2010/main" spd="slow" Requires="p14" advTm="3000">
        <p15:prstTrans prst="drape"/>
      </p:transition>
    </mc:Choice>
    <mc:Fallback>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down)">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31" presetClass="entr" presetSubtype="0"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 calcmode="lin" valueType="num">
                                      <p:cBhvr>
                                        <p:cTn id="12" dur="1000" fill="hold"/>
                                        <p:tgtEl>
                                          <p:spTgt spid="22"/>
                                        </p:tgtEl>
                                        <p:attrNameLst>
                                          <p:attrName>ppt_w</p:attrName>
                                        </p:attrNameLst>
                                      </p:cBhvr>
                                      <p:tavLst>
                                        <p:tav tm="0">
                                          <p:val>
                                            <p:fltVal val="0"/>
                                          </p:val>
                                        </p:tav>
                                        <p:tav tm="100000">
                                          <p:val>
                                            <p:strVal val="#ppt_w"/>
                                          </p:val>
                                        </p:tav>
                                      </p:tavLst>
                                    </p:anim>
                                    <p:anim calcmode="lin" valueType="num">
                                      <p:cBhvr>
                                        <p:cTn id="13" dur="1000" fill="hold"/>
                                        <p:tgtEl>
                                          <p:spTgt spid="22"/>
                                        </p:tgtEl>
                                        <p:attrNameLst>
                                          <p:attrName>ppt_h</p:attrName>
                                        </p:attrNameLst>
                                      </p:cBhvr>
                                      <p:tavLst>
                                        <p:tav tm="0">
                                          <p:val>
                                            <p:fltVal val="0"/>
                                          </p:val>
                                        </p:tav>
                                        <p:tav tm="100000">
                                          <p:val>
                                            <p:strVal val="#ppt_h"/>
                                          </p:val>
                                        </p:tav>
                                      </p:tavLst>
                                    </p:anim>
                                    <p:anim calcmode="lin" valueType="num">
                                      <p:cBhvr>
                                        <p:cTn id="14" dur="1000" fill="hold"/>
                                        <p:tgtEl>
                                          <p:spTgt spid="22"/>
                                        </p:tgtEl>
                                        <p:attrNameLst>
                                          <p:attrName>style.rotation</p:attrName>
                                        </p:attrNameLst>
                                      </p:cBhvr>
                                      <p:tavLst>
                                        <p:tav tm="0">
                                          <p:val>
                                            <p:fltVal val="90"/>
                                          </p:val>
                                        </p:tav>
                                        <p:tav tm="100000">
                                          <p:val>
                                            <p:fltVal val="0"/>
                                          </p:val>
                                        </p:tav>
                                      </p:tavLst>
                                    </p:anim>
                                    <p:animEffect transition="in" filter="fade">
                                      <p:cBhvr>
                                        <p:cTn id="15" dur="1000"/>
                                        <p:tgtEl>
                                          <p:spTgt spid="22"/>
                                        </p:tgtEl>
                                      </p:cBhvr>
                                    </p:animEffect>
                                  </p:childTnLst>
                                </p:cTn>
                              </p:par>
                            </p:childTnLst>
                          </p:cTn>
                        </p:par>
                        <p:par>
                          <p:cTn id="16" fill="hold">
                            <p:stCondLst>
                              <p:cond delay="1000"/>
                            </p:stCondLst>
                            <p:childTnLst>
                              <p:par>
                                <p:cTn id="17" presetID="53" presetClass="entr" presetSubtype="16" fill="hold" grpId="0" nodeType="after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p:cTn id="19" dur="500" fill="hold"/>
                                        <p:tgtEl>
                                          <p:spTgt spid="13"/>
                                        </p:tgtEl>
                                        <p:attrNameLst>
                                          <p:attrName>ppt_w</p:attrName>
                                        </p:attrNameLst>
                                      </p:cBhvr>
                                      <p:tavLst>
                                        <p:tav tm="0">
                                          <p:val>
                                            <p:fltVal val="0"/>
                                          </p:val>
                                        </p:tav>
                                        <p:tav tm="100000">
                                          <p:val>
                                            <p:strVal val="#ppt_w"/>
                                          </p:val>
                                        </p:tav>
                                      </p:tavLst>
                                    </p:anim>
                                    <p:anim calcmode="lin" valueType="num">
                                      <p:cBhvr>
                                        <p:cTn id="20" dur="500" fill="hold"/>
                                        <p:tgtEl>
                                          <p:spTgt spid="13"/>
                                        </p:tgtEl>
                                        <p:attrNameLst>
                                          <p:attrName>ppt_h</p:attrName>
                                        </p:attrNameLst>
                                      </p:cBhvr>
                                      <p:tavLst>
                                        <p:tav tm="0">
                                          <p:val>
                                            <p:fltVal val="0"/>
                                          </p:val>
                                        </p:tav>
                                        <p:tav tm="100000">
                                          <p:val>
                                            <p:strVal val="#ppt_h"/>
                                          </p:val>
                                        </p:tav>
                                      </p:tavLst>
                                    </p:anim>
                                    <p:animEffect transition="in" filter="fade">
                                      <p:cBhvr>
                                        <p:cTn id="21" dur="500"/>
                                        <p:tgtEl>
                                          <p:spTgt spid="13"/>
                                        </p:tgtEl>
                                      </p:cBhvr>
                                    </p:animEffect>
                                  </p:childTnLst>
                                </p:cTn>
                              </p:par>
                            </p:childTnLst>
                          </p:cTn>
                        </p:par>
                        <p:par>
                          <p:cTn id="22" fill="hold">
                            <p:stCondLst>
                              <p:cond delay="1500"/>
                            </p:stCondLst>
                            <p:childTnLst>
                              <p:par>
                                <p:cTn id="23" presetID="56" presetClass="entr" presetSubtype="0" fill="hold" grpId="0" nodeType="afterEffect">
                                  <p:stCondLst>
                                    <p:cond delay="0"/>
                                  </p:stCondLst>
                                  <p:iterate type="lt">
                                    <p:tmPct val="10000"/>
                                  </p:iterate>
                                  <p:childTnLst>
                                    <p:set>
                                      <p:cBhvr>
                                        <p:cTn id="24" dur="1" fill="hold">
                                          <p:stCondLst>
                                            <p:cond delay="0"/>
                                          </p:stCondLst>
                                        </p:cTn>
                                        <p:tgtEl>
                                          <p:spTgt spid="24"/>
                                        </p:tgtEl>
                                        <p:attrNameLst>
                                          <p:attrName>style.visibility</p:attrName>
                                        </p:attrNameLst>
                                      </p:cBhvr>
                                      <p:to>
                                        <p:strVal val="visible"/>
                                      </p:to>
                                    </p:set>
                                    <p:anim by="(-#ppt_w*2)" calcmode="lin" valueType="num">
                                      <p:cBhvr rctx="PPT">
                                        <p:cTn id="25" dur="500" autoRev="1" fill="hold">
                                          <p:stCondLst>
                                            <p:cond delay="0"/>
                                          </p:stCondLst>
                                        </p:cTn>
                                        <p:tgtEl>
                                          <p:spTgt spid="24"/>
                                        </p:tgtEl>
                                        <p:attrNameLst>
                                          <p:attrName>ppt_w</p:attrName>
                                        </p:attrNameLst>
                                      </p:cBhvr>
                                    </p:anim>
                                    <p:anim by="(#ppt_w*0.50)" calcmode="lin" valueType="num">
                                      <p:cBhvr>
                                        <p:cTn id="26" dur="500" decel="50000" autoRev="1" fill="hold">
                                          <p:stCondLst>
                                            <p:cond delay="0"/>
                                          </p:stCondLst>
                                        </p:cTn>
                                        <p:tgtEl>
                                          <p:spTgt spid="24"/>
                                        </p:tgtEl>
                                        <p:attrNameLst>
                                          <p:attrName>ppt_x</p:attrName>
                                        </p:attrNameLst>
                                      </p:cBhvr>
                                    </p:anim>
                                    <p:anim from="(-#ppt_h/2)" to="(#ppt_y)" calcmode="lin" valueType="num">
                                      <p:cBhvr>
                                        <p:cTn id="27" dur="1000" fill="hold">
                                          <p:stCondLst>
                                            <p:cond delay="0"/>
                                          </p:stCondLst>
                                        </p:cTn>
                                        <p:tgtEl>
                                          <p:spTgt spid="24"/>
                                        </p:tgtEl>
                                        <p:attrNameLst>
                                          <p:attrName>ppt_y</p:attrName>
                                        </p:attrNameLst>
                                      </p:cBhvr>
                                    </p:anim>
                                    <p:animRot by="21600000">
                                      <p:cBhvr>
                                        <p:cTn id="28" dur="1000" fill="hold">
                                          <p:stCondLst>
                                            <p:cond delay="0"/>
                                          </p:stCondLst>
                                        </p:cTn>
                                        <p:tgtEl>
                                          <p:spTgt spid="2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13"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2192000" cy="6892024"/>
          </a:xfrm>
          <a:prstGeom prst="rect">
            <a:avLst/>
          </a:prstGeom>
        </p:spPr>
      </p:pic>
      <p:pic>
        <p:nvPicPr>
          <p:cNvPr id="7" name="图片 6"/>
          <p:cNvPicPr>
            <a:picLocks noChangeAspect="1"/>
          </p:cNvPicPr>
          <p:nvPr/>
        </p:nvPicPr>
        <p:blipFill rotWithShape="1">
          <a:blip r:embed="rId4" cstate="print">
            <a:extLst>
              <a:ext uri="{28A0092B-C50C-407E-A947-70E740481C1C}">
                <a14:useLocalDpi xmlns:a14="http://schemas.microsoft.com/office/drawing/2010/main" val="0"/>
              </a:ext>
            </a:extLst>
          </a:blip>
          <a:srcRect l="50495"/>
          <a:stretch>
            <a:fillRect/>
          </a:stretch>
        </p:blipFill>
        <p:spPr>
          <a:xfrm rot="5400000">
            <a:off x="2630524" y="-2670771"/>
            <a:ext cx="6948491" cy="12191998"/>
          </a:xfrm>
          <a:prstGeom prst="rect">
            <a:avLst/>
          </a:prstGeom>
        </p:spPr>
      </p:pic>
      <p:pic>
        <p:nvPicPr>
          <p:cNvPr id="11" name="图片 10"/>
          <p:cNvPicPr>
            <a:picLocks noChangeAspect="1"/>
          </p:cNvPicPr>
          <p:nvPr/>
        </p:nvPicPr>
        <p:blipFill rotWithShape="1">
          <a:blip r:embed="rId5" cstate="print">
            <a:extLst>
              <a:ext uri="{28A0092B-C50C-407E-A947-70E740481C1C}">
                <a14:useLocalDpi xmlns:a14="http://schemas.microsoft.com/office/drawing/2010/main" val="0"/>
              </a:ext>
            </a:extLst>
          </a:blip>
          <a:srcRect l="50495"/>
          <a:stretch>
            <a:fillRect/>
          </a:stretch>
        </p:blipFill>
        <p:spPr>
          <a:xfrm rot="5400000">
            <a:off x="2665402" y="-2656633"/>
            <a:ext cx="6861196" cy="12174462"/>
          </a:xfrm>
          <a:prstGeom prst="rect">
            <a:avLst/>
          </a:prstGeom>
        </p:spPr>
      </p:pic>
      <p:sp>
        <p:nvSpPr>
          <p:cNvPr id="26" name="文本框 25" descr="e7d195523061f1c0deeec63e560781cfd59afb0ea006f2a87ABB68BF51EA6619813959095094C18C62A12F549504892A4AAA8C1554C6663626E05CA27F281A14E6983772AFC3FB97135759321DEA3D709AACD122C08E6ED1C77BAD4A88EF4CD28A80260D8F97957F436F83C1F553EF0169027D0DBFA7A77088E1513DBDFC101C4B4DFF310B01A5021663E46B6BC2AAB5"/>
          <p:cNvSpPr txBox="1"/>
          <p:nvPr/>
        </p:nvSpPr>
        <p:spPr>
          <a:xfrm>
            <a:off x="8798405" y="4096703"/>
            <a:ext cx="2425664" cy="461665"/>
          </a:xfrm>
          <a:prstGeom prst="rect">
            <a:avLst/>
          </a:prstGeom>
          <a:noFill/>
        </p:spPr>
        <p:txBody>
          <a:bodyPr wrap="none" rtlCol="0">
            <a:spAutoFit/>
          </a:bodyPr>
          <a:lstStyle/>
          <a:p>
            <a:pPr marL="0" marR="0" lvl="0" indent="0" algn="l" defTabSz="1218565"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smtClean="0">
                <a:ln>
                  <a:noFill/>
                </a:ln>
                <a:solidFill>
                  <a:prstClr val="black">
                    <a:lumMod val="75000"/>
                    <a:lumOff val="25000"/>
                  </a:prstClr>
                </a:solidFill>
                <a:effectLst/>
                <a:uLnTx/>
                <a:uFillTx/>
                <a:cs typeface="+mn-ea"/>
                <a:sym typeface="+mn-lt"/>
              </a:rPr>
              <a:t>报考专业：</a:t>
            </a:r>
            <a:r>
              <a:rPr kumimoji="0" lang="en-US" altLang="zh-CN" sz="2400" b="1" i="0" u="none" strike="noStrike" kern="1200" cap="none" spc="0" normalizeH="0" baseline="0" noProof="0" dirty="0">
                <a:ln>
                  <a:noFill/>
                </a:ln>
                <a:solidFill>
                  <a:prstClr val="black">
                    <a:lumMod val="75000"/>
                    <a:lumOff val="25000"/>
                  </a:prstClr>
                </a:solidFill>
                <a:effectLst/>
                <a:uLnTx/>
                <a:uFillTx/>
                <a:cs typeface="+mn-ea"/>
                <a:sym typeface="+mn-lt"/>
              </a:rPr>
              <a:t>×××</a:t>
            </a:r>
          </a:p>
        </p:txBody>
      </p:sp>
      <p:sp>
        <p:nvSpPr>
          <p:cNvPr id="24" name="文本框 23" descr="e7d195523061f1c0deeec63e560781cfd59afb0ea006f2a87ABB68BF51EA6619813959095094C18C62A12F549504892A4AAA8C1554C6663626E05CA27F281A14E6983772AFC3FB97135759321DEA3D703E9D8D869A2273EEB18D790946B2A521F745ADE00CF05F4F47179BED51AD77110A7040EED305A61EF91E66FB698438EC9E5D9BF8EF8F70BE00893BA48996A684"/>
          <p:cNvSpPr txBox="1"/>
          <p:nvPr/>
        </p:nvSpPr>
        <p:spPr>
          <a:xfrm>
            <a:off x="6119445" y="2668774"/>
            <a:ext cx="4801314" cy="1015663"/>
          </a:xfrm>
          <a:prstGeom prst="rect">
            <a:avLst/>
          </a:prstGeom>
          <a:noFill/>
          <a:effectLst/>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6000" b="1" dirty="0">
                <a:solidFill>
                  <a:prstClr val="black">
                    <a:lumMod val="75000"/>
                    <a:lumOff val="25000"/>
                  </a:prstClr>
                </a:solidFill>
                <a:cs typeface="+mn-ea"/>
                <a:sym typeface="+mn-lt"/>
              </a:rPr>
              <a:t>感谢您的聆听</a:t>
            </a:r>
            <a:endParaRPr kumimoji="0" lang="zh-CN" altLang="en-US" sz="6000" b="1" i="0" u="none" strike="noStrike" kern="1200" cap="none" spc="0" normalizeH="0" baseline="0" noProof="0" dirty="0">
              <a:ln>
                <a:noFill/>
              </a:ln>
              <a:solidFill>
                <a:prstClr val="black">
                  <a:lumMod val="75000"/>
                  <a:lumOff val="25000"/>
                </a:prstClr>
              </a:solidFill>
              <a:effectLst/>
              <a:uLnTx/>
              <a:uFillTx/>
              <a:cs typeface="+mn-ea"/>
              <a:sym typeface="+mn-lt"/>
            </a:endParaRPr>
          </a:p>
        </p:txBody>
      </p:sp>
      <p:grpSp>
        <p:nvGrpSpPr>
          <p:cNvPr id="32" name="组合 31"/>
          <p:cNvGrpSpPr/>
          <p:nvPr/>
        </p:nvGrpSpPr>
        <p:grpSpPr>
          <a:xfrm>
            <a:off x="1235233" y="1148121"/>
            <a:ext cx="4112012" cy="4595781"/>
            <a:chOff x="1235233" y="1148121"/>
            <a:chExt cx="4112012" cy="4595781"/>
          </a:xfrm>
        </p:grpSpPr>
        <p:pic>
          <p:nvPicPr>
            <p:cNvPr id="13" name="图片 12"/>
            <p:cNvPicPr>
              <a:picLocks noChangeAspect="1"/>
            </p:cNvPicPr>
            <p:nvPr/>
          </p:nvPicPr>
          <p:blipFill rotWithShape="1">
            <a:blip r:embed="rId6" cstate="print">
              <a:extLst>
                <a:ext uri="{28A0092B-C50C-407E-A947-70E740481C1C}">
                  <a14:useLocalDpi xmlns:a14="http://schemas.microsoft.com/office/drawing/2010/main" val="0"/>
                </a:ext>
              </a:extLst>
            </a:blip>
            <a:srcRect l="57595" t="8485" r="8000" b="37136"/>
            <a:stretch>
              <a:fillRect/>
            </a:stretch>
          </p:blipFill>
          <p:spPr>
            <a:xfrm>
              <a:off x="1235233" y="1148121"/>
              <a:ext cx="4112012" cy="4595781"/>
            </a:xfrm>
            <a:prstGeom prst="rect">
              <a:avLst/>
            </a:prstGeom>
          </p:spPr>
        </p:pic>
        <p:pic>
          <p:nvPicPr>
            <p:cNvPr id="23" name="图片 22"/>
            <p:cNvPicPr>
              <a:picLocks noChangeAspect="1"/>
            </p:cNvPicPr>
            <p:nvPr/>
          </p:nvPicPr>
          <p:blipFill rotWithShape="1">
            <a:blip r:embed="rId7" cstate="print">
              <a:extLst>
                <a:ext uri="{28A0092B-C50C-407E-A947-70E740481C1C}">
                  <a14:useLocalDpi xmlns:a14="http://schemas.microsoft.com/office/drawing/2010/main" val="0"/>
                </a:ext>
              </a:extLst>
            </a:blip>
            <a:srcRect l="67071" t="28788" r="17930" b="56402"/>
            <a:stretch>
              <a:fillRect/>
            </a:stretch>
          </p:blipFill>
          <p:spPr>
            <a:xfrm>
              <a:off x="2356057" y="2857114"/>
              <a:ext cx="1816811" cy="1268463"/>
            </a:xfrm>
            <a:prstGeom prst="rect">
              <a:avLst/>
            </a:prstGeom>
          </p:spPr>
        </p:pic>
      </p:grpSp>
      <p:sp>
        <p:nvSpPr>
          <p:cNvPr id="31" name="文本框 30" descr="e7d195523061f1c0deeec63e560781cfd59afb0ea006f2a87ABB68BF51EA6619813959095094C18C62A12F549504892A4AAA8C1554C6663626E05CA27F281A14E6983772AFC3FB97135759321DEA3D709AACD122C08E6ED1C77BAD4A88EF4CD28A80260D8F97957F436F83C1F553EF0169027D0DBFA7A77088E1513DBDFC101C4B4DFF310B01A5021663E46B6BC2AAB5"/>
          <p:cNvSpPr txBox="1"/>
          <p:nvPr/>
        </p:nvSpPr>
        <p:spPr>
          <a:xfrm>
            <a:off x="6221818" y="4096704"/>
            <a:ext cx="1810111" cy="461665"/>
          </a:xfrm>
          <a:prstGeom prst="rect">
            <a:avLst/>
          </a:prstGeom>
          <a:noFill/>
        </p:spPr>
        <p:txBody>
          <a:bodyPr wrap="none" rtlCol="0">
            <a:spAutoFit/>
          </a:bodyPr>
          <a:lstStyle/>
          <a:p>
            <a:pPr marL="0" marR="0" lvl="0" indent="0" algn="l" defTabSz="1218565"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smtClean="0">
                <a:ln>
                  <a:noFill/>
                </a:ln>
                <a:solidFill>
                  <a:prstClr val="black">
                    <a:lumMod val="75000"/>
                    <a:lumOff val="25000"/>
                  </a:prstClr>
                </a:solidFill>
                <a:effectLst/>
                <a:uLnTx/>
                <a:uFillTx/>
                <a:cs typeface="+mn-ea"/>
                <a:sym typeface="+mn-lt"/>
              </a:rPr>
              <a:t>学生：</a:t>
            </a:r>
            <a:r>
              <a:rPr kumimoji="0" lang="en-US" altLang="zh-CN" sz="2400" b="1" i="0" u="none" strike="noStrike" kern="1200" cap="none" spc="0" normalizeH="0" baseline="0" noProof="0" dirty="0">
                <a:ln>
                  <a:noFill/>
                </a:ln>
                <a:solidFill>
                  <a:prstClr val="black">
                    <a:lumMod val="75000"/>
                    <a:lumOff val="25000"/>
                  </a:prstClr>
                </a:solidFill>
                <a:effectLst/>
                <a:uLnTx/>
                <a:uFillTx/>
                <a:cs typeface="+mn-ea"/>
                <a:sym typeface="+mn-lt"/>
              </a:rPr>
              <a:t>×××</a:t>
            </a:r>
          </a:p>
        </p:txBody>
      </p:sp>
      <p:sp>
        <p:nvSpPr>
          <p:cNvPr id="12" name="矩形 11"/>
          <p:cNvSpPr/>
          <p:nvPr/>
        </p:nvSpPr>
        <p:spPr>
          <a:xfrm>
            <a:off x="6221818" y="2154540"/>
            <a:ext cx="2665730" cy="369332"/>
          </a:xfrm>
          <a:prstGeom prst="rect">
            <a:avLst/>
          </a:prstGeom>
        </p:spPr>
        <p:txBody>
          <a:bodyPr wrap="none">
            <a:spAutoFit/>
          </a:bodyPr>
          <a:lstStyle/>
          <a:p>
            <a:r>
              <a:rPr lang="en-US" altLang="zh-CN" dirty="0"/>
              <a:t>Post-graduate interview</a:t>
            </a:r>
            <a:endParaRPr lang="zh-CN" altLang="en-US" dirty="0"/>
          </a:p>
        </p:txBody>
      </p:sp>
    </p:spTree>
  </p:cSld>
  <p:clrMapOvr>
    <a:masterClrMapping/>
  </p:clrMapOvr>
  <mc:AlternateContent xmlns:mc="http://schemas.openxmlformats.org/markup-compatibility/2006">
    <mc:Choice xmlns="" xmlns:p15="http://schemas.microsoft.com/office/powerpoint/2012/main" Requires="p15">
      <p:transition xmlns:p14="http://schemas.microsoft.com/office/powerpoint/2010/main" spd="slow" Requires="p14" advTm="3000">
        <p15:prstTrans prst="drape"/>
      </p:transition>
    </mc:Choice>
    <mc:Fallback>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31" presetClass="entr" presetSubtype="0" fill="hold" nodeType="clickEffect">
                                  <p:stCondLst>
                                    <p:cond delay="0"/>
                                  </p:stCondLst>
                                  <p:childTnLst>
                                    <p:set>
                                      <p:cBhvr>
                                        <p:cTn id="11" dur="1" fill="hold">
                                          <p:stCondLst>
                                            <p:cond delay="0"/>
                                          </p:stCondLst>
                                        </p:cTn>
                                        <p:tgtEl>
                                          <p:spTgt spid="32"/>
                                        </p:tgtEl>
                                        <p:attrNameLst>
                                          <p:attrName>style.visibility</p:attrName>
                                        </p:attrNameLst>
                                      </p:cBhvr>
                                      <p:to>
                                        <p:strVal val="visible"/>
                                      </p:to>
                                    </p:set>
                                    <p:anim calcmode="lin" valueType="num">
                                      <p:cBhvr>
                                        <p:cTn id="12" dur="1000" fill="hold"/>
                                        <p:tgtEl>
                                          <p:spTgt spid="32"/>
                                        </p:tgtEl>
                                        <p:attrNameLst>
                                          <p:attrName>ppt_w</p:attrName>
                                        </p:attrNameLst>
                                      </p:cBhvr>
                                      <p:tavLst>
                                        <p:tav tm="0">
                                          <p:val>
                                            <p:fltVal val="0"/>
                                          </p:val>
                                        </p:tav>
                                        <p:tav tm="100000">
                                          <p:val>
                                            <p:strVal val="#ppt_w"/>
                                          </p:val>
                                        </p:tav>
                                      </p:tavLst>
                                    </p:anim>
                                    <p:anim calcmode="lin" valueType="num">
                                      <p:cBhvr>
                                        <p:cTn id="13" dur="1000" fill="hold"/>
                                        <p:tgtEl>
                                          <p:spTgt spid="32"/>
                                        </p:tgtEl>
                                        <p:attrNameLst>
                                          <p:attrName>ppt_h</p:attrName>
                                        </p:attrNameLst>
                                      </p:cBhvr>
                                      <p:tavLst>
                                        <p:tav tm="0">
                                          <p:val>
                                            <p:fltVal val="0"/>
                                          </p:val>
                                        </p:tav>
                                        <p:tav tm="100000">
                                          <p:val>
                                            <p:strVal val="#ppt_h"/>
                                          </p:val>
                                        </p:tav>
                                      </p:tavLst>
                                    </p:anim>
                                    <p:anim calcmode="lin" valueType="num">
                                      <p:cBhvr>
                                        <p:cTn id="14" dur="1000" fill="hold"/>
                                        <p:tgtEl>
                                          <p:spTgt spid="32"/>
                                        </p:tgtEl>
                                        <p:attrNameLst>
                                          <p:attrName>style.rotation</p:attrName>
                                        </p:attrNameLst>
                                      </p:cBhvr>
                                      <p:tavLst>
                                        <p:tav tm="0">
                                          <p:val>
                                            <p:fltVal val="90"/>
                                          </p:val>
                                        </p:tav>
                                        <p:tav tm="100000">
                                          <p:val>
                                            <p:fltVal val="0"/>
                                          </p:val>
                                        </p:tav>
                                      </p:tavLst>
                                    </p:anim>
                                    <p:animEffect transition="in" filter="fade">
                                      <p:cBhvr>
                                        <p:cTn id="15" dur="1000"/>
                                        <p:tgtEl>
                                          <p:spTgt spid="32"/>
                                        </p:tgtEl>
                                      </p:cBhvr>
                                    </p:animEffect>
                                  </p:childTnLst>
                                </p:cTn>
                              </p:par>
                            </p:childTnLst>
                          </p:cTn>
                        </p:par>
                        <p:par>
                          <p:cTn id="16" fill="hold">
                            <p:stCondLst>
                              <p:cond delay="1000"/>
                            </p:stCondLst>
                            <p:childTnLst>
                              <p:par>
                                <p:cTn id="17" presetID="56" presetClass="entr" presetSubtype="0" fill="hold" grpId="0" nodeType="afterEffect">
                                  <p:stCondLst>
                                    <p:cond delay="0"/>
                                  </p:stCondLst>
                                  <p:iterate type="lt">
                                    <p:tmPct val="10000"/>
                                  </p:iterate>
                                  <p:childTnLst>
                                    <p:set>
                                      <p:cBhvr>
                                        <p:cTn id="18" dur="1" fill="hold">
                                          <p:stCondLst>
                                            <p:cond delay="0"/>
                                          </p:stCondLst>
                                        </p:cTn>
                                        <p:tgtEl>
                                          <p:spTgt spid="24"/>
                                        </p:tgtEl>
                                        <p:attrNameLst>
                                          <p:attrName>style.visibility</p:attrName>
                                        </p:attrNameLst>
                                      </p:cBhvr>
                                      <p:to>
                                        <p:strVal val="visible"/>
                                      </p:to>
                                    </p:set>
                                    <p:anim by="(-#ppt_w*2)" calcmode="lin" valueType="num">
                                      <p:cBhvr rctx="PPT">
                                        <p:cTn id="19" dur="500" autoRev="1" fill="hold">
                                          <p:stCondLst>
                                            <p:cond delay="0"/>
                                          </p:stCondLst>
                                        </p:cTn>
                                        <p:tgtEl>
                                          <p:spTgt spid="24"/>
                                        </p:tgtEl>
                                        <p:attrNameLst>
                                          <p:attrName>ppt_w</p:attrName>
                                        </p:attrNameLst>
                                      </p:cBhvr>
                                    </p:anim>
                                    <p:anim by="(#ppt_w*0.50)" calcmode="lin" valueType="num">
                                      <p:cBhvr>
                                        <p:cTn id="20" dur="500" decel="50000" autoRev="1" fill="hold">
                                          <p:stCondLst>
                                            <p:cond delay="0"/>
                                          </p:stCondLst>
                                        </p:cTn>
                                        <p:tgtEl>
                                          <p:spTgt spid="24"/>
                                        </p:tgtEl>
                                        <p:attrNameLst>
                                          <p:attrName>ppt_x</p:attrName>
                                        </p:attrNameLst>
                                      </p:cBhvr>
                                    </p:anim>
                                    <p:anim from="(-#ppt_h/2)" to="(#ppt_y)" calcmode="lin" valueType="num">
                                      <p:cBhvr>
                                        <p:cTn id="21" dur="1000" fill="hold">
                                          <p:stCondLst>
                                            <p:cond delay="0"/>
                                          </p:stCondLst>
                                        </p:cTn>
                                        <p:tgtEl>
                                          <p:spTgt spid="24"/>
                                        </p:tgtEl>
                                        <p:attrNameLst>
                                          <p:attrName>ppt_y</p:attrName>
                                        </p:attrNameLst>
                                      </p:cBhvr>
                                    </p:anim>
                                    <p:animRot by="21600000">
                                      <p:cBhvr>
                                        <p:cTn id="22" dur="1000" fill="hold">
                                          <p:stCondLst>
                                            <p:cond delay="0"/>
                                          </p:stCondLst>
                                        </p:cTn>
                                        <p:tgtEl>
                                          <p:spTgt spid="24"/>
                                        </p:tgtEl>
                                        <p:attrNameLst>
                                          <p:attrName>r</p:attrName>
                                        </p:attrNameLst>
                                      </p:cBhvr>
                                    </p:animRot>
                                  </p:childTnLst>
                                </p:cTn>
                              </p:par>
                            </p:childTnLst>
                          </p:cTn>
                        </p:par>
                        <p:par>
                          <p:cTn id="23" fill="hold">
                            <p:stCondLst>
                              <p:cond delay="2500"/>
                            </p:stCondLst>
                            <p:childTnLst>
                              <p:par>
                                <p:cTn id="24" presetID="42" presetClass="entr" presetSubtype="0" fill="hold" grpId="0" nodeType="afterEffect">
                                  <p:stCondLst>
                                    <p:cond delay="0"/>
                                  </p:stCondLst>
                                  <p:childTnLst>
                                    <p:set>
                                      <p:cBhvr>
                                        <p:cTn id="25" dur="1" fill="hold">
                                          <p:stCondLst>
                                            <p:cond delay="0"/>
                                          </p:stCondLst>
                                        </p:cTn>
                                        <p:tgtEl>
                                          <p:spTgt spid="31"/>
                                        </p:tgtEl>
                                        <p:attrNameLst>
                                          <p:attrName>style.visibility</p:attrName>
                                        </p:attrNameLst>
                                      </p:cBhvr>
                                      <p:to>
                                        <p:strVal val="visible"/>
                                      </p:to>
                                    </p:set>
                                    <p:animEffect transition="in" filter="fade">
                                      <p:cBhvr>
                                        <p:cTn id="26" dur="1000"/>
                                        <p:tgtEl>
                                          <p:spTgt spid="31"/>
                                        </p:tgtEl>
                                      </p:cBhvr>
                                    </p:animEffect>
                                    <p:anim calcmode="lin" valueType="num">
                                      <p:cBhvr>
                                        <p:cTn id="27" dur="1000" fill="hold"/>
                                        <p:tgtEl>
                                          <p:spTgt spid="31"/>
                                        </p:tgtEl>
                                        <p:attrNameLst>
                                          <p:attrName>ppt_x</p:attrName>
                                        </p:attrNameLst>
                                      </p:cBhvr>
                                      <p:tavLst>
                                        <p:tav tm="0">
                                          <p:val>
                                            <p:strVal val="#ppt_x"/>
                                          </p:val>
                                        </p:tav>
                                        <p:tav tm="100000">
                                          <p:val>
                                            <p:strVal val="#ppt_x"/>
                                          </p:val>
                                        </p:tav>
                                      </p:tavLst>
                                    </p:anim>
                                    <p:anim calcmode="lin" valueType="num">
                                      <p:cBhvr>
                                        <p:cTn id="28" dur="1000" fill="hold"/>
                                        <p:tgtEl>
                                          <p:spTgt spid="31"/>
                                        </p:tgtEl>
                                        <p:attrNameLst>
                                          <p:attrName>ppt_y</p:attrName>
                                        </p:attrNameLst>
                                      </p:cBhvr>
                                      <p:tavLst>
                                        <p:tav tm="0">
                                          <p:val>
                                            <p:strVal val="#ppt_y+.1"/>
                                          </p:val>
                                        </p:tav>
                                        <p:tav tm="100000">
                                          <p:val>
                                            <p:strVal val="#ppt_y"/>
                                          </p:val>
                                        </p:tav>
                                      </p:tavLst>
                                    </p:anim>
                                  </p:childTnLst>
                                </p:cTn>
                              </p:par>
                              <p:par>
                                <p:cTn id="29" presetID="42" presetClass="entr" presetSubtype="0" fill="hold" grpId="0" nodeType="withEffect">
                                  <p:stCondLst>
                                    <p:cond delay="0"/>
                                  </p:stCondLst>
                                  <p:childTnLst>
                                    <p:set>
                                      <p:cBhvr>
                                        <p:cTn id="30" dur="1" fill="hold">
                                          <p:stCondLst>
                                            <p:cond delay="0"/>
                                          </p:stCondLst>
                                        </p:cTn>
                                        <p:tgtEl>
                                          <p:spTgt spid="26"/>
                                        </p:tgtEl>
                                        <p:attrNameLst>
                                          <p:attrName>style.visibility</p:attrName>
                                        </p:attrNameLst>
                                      </p:cBhvr>
                                      <p:to>
                                        <p:strVal val="visible"/>
                                      </p:to>
                                    </p:set>
                                    <p:animEffect transition="in" filter="fade">
                                      <p:cBhvr>
                                        <p:cTn id="31" dur="1000"/>
                                        <p:tgtEl>
                                          <p:spTgt spid="26"/>
                                        </p:tgtEl>
                                      </p:cBhvr>
                                    </p:animEffect>
                                    <p:anim calcmode="lin" valueType="num">
                                      <p:cBhvr>
                                        <p:cTn id="32" dur="1000" fill="hold"/>
                                        <p:tgtEl>
                                          <p:spTgt spid="26"/>
                                        </p:tgtEl>
                                        <p:attrNameLst>
                                          <p:attrName>ppt_x</p:attrName>
                                        </p:attrNameLst>
                                      </p:cBhvr>
                                      <p:tavLst>
                                        <p:tav tm="0">
                                          <p:val>
                                            <p:strVal val="#ppt_x"/>
                                          </p:val>
                                        </p:tav>
                                        <p:tav tm="100000">
                                          <p:val>
                                            <p:strVal val="#ppt_x"/>
                                          </p:val>
                                        </p:tav>
                                      </p:tavLst>
                                    </p:anim>
                                    <p:anim calcmode="lin" valueType="num">
                                      <p:cBhvr>
                                        <p:cTn id="33"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4" grpId="0"/>
      <p:bldP spid="31" grpId="0"/>
    </p:bld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2" name="图片 4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2192000" cy="6892024"/>
          </a:xfrm>
          <a:prstGeom prst="rect">
            <a:avLst/>
          </a:prstGeom>
        </p:spPr>
      </p:pic>
      <p:pic>
        <p:nvPicPr>
          <p:cNvPr id="43" name="图片 42"/>
          <p:cNvPicPr>
            <a:picLocks noChangeAspect="1"/>
          </p:cNvPicPr>
          <p:nvPr/>
        </p:nvPicPr>
        <p:blipFill rotWithShape="1">
          <a:blip r:embed="rId4" cstate="print">
            <a:extLst>
              <a:ext uri="{28A0092B-C50C-407E-A947-70E740481C1C}">
                <a14:useLocalDpi xmlns:a14="http://schemas.microsoft.com/office/drawing/2010/main" val="0"/>
              </a:ext>
            </a:extLst>
          </a:blip>
          <a:srcRect l="50495"/>
          <a:stretch>
            <a:fillRect/>
          </a:stretch>
        </p:blipFill>
        <p:spPr>
          <a:xfrm rot="5400000">
            <a:off x="2630524" y="-2670771"/>
            <a:ext cx="6948491" cy="12191998"/>
          </a:xfrm>
          <a:prstGeom prst="rect">
            <a:avLst/>
          </a:prstGeom>
        </p:spPr>
      </p:pic>
      <p:sp>
        <p:nvSpPr>
          <p:cNvPr id="30" name="椭圆 29" descr="e7d195523061f1c0deeec63e560781cfd59afb0ea006f2a87ABB68BF51EA6619813959095094C18C62A12F549504892A4AAA8C1554C6663626E05CA27F281A14E6983772AFC3FB97135759321DEA3D704CB8FFD9D2544D20ADDCB4FC824F904E0D83D989474D2C72C21C19999FBBACD7FA81DBC650697183C998B58960BA5FD542E56B4FBC2C958F"/>
          <p:cNvSpPr/>
          <p:nvPr/>
        </p:nvSpPr>
        <p:spPr>
          <a:xfrm>
            <a:off x="2841062" y="2568013"/>
            <a:ext cx="1607335" cy="1607333"/>
          </a:xfrm>
          <a:prstGeom prst="ellipse">
            <a:avLst/>
          </a:prstGeom>
          <a:noFill/>
          <a:ln w="9525">
            <a:solidFill>
              <a:srgbClr val="C1BAB8"/>
            </a:solidFill>
            <a:prstDash val="sysDash"/>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35">
              <a:cs typeface="+mn-ea"/>
              <a:sym typeface="+mn-lt"/>
            </a:endParaRPr>
          </a:p>
        </p:txBody>
      </p:sp>
      <p:sp>
        <p:nvSpPr>
          <p:cNvPr id="31" name="椭圆 30" descr="e7d195523061f1c0deeec63e560781cfd59afb0ea006f2a87ABB68BF51EA6619813959095094C18C62A12F549504892A4AAA8C1554C6663626E05CA27F281A14E6983772AFC3FB97135759321DEA3D704CB8FFD9D2544D20ADDCB4FC824F904E0D83D989474D2C72C21C19999FBBACD7FA81DBC650697183C998B58960BA5FD542E56B4FBC2C958F"/>
          <p:cNvSpPr/>
          <p:nvPr/>
        </p:nvSpPr>
        <p:spPr>
          <a:xfrm>
            <a:off x="5271986" y="2568013"/>
            <a:ext cx="1607335" cy="1607333"/>
          </a:xfrm>
          <a:prstGeom prst="ellipse">
            <a:avLst/>
          </a:prstGeom>
          <a:noFill/>
          <a:ln w="9525">
            <a:solidFill>
              <a:srgbClr val="C1BAB8"/>
            </a:solidFill>
            <a:prstDash val="sysDash"/>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35">
              <a:cs typeface="+mn-ea"/>
              <a:sym typeface="+mn-lt"/>
            </a:endParaRPr>
          </a:p>
        </p:txBody>
      </p:sp>
      <p:sp>
        <p:nvSpPr>
          <p:cNvPr id="32" name="椭圆 31" descr="e7d195523061f1c0deeec63e560781cfd59afb0ea006f2a87ABB68BF51EA6619813959095094C18C62A12F549504892A4AAA8C1554C6663626E05CA27F281A14E6983772AFC3FB97135759321DEA3D704CB8FFD9D2544D20ADDCB4FC824F904E0D83D989474D2C72C21C19999FBBACD7FA81DBC650697183C998B58960BA5FD542E56B4FBC2C958F"/>
          <p:cNvSpPr/>
          <p:nvPr/>
        </p:nvSpPr>
        <p:spPr>
          <a:xfrm>
            <a:off x="7702910" y="2568013"/>
            <a:ext cx="1607335" cy="1607333"/>
          </a:xfrm>
          <a:prstGeom prst="ellipse">
            <a:avLst/>
          </a:prstGeom>
          <a:noFill/>
          <a:ln w="9525">
            <a:solidFill>
              <a:srgbClr val="C1BAB8"/>
            </a:solidFill>
            <a:prstDash val="sysDash"/>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35">
              <a:cs typeface="+mn-ea"/>
              <a:sym typeface="+mn-lt"/>
            </a:endParaRPr>
          </a:p>
        </p:txBody>
      </p:sp>
      <p:sp>
        <p:nvSpPr>
          <p:cNvPr id="33" name="Freeform 551" descr="e7d195523061f1c0deeec63e560781cfd59afb0ea006f2a87ABB68BF51EA6619813959095094C18C62A12F549504892A4AAA8C1554C6663626E05CA27F281A14E6983772AFC3FB97135759321DEA3D704CB8FFD9D2544D20ADDCB4FC824F904E0D83D989474D2C72C21C19999FBBACD7FA81DBC650697183C998B58960BA5FD542E56B4FBC2C958F"/>
          <p:cNvSpPr/>
          <p:nvPr/>
        </p:nvSpPr>
        <p:spPr bwMode="auto">
          <a:xfrm>
            <a:off x="3430332" y="3184597"/>
            <a:ext cx="479600" cy="363125"/>
          </a:xfrm>
          <a:custGeom>
            <a:avLst/>
            <a:gdLst>
              <a:gd name="T0" fmla="*/ 7 w 140"/>
              <a:gd name="T1" fmla="*/ 99 h 106"/>
              <a:gd name="T2" fmla="*/ 14 w 140"/>
              <a:gd name="T3" fmla="*/ 99 h 106"/>
              <a:gd name="T4" fmla="*/ 14 w 140"/>
              <a:gd name="T5" fmla="*/ 59 h 106"/>
              <a:gd name="T6" fmla="*/ 21 w 140"/>
              <a:gd name="T7" fmla="*/ 57 h 106"/>
              <a:gd name="T8" fmla="*/ 21 w 140"/>
              <a:gd name="T9" fmla="*/ 99 h 106"/>
              <a:gd name="T10" fmla="*/ 26 w 140"/>
              <a:gd name="T11" fmla="*/ 99 h 106"/>
              <a:gd name="T12" fmla="*/ 26 w 140"/>
              <a:gd name="T13" fmla="*/ 54 h 106"/>
              <a:gd name="T14" fmla="*/ 33 w 140"/>
              <a:gd name="T15" fmla="*/ 52 h 106"/>
              <a:gd name="T16" fmla="*/ 33 w 140"/>
              <a:gd name="T17" fmla="*/ 99 h 106"/>
              <a:gd name="T18" fmla="*/ 40 w 140"/>
              <a:gd name="T19" fmla="*/ 99 h 106"/>
              <a:gd name="T20" fmla="*/ 40 w 140"/>
              <a:gd name="T21" fmla="*/ 49 h 106"/>
              <a:gd name="T22" fmla="*/ 40 w 140"/>
              <a:gd name="T23" fmla="*/ 49 h 106"/>
              <a:gd name="T24" fmla="*/ 47 w 140"/>
              <a:gd name="T25" fmla="*/ 57 h 106"/>
              <a:gd name="T26" fmla="*/ 47 w 140"/>
              <a:gd name="T27" fmla="*/ 99 h 106"/>
              <a:gd name="T28" fmla="*/ 52 w 140"/>
              <a:gd name="T29" fmla="*/ 99 h 106"/>
              <a:gd name="T30" fmla="*/ 52 w 140"/>
              <a:gd name="T31" fmla="*/ 61 h 106"/>
              <a:gd name="T32" fmla="*/ 59 w 140"/>
              <a:gd name="T33" fmla="*/ 59 h 106"/>
              <a:gd name="T34" fmla="*/ 59 w 140"/>
              <a:gd name="T35" fmla="*/ 99 h 106"/>
              <a:gd name="T36" fmla="*/ 64 w 140"/>
              <a:gd name="T37" fmla="*/ 99 h 106"/>
              <a:gd name="T38" fmla="*/ 64 w 140"/>
              <a:gd name="T39" fmla="*/ 57 h 106"/>
              <a:gd name="T40" fmla="*/ 71 w 140"/>
              <a:gd name="T41" fmla="*/ 52 h 106"/>
              <a:gd name="T42" fmla="*/ 71 w 140"/>
              <a:gd name="T43" fmla="*/ 99 h 106"/>
              <a:gd name="T44" fmla="*/ 76 w 140"/>
              <a:gd name="T45" fmla="*/ 99 h 106"/>
              <a:gd name="T46" fmla="*/ 76 w 140"/>
              <a:gd name="T47" fmla="*/ 49 h 106"/>
              <a:gd name="T48" fmla="*/ 83 w 140"/>
              <a:gd name="T49" fmla="*/ 45 h 106"/>
              <a:gd name="T50" fmla="*/ 83 w 140"/>
              <a:gd name="T51" fmla="*/ 99 h 106"/>
              <a:gd name="T52" fmla="*/ 90 w 140"/>
              <a:gd name="T53" fmla="*/ 99 h 106"/>
              <a:gd name="T54" fmla="*/ 90 w 140"/>
              <a:gd name="T55" fmla="*/ 42 h 106"/>
              <a:gd name="T56" fmla="*/ 97 w 140"/>
              <a:gd name="T57" fmla="*/ 40 h 106"/>
              <a:gd name="T58" fmla="*/ 97 w 140"/>
              <a:gd name="T59" fmla="*/ 99 h 106"/>
              <a:gd name="T60" fmla="*/ 102 w 140"/>
              <a:gd name="T61" fmla="*/ 99 h 106"/>
              <a:gd name="T62" fmla="*/ 102 w 140"/>
              <a:gd name="T63" fmla="*/ 38 h 106"/>
              <a:gd name="T64" fmla="*/ 109 w 140"/>
              <a:gd name="T65" fmla="*/ 33 h 106"/>
              <a:gd name="T66" fmla="*/ 109 w 140"/>
              <a:gd name="T67" fmla="*/ 99 h 106"/>
              <a:gd name="T68" fmla="*/ 135 w 140"/>
              <a:gd name="T69" fmla="*/ 99 h 106"/>
              <a:gd name="T70" fmla="*/ 135 w 140"/>
              <a:gd name="T71" fmla="*/ 106 h 106"/>
              <a:gd name="T72" fmla="*/ 7 w 140"/>
              <a:gd name="T73" fmla="*/ 106 h 106"/>
              <a:gd name="T74" fmla="*/ 0 w 140"/>
              <a:gd name="T75" fmla="*/ 106 h 106"/>
              <a:gd name="T76" fmla="*/ 0 w 140"/>
              <a:gd name="T77" fmla="*/ 99 h 106"/>
              <a:gd name="T78" fmla="*/ 0 w 140"/>
              <a:gd name="T79" fmla="*/ 2 h 106"/>
              <a:gd name="T80" fmla="*/ 7 w 140"/>
              <a:gd name="T81" fmla="*/ 2 h 106"/>
              <a:gd name="T82" fmla="*/ 7 w 140"/>
              <a:gd name="T83" fmla="*/ 40 h 106"/>
              <a:gd name="T84" fmla="*/ 43 w 140"/>
              <a:gd name="T85" fmla="*/ 26 h 106"/>
              <a:gd name="T86" fmla="*/ 45 w 140"/>
              <a:gd name="T87" fmla="*/ 23 h 106"/>
              <a:gd name="T88" fmla="*/ 50 w 140"/>
              <a:gd name="T89" fmla="*/ 28 h 106"/>
              <a:gd name="T90" fmla="*/ 54 w 140"/>
              <a:gd name="T91" fmla="*/ 38 h 106"/>
              <a:gd name="T92" fmla="*/ 109 w 140"/>
              <a:gd name="T93" fmla="*/ 12 h 106"/>
              <a:gd name="T94" fmla="*/ 102 w 140"/>
              <a:gd name="T95" fmla="*/ 0 h 106"/>
              <a:gd name="T96" fmla="*/ 121 w 140"/>
              <a:gd name="T97" fmla="*/ 0 h 106"/>
              <a:gd name="T98" fmla="*/ 140 w 140"/>
              <a:gd name="T99" fmla="*/ 2 h 106"/>
              <a:gd name="T100" fmla="*/ 130 w 140"/>
              <a:gd name="T101" fmla="*/ 16 h 106"/>
              <a:gd name="T102" fmla="*/ 121 w 140"/>
              <a:gd name="T103" fmla="*/ 33 h 106"/>
              <a:gd name="T104" fmla="*/ 113 w 140"/>
              <a:gd name="T105" fmla="*/ 21 h 106"/>
              <a:gd name="T106" fmla="*/ 57 w 140"/>
              <a:gd name="T107" fmla="*/ 49 h 106"/>
              <a:gd name="T108" fmla="*/ 52 w 140"/>
              <a:gd name="T109" fmla="*/ 52 h 106"/>
              <a:gd name="T110" fmla="*/ 47 w 140"/>
              <a:gd name="T111" fmla="*/ 47 h 106"/>
              <a:gd name="T112" fmla="*/ 43 w 140"/>
              <a:gd name="T113" fmla="*/ 38 h 106"/>
              <a:gd name="T114" fmla="*/ 7 w 140"/>
              <a:gd name="T115" fmla="*/ 54 h 106"/>
              <a:gd name="T116" fmla="*/ 7 w 140"/>
              <a:gd name="T117" fmla="*/ 99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40" h="106">
                <a:moveTo>
                  <a:pt x="7" y="99"/>
                </a:moveTo>
                <a:lnTo>
                  <a:pt x="14" y="99"/>
                </a:lnTo>
                <a:lnTo>
                  <a:pt x="14" y="59"/>
                </a:lnTo>
                <a:lnTo>
                  <a:pt x="21" y="57"/>
                </a:lnTo>
                <a:lnTo>
                  <a:pt x="21" y="99"/>
                </a:lnTo>
                <a:lnTo>
                  <a:pt x="26" y="99"/>
                </a:lnTo>
                <a:lnTo>
                  <a:pt x="26" y="54"/>
                </a:lnTo>
                <a:lnTo>
                  <a:pt x="33" y="52"/>
                </a:lnTo>
                <a:lnTo>
                  <a:pt x="33" y="99"/>
                </a:lnTo>
                <a:lnTo>
                  <a:pt x="40" y="99"/>
                </a:lnTo>
                <a:lnTo>
                  <a:pt x="40" y="49"/>
                </a:lnTo>
                <a:lnTo>
                  <a:pt x="40" y="49"/>
                </a:lnTo>
                <a:lnTo>
                  <a:pt x="47" y="57"/>
                </a:lnTo>
                <a:lnTo>
                  <a:pt x="47" y="99"/>
                </a:lnTo>
                <a:lnTo>
                  <a:pt x="52" y="99"/>
                </a:lnTo>
                <a:lnTo>
                  <a:pt x="52" y="61"/>
                </a:lnTo>
                <a:lnTo>
                  <a:pt x="59" y="59"/>
                </a:lnTo>
                <a:lnTo>
                  <a:pt x="59" y="99"/>
                </a:lnTo>
                <a:lnTo>
                  <a:pt x="64" y="99"/>
                </a:lnTo>
                <a:lnTo>
                  <a:pt x="64" y="57"/>
                </a:lnTo>
                <a:lnTo>
                  <a:pt x="71" y="52"/>
                </a:lnTo>
                <a:lnTo>
                  <a:pt x="71" y="99"/>
                </a:lnTo>
                <a:lnTo>
                  <a:pt x="76" y="99"/>
                </a:lnTo>
                <a:lnTo>
                  <a:pt x="76" y="49"/>
                </a:lnTo>
                <a:lnTo>
                  <a:pt x="83" y="45"/>
                </a:lnTo>
                <a:lnTo>
                  <a:pt x="83" y="99"/>
                </a:lnTo>
                <a:lnTo>
                  <a:pt x="90" y="99"/>
                </a:lnTo>
                <a:lnTo>
                  <a:pt x="90" y="42"/>
                </a:lnTo>
                <a:lnTo>
                  <a:pt x="97" y="40"/>
                </a:lnTo>
                <a:lnTo>
                  <a:pt x="97" y="99"/>
                </a:lnTo>
                <a:lnTo>
                  <a:pt x="102" y="99"/>
                </a:lnTo>
                <a:lnTo>
                  <a:pt x="102" y="38"/>
                </a:lnTo>
                <a:lnTo>
                  <a:pt x="109" y="33"/>
                </a:lnTo>
                <a:lnTo>
                  <a:pt x="109" y="99"/>
                </a:lnTo>
                <a:lnTo>
                  <a:pt x="135" y="99"/>
                </a:lnTo>
                <a:lnTo>
                  <a:pt x="135" y="106"/>
                </a:lnTo>
                <a:lnTo>
                  <a:pt x="7" y="106"/>
                </a:lnTo>
                <a:lnTo>
                  <a:pt x="0" y="106"/>
                </a:lnTo>
                <a:lnTo>
                  <a:pt x="0" y="99"/>
                </a:lnTo>
                <a:lnTo>
                  <a:pt x="0" y="2"/>
                </a:lnTo>
                <a:lnTo>
                  <a:pt x="7" y="2"/>
                </a:lnTo>
                <a:lnTo>
                  <a:pt x="7" y="40"/>
                </a:lnTo>
                <a:lnTo>
                  <a:pt x="43" y="26"/>
                </a:lnTo>
                <a:lnTo>
                  <a:pt x="45" y="23"/>
                </a:lnTo>
                <a:lnTo>
                  <a:pt x="50" y="28"/>
                </a:lnTo>
                <a:lnTo>
                  <a:pt x="54" y="38"/>
                </a:lnTo>
                <a:lnTo>
                  <a:pt x="109" y="12"/>
                </a:lnTo>
                <a:lnTo>
                  <a:pt x="102" y="0"/>
                </a:lnTo>
                <a:lnTo>
                  <a:pt x="121" y="0"/>
                </a:lnTo>
                <a:lnTo>
                  <a:pt x="140" y="2"/>
                </a:lnTo>
                <a:lnTo>
                  <a:pt x="130" y="16"/>
                </a:lnTo>
                <a:lnTo>
                  <a:pt x="121" y="33"/>
                </a:lnTo>
                <a:lnTo>
                  <a:pt x="113" y="21"/>
                </a:lnTo>
                <a:lnTo>
                  <a:pt x="57" y="49"/>
                </a:lnTo>
                <a:lnTo>
                  <a:pt x="52" y="52"/>
                </a:lnTo>
                <a:lnTo>
                  <a:pt x="47" y="47"/>
                </a:lnTo>
                <a:lnTo>
                  <a:pt x="43" y="38"/>
                </a:lnTo>
                <a:lnTo>
                  <a:pt x="7" y="54"/>
                </a:lnTo>
                <a:lnTo>
                  <a:pt x="7" y="99"/>
                </a:lnTo>
                <a:close/>
              </a:path>
            </a:pathLst>
          </a:custGeom>
          <a:solidFill>
            <a:srgbClr val="C1BAB8"/>
          </a:solidFill>
          <a:ln>
            <a:noFill/>
          </a:ln>
        </p:spPr>
        <p:txBody>
          <a:bodyPr vert="horz" wrap="square" lIns="121920" tIns="60960" rIns="121920" bIns="60960" numCol="1" anchor="t" anchorCtr="0" compatLnSpc="1"/>
          <a:lstStyle/>
          <a:p>
            <a:endParaRPr lang="zh-CN" altLang="en-US" sz="2400" dirty="0">
              <a:cs typeface="+mn-ea"/>
              <a:sym typeface="+mn-lt"/>
            </a:endParaRPr>
          </a:p>
        </p:txBody>
      </p:sp>
      <p:sp>
        <p:nvSpPr>
          <p:cNvPr id="34" name="Freeform 552" descr="e7d195523061f1c0deeec63e560781cfd59afb0ea006f2a87ABB68BF51EA6619813959095094C18C62A12F549504892A4AAA8C1554C6663626E05CA27F281A14E6983772AFC3FB97135759321DEA3D704CB8FFD9D2544D20ADDCB4FC824F904E0D83D989474D2C72C21C19999FBBACD7FA81DBC650697183C998B58960BA5FD542E56B4FBC2C958F"/>
          <p:cNvSpPr>
            <a:spLocks noEditPoints="1"/>
          </p:cNvSpPr>
          <p:nvPr/>
        </p:nvSpPr>
        <p:spPr bwMode="auto">
          <a:xfrm>
            <a:off x="5881471" y="3153552"/>
            <a:ext cx="479600" cy="356275"/>
          </a:xfrm>
          <a:custGeom>
            <a:avLst/>
            <a:gdLst>
              <a:gd name="T0" fmla="*/ 57 w 59"/>
              <a:gd name="T1" fmla="*/ 41 h 44"/>
              <a:gd name="T2" fmla="*/ 3 w 59"/>
              <a:gd name="T3" fmla="*/ 44 h 44"/>
              <a:gd name="T4" fmla="*/ 0 w 59"/>
              <a:gd name="T5" fmla="*/ 41 h 44"/>
              <a:gd name="T6" fmla="*/ 3 w 59"/>
              <a:gd name="T7" fmla="*/ 0 h 44"/>
              <a:gd name="T8" fmla="*/ 7 w 59"/>
              <a:gd name="T9" fmla="*/ 8 h 44"/>
              <a:gd name="T10" fmla="*/ 9 w 59"/>
              <a:gd name="T11" fmla="*/ 9 h 44"/>
              <a:gd name="T12" fmla="*/ 25 w 59"/>
              <a:gd name="T13" fmla="*/ 9 h 44"/>
              <a:gd name="T14" fmla="*/ 28 w 59"/>
              <a:gd name="T15" fmla="*/ 10 h 44"/>
              <a:gd name="T16" fmla="*/ 35 w 59"/>
              <a:gd name="T17" fmla="*/ 11 h 44"/>
              <a:gd name="T18" fmla="*/ 37 w 59"/>
              <a:gd name="T19" fmla="*/ 11 h 44"/>
              <a:gd name="T20" fmla="*/ 54 w 59"/>
              <a:gd name="T21" fmla="*/ 18 h 44"/>
              <a:gd name="T22" fmla="*/ 56 w 59"/>
              <a:gd name="T23" fmla="*/ 15 h 44"/>
              <a:gd name="T24" fmla="*/ 56 w 59"/>
              <a:gd name="T25" fmla="*/ 20 h 44"/>
              <a:gd name="T26" fmla="*/ 50 w 59"/>
              <a:gd name="T27" fmla="*/ 24 h 44"/>
              <a:gd name="T28" fmla="*/ 53 w 59"/>
              <a:gd name="T29" fmla="*/ 32 h 44"/>
              <a:gd name="T30" fmla="*/ 41 w 59"/>
              <a:gd name="T31" fmla="*/ 32 h 44"/>
              <a:gd name="T32" fmla="*/ 38 w 59"/>
              <a:gd name="T33" fmla="*/ 35 h 44"/>
              <a:gd name="T34" fmla="*/ 36 w 59"/>
              <a:gd name="T35" fmla="*/ 32 h 44"/>
              <a:gd name="T36" fmla="*/ 28 w 59"/>
              <a:gd name="T37" fmla="*/ 25 h 44"/>
              <a:gd name="T38" fmla="*/ 20 w 59"/>
              <a:gd name="T39" fmla="*/ 31 h 44"/>
              <a:gd name="T40" fmla="*/ 17 w 59"/>
              <a:gd name="T41" fmla="*/ 33 h 44"/>
              <a:gd name="T42" fmla="*/ 14 w 59"/>
              <a:gd name="T43" fmla="*/ 30 h 44"/>
              <a:gd name="T44" fmla="*/ 11 w 59"/>
              <a:gd name="T45" fmla="*/ 28 h 44"/>
              <a:gd name="T46" fmla="*/ 3 w 59"/>
              <a:gd name="T47" fmla="*/ 35 h 44"/>
              <a:gd name="T48" fmla="*/ 38 w 59"/>
              <a:gd name="T49" fmla="*/ 29 h 44"/>
              <a:gd name="T50" fmla="*/ 46 w 59"/>
              <a:gd name="T51" fmla="*/ 25 h 44"/>
              <a:gd name="T52" fmla="*/ 27 w 59"/>
              <a:gd name="T53" fmla="*/ 17 h 44"/>
              <a:gd name="T54" fmla="*/ 25 w 59"/>
              <a:gd name="T55" fmla="*/ 16 h 44"/>
              <a:gd name="T56" fmla="*/ 12 w 59"/>
              <a:gd name="T57" fmla="*/ 19 h 44"/>
              <a:gd name="T58" fmla="*/ 10 w 59"/>
              <a:gd name="T59" fmla="*/ 18 h 44"/>
              <a:gd name="T60" fmla="*/ 3 w 59"/>
              <a:gd name="T61" fmla="*/ 13 h 44"/>
              <a:gd name="T62" fmla="*/ 8 w 59"/>
              <a:gd name="T63" fmla="*/ 26 h 44"/>
              <a:gd name="T64" fmla="*/ 11 w 59"/>
              <a:gd name="T65" fmla="*/ 23 h 44"/>
              <a:gd name="T66" fmla="*/ 13 w 59"/>
              <a:gd name="T67" fmla="*/ 26 h 44"/>
              <a:gd name="T68" fmla="*/ 17 w 59"/>
              <a:gd name="T69" fmla="*/ 28 h 44"/>
              <a:gd name="T70" fmla="*/ 26 w 59"/>
              <a:gd name="T71" fmla="*/ 23 h 44"/>
              <a:gd name="T72" fmla="*/ 28 w 59"/>
              <a:gd name="T73" fmla="*/ 20 h 44"/>
              <a:gd name="T74" fmla="*/ 31 w 59"/>
              <a:gd name="T75" fmla="*/ 23 h 44"/>
              <a:gd name="T76" fmla="*/ 38 w 59"/>
              <a:gd name="T77" fmla="*/ 2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9" h="44">
                <a:moveTo>
                  <a:pt x="3" y="41"/>
                </a:moveTo>
                <a:cubicBezTo>
                  <a:pt x="57" y="41"/>
                  <a:pt x="57" y="41"/>
                  <a:pt x="57" y="41"/>
                </a:cubicBezTo>
                <a:cubicBezTo>
                  <a:pt x="57" y="44"/>
                  <a:pt x="57" y="44"/>
                  <a:pt x="57" y="44"/>
                </a:cubicBezTo>
                <a:cubicBezTo>
                  <a:pt x="3" y="44"/>
                  <a:pt x="3" y="44"/>
                  <a:pt x="3" y="44"/>
                </a:cubicBezTo>
                <a:cubicBezTo>
                  <a:pt x="0" y="44"/>
                  <a:pt x="0" y="44"/>
                  <a:pt x="0" y="44"/>
                </a:cubicBezTo>
                <a:cubicBezTo>
                  <a:pt x="0" y="41"/>
                  <a:pt x="0" y="41"/>
                  <a:pt x="0" y="41"/>
                </a:cubicBezTo>
                <a:cubicBezTo>
                  <a:pt x="0" y="0"/>
                  <a:pt x="0" y="0"/>
                  <a:pt x="0" y="0"/>
                </a:cubicBezTo>
                <a:cubicBezTo>
                  <a:pt x="3" y="0"/>
                  <a:pt x="3" y="0"/>
                  <a:pt x="3" y="0"/>
                </a:cubicBezTo>
                <a:cubicBezTo>
                  <a:pt x="3" y="9"/>
                  <a:pt x="3" y="9"/>
                  <a:pt x="3" y="9"/>
                </a:cubicBezTo>
                <a:cubicBezTo>
                  <a:pt x="7" y="8"/>
                  <a:pt x="7" y="8"/>
                  <a:pt x="7" y="8"/>
                </a:cubicBezTo>
                <a:cubicBezTo>
                  <a:pt x="8" y="8"/>
                  <a:pt x="8" y="8"/>
                  <a:pt x="8" y="8"/>
                </a:cubicBezTo>
                <a:cubicBezTo>
                  <a:pt x="9" y="9"/>
                  <a:pt x="9" y="9"/>
                  <a:pt x="9" y="9"/>
                </a:cubicBezTo>
                <a:cubicBezTo>
                  <a:pt x="12" y="15"/>
                  <a:pt x="12" y="15"/>
                  <a:pt x="12" y="15"/>
                </a:cubicBezTo>
                <a:cubicBezTo>
                  <a:pt x="25" y="9"/>
                  <a:pt x="25" y="9"/>
                  <a:pt x="25" y="9"/>
                </a:cubicBezTo>
                <a:cubicBezTo>
                  <a:pt x="28" y="8"/>
                  <a:pt x="28" y="8"/>
                  <a:pt x="28" y="8"/>
                </a:cubicBezTo>
                <a:cubicBezTo>
                  <a:pt x="28" y="10"/>
                  <a:pt x="28" y="10"/>
                  <a:pt x="28" y="10"/>
                </a:cubicBezTo>
                <a:cubicBezTo>
                  <a:pt x="28" y="13"/>
                  <a:pt x="28" y="13"/>
                  <a:pt x="28" y="13"/>
                </a:cubicBezTo>
                <a:cubicBezTo>
                  <a:pt x="35" y="11"/>
                  <a:pt x="35" y="11"/>
                  <a:pt x="35" y="11"/>
                </a:cubicBezTo>
                <a:cubicBezTo>
                  <a:pt x="36" y="11"/>
                  <a:pt x="36" y="11"/>
                  <a:pt x="36" y="11"/>
                </a:cubicBezTo>
                <a:cubicBezTo>
                  <a:pt x="37" y="11"/>
                  <a:pt x="37" y="11"/>
                  <a:pt x="37" y="11"/>
                </a:cubicBezTo>
                <a:cubicBezTo>
                  <a:pt x="48" y="23"/>
                  <a:pt x="48" y="23"/>
                  <a:pt x="48" y="23"/>
                </a:cubicBezTo>
                <a:cubicBezTo>
                  <a:pt x="54" y="18"/>
                  <a:pt x="54" y="18"/>
                  <a:pt x="54" y="18"/>
                </a:cubicBezTo>
                <a:cubicBezTo>
                  <a:pt x="53" y="18"/>
                  <a:pt x="53" y="18"/>
                  <a:pt x="53" y="18"/>
                </a:cubicBezTo>
                <a:cubicBezTo>
                  <a:pt x="53" y="16"/>
                  <a:pt x="55" y="15"/>
                  <a:pt x="56" y="15"/>
                </a:cubicBezTo>
                <a:cubicBezTo>
                  <a:pt x="58" y="15"/>
                  <a:pt x="59" y="16"/>
                  <a:pt x="59" y="18"/>
                </a:cubicBezTo>
                <a:cubicBezTo>
                  <a:pt x="59" y="19"/>
                  <a:pt x="58" y="20"/>
                  <a:pt x="56" y="20"/>
                </a:cubicBezTo>
                <a:cubicBezTo>
                  <a:pt x="56" y="20"/>
                  <a:pt x="56" y="20"/>
                  <a:pt x="55" y="20"/>
                </a:cubicBezTo>
                <a:cubicBezTo>
                  <a:pt x="50" y="24"/>
                  <a:pt x="50" y="24"/>
                  <a:pt x="50" y="24"/>
                </a:cubicBezTo>
                <a:cubicBezTo>
                  <a:pt x="56" y="29"/>
                  <a:pt x="56" y="29"/>
                  <a:pt x="56" y="29"/>
                </a:cubicBezTo>
                <a:cubicBezTo>
                  <a:pt x="53" y="32"/>
                  <a:pt x="53" y="32"/>
                  <a:pt x="53" y="32"/>
                </a:cubicBezTo>
                <a:cubicBezTo>
                  <a:pt x="47" y="27"/>
                  <a:pt x="47" y="27"/>
                  <a:pt x="47" y="27"/>
                </a:cubicBezTo>
                <a:cubicBezTo>
                  <a:pt x="41" y="32"/>
                  <a:pt x="41" y="32"/>
                  <a:pt x="41" y="32"/>
                </a:cubicBezTo>
                <a:cubicBezTo>
                  <a:pt x="41" y="32"/>
                  <a:pt x="41" y="32"/>
                  <a:pt x="41" y="32"/>
                </a:cubicBezTo>
                <a:cubicBezTo>
                  <a:pt x="41" y="33"/>
                  <a:pt x="40" y="35"/>
                  <a:pt x="38" y="35"/>
                </a:cubicBezTo>
                <a:cubicBezTo>
                  <a:pt x="37" y="35"/>
                  <a:pt x="36" y="33"/>
                  <a:pt x="36" y="32"/>
                </a:cubicBezTo>
                <a:cubicBezTo>
                  <a:pt x="36" y="32"/>
                  <a:pt x="36" y="32"/>
                  <a:pt x="36" y="32"/>
                </a:cubicBezTo>
                <a:cubicBezTo>
                  <a:pt x="29" y="25"/>
                  <a:pt x="29" y="25"/>
                  <a:pt x="29" y="25"/>
                </a:cubicBezTo>
                <a:cubicBezTo>
                  <a:pt x="29" y="25"/>
                  <a:pt x="28" y="25"/>
                  <a:pt x="28" y="25"/>
                </a:cubicBezTo>
                <a:cubicBezTo>
                  <a:pt x="28" y="25"/>
                  <a:pt x="27" y="25"/>
                  <a:pt x="27" y="25"/>
                </a:cubicBezTo>
                <a:cubicBezTo>
                  <a:pt x="20" y="31"/>
                  <a:pt x="20" y="31"/>
                  <a:pt x="20" y="31"/>
                </a:cubicBezTo>
                <a:cubicBezTo>
                  <a:pt x="20" y="31"/>
                  <a:pt x="20" y="31"/>
                  <a:pt x="20" y="31"/>
                </a:cubicBezTo>
                <a:cubicBezTo>
                  <a:pt x="20" y="32"/>
                  <a:pt x="18" y="33"/>
                  <a:pt x="17" y="33"/>
                </a:cubicBezTo>
                <a:cubicBezTo>
                  <a:pt x="15" y="33"/>
                  <a:pt x="14" y="32"/>
                  <a:pt x="14" y="31"/>
                </a:cubicBezTo>
                <a:cubicBezTo>
                  <a:pt x="14" y="31"/>
                  <a:pt x="14" y="31"/>
                  <a:pt x="14" y="30"/>
                </a:cubicBezTo>
                <a:cubicBezTo>
                  <a:pt x="12" y="28"/>
                  <a:pt x="12" y="28"/>
                  <a:pt x="12" y="28"/>
                </a:cubicBezTo>
                <a:cubicBezTo>
                  <a:pt x="11" y="28"/>
                  <a:pt x="11" y="28"/>
                  <a:pt x="11" y="28"/>
                </a:cubicBezTo>
                <a:cubicBezTo>
                  <a:pt x="10" y="28"/>
                  <a:pt x="10" y="28"/>
                  <a:pt x="10" y="28"/>
                </a:cubicBezTo>
                <a:cubicBezTo>
                  <a:pt x="3" y="35"/>
                  <a:pt x="3" y="35"/>
                  <a:pt x="3" y="35"/>
                </a:cubicBezTo>
                <a:cubicBezTo>
                  <a:pt x="3" y="41"/>
                  <a:pt x="3" y="41"/>
                  <a:pt x="3" y="41"/>
                </a:cubicBezTo>
                <a:close/>
                <a:moveTo>
                  <a:pt x="38" y="29"/>
                </a:moveTo>
                <a:cubicBezTo>
                  <a:pt x="39" y="29"/>
                  <a:pt x="39" y="29"/>
                  <a:pt x="39" y="30"/>
                </a:cubicBezTo>
                <a:cubicBezTo>
                  <a:pt x="46" y="25"/>
                  <a:pt x="46" y="25"/>
                  <a:pt x="46" y="25"/>
                </a:cubicBezTo>
                <a:cubicBezTo>
                  <a:pt x="35" y="15"/>
                  <a:pt x="35" y="15"/>
                  <a:pt x="35" y="15"/>
                </a:cubicBezTo>
                <a:cubicBezTo>
                  <a:pt x="27" y="17"/>
                  <a:pt x="27" y="17"/>
                  <a:pt x="27" y="17"/>
                </a:cubicBezTo>
                <a:cubicBezTo>
                  <a:pt x="25" y="18"/>
                  <a:pt x="25" y="18"/>
                  <a:pt x="25" y="18"/>
                </a:cubicBezTo>
                <a:cubicBezTo>
                  <a:pt x="25" y="16"/>
                  <a:pt x="25" y="16"/>
                  <a:pt x="25" y="16"/>
                </a:cubicBezTo>
                <a:cubicBezTo>
                  <a:pt x="24" y="13"/>
                  <a:pt x="24" y="13"/>
                  <a:pt x="24" y="13"/>
                </a:cubicBezTo>
                <a:cubicBezTo>
                  <a:pt x="12" y="19"/>
                  <a:pt x="12" y="19"/>
                  <a:pt x="12" y="19"/>
                </a:cubicBezTo>
                <a:cubicBezTo>
                  <a:pt x="11" y="20"/>
                  <a:pt x="11" y="20"/>
                  <a:pt x="11" y="20"/>
                </a:cubicBezTo>
                <a:cubicBezTo>
                  <a:pt x="10" y="18"/>
                  <a:pt x="10" y="18"/>
                  <a:pt x="10" y="18"/>
                </a:cubicBezTo>
                <a:cubicBezTo>
                  <a:pt x="6" y="12"/>
                  <a:pt x="6" y="12"/>
                  <a:pt x="6" y="12"/>
                </a:cubicBezTo>
                <a:cubicBezTo>
                  <a:pt x="3" y="13"/>
                  <a:pt x="3" y="13"/>
                  <a:pt x="3" y="13"/>
                </a:cubicBezTo>
                <a:cubicBezTo>
                  <a:pt x="3" y="32"/>
                  <a:pt x="3" y="32"/>
                  <a:pt x="3" y="32"/>
                </a:cubicBezTo>
                <a:cubicBezTo>
                  <a:pt x="8" y="26"/>
                  <a:pt x="8" y="26"/>
                  <a:pt x="8" y="26"/>
                </a:cubicBezTo>
                <a:cubicBezTo>
                  <a:pt x="8" y="26"/>
                  <a:pt x="8" y="25"/>
                  <a:pt x="8" y="25"/>
                </a:cubicBezTo>
                <a:cubicBezTo>
                  <a:pt x="8" y="24"/>
                  <a:pt x="9" y="23"/>
                  <a:pt x="11" y="23"/>
                </a:cubicBezTo>
                <a:cubicBezTo>
                  <a:pt x="12" y="23"/>
                  <a:pt x="13" y="24"/>
                  <a:pt x="13" y="25"/>
                </a:cubicBezTo>
                <a:cubicBezTo>
                  <a:pt x="13" y="25"/>
                  <a:pt x="13" y="26"/>
                  <a:pt x="13" y="26"/>
                </a:cubicBezTo>
                <a:cubicBezTo>
                  <a:pt x="16" y="28"/>
                  <a:pt x="16" y="28"/>
                  <a:pt x="16" y="28"/>
                </a:cubicBezTo>
                <a:cubicBezTo>
                  <a:pt x="16" y="28"/>
                  <a:pt x="17" y="28"/>
                  <a:pt x="17" y="28"/>
                </a:cubicBezTo>
                <a:cubicBezTo>
                  <a:pt x="17" y="28"/>
                  <a:pt x="18" y="28"/>
                  <a:pt x="18" y="29"/>
                </a:cubicBezTo>
                <a:cubicBezTo>
                  <a:pt x="26" y="23"/>
                  <a:pt x="26" y="23"/>
                  <a:pt x="26" y="23"/>
                </a:cubicBezTo>
                <a:cubicBezTo>
                  <a:pt x="26" y="23"/>
                  <a:pt x="26" y="23"/>
                  <a:pt x="26" y="23"/>
                </a:cubicBezTo>
                <a:cubicBezTo>
                  <a:pt x="26" y="21"/>
                  <a:pt x="27" y="20"/>
                  <a:pt x="28" y="20"/>
                </a:cubicBezTo>
                <a:cubicBezTo>
                  <a:pt x="30" y="20"/>
                  <a:pt x="31" y="21"/>
                  <a:pt x="31" y="23"/>
                </a:cubicBezTo>
                <a:cubicBezTo>
                  <a:pt x="31" y="23"/>
                  <a:pt x="31" y="23"/>
                  <a:pt x="31" y="23"/>
                </a:cubicBezTo>
                <a:cubicBezTo>
                  <a:pt x="37" y="30"/>
                  <a:pt x="37" y="30"/>
                  <a:pt x="37" y="30"/>
                </a:cubicBezTo>
                <a:cubicBezTo>
                  <a:pt x="37" y="29"/>
                  <a:pt x="38" y="29"/>
                  <a:pt x="38" y="29"/>
                </a:cubicBezTo>
                <a:close/>
              </a:path>
            </a:pathLst>
          </a:custGeom>
          <a:solidFill>
            <a:srgbClr val="C1BAB8"/>
          </a:solidFill>
          <a:ln>
            <a:noFill/>
          </a:ln>
        </p:spPr>
        <p:txBody>
          <a:bodyPr vert="horz" wrap="square" lIns="121920" tIns="60960" rIns="121920" bIns="60960" numCol="1" anchor="t" anchorCtr="0" compatLnSpc="1"/>
          <a:lstStyle/>
          <a:p>
            <a:endParaRPr lang="zh-CN" altLang="en-US" sz="2400">
              <a:cs typeface="+mn-ea"/>
              <a:sym typeface="+mn-lt"/>
            </a:endParaRPr>
          </a:p>
        </p:txBody>
      </p:sp>
      <p:sp>
        <p:nvSpPr>
          <p:cNvPr id="35" name="Freeform 553" descr="e7d195523061f1c0deeec63e560781cfd59afb0ea006f2a87ABB68BF51EA6619813959095094C18C62A12F549504892A4AAA8C1554C6663626E05CA27F281A14E6983772AFC3FB97135759321DEA3D704CB8FFD9D2544D20ADDCB4FC824F904E0D83D989474D2C72C21C19999FBBACD7FA81DBC650697183C998B58960BA5FD542E56B4FBC2C958F"/>
          <p:cNvSpPr>
            <a:spLocks noEditPoints="1"/>
          </p:cNvSpPr>
          <p:nvPr/>
        </p:nvSpPr>
        <p:spPr bwMode="auto">
          <a:xfrm>
            <a:off x="8274527" y="3193542"/>
            <a:ext cx="472749" cy="356275"/>
          </a:xfrm>
          <a:custGeom>
            <a:avLst/>
            <a:gdLst>
              <a:gd name="T0" fmla="*/ 5 w 58"/>
              <a:gd name="T1" fmla="*/ 41 h 44"/>
              <a:gd name="T2" fmla="*/ 12 w 58"/>
              <a:gd name="T3" fmla="*/ 29 h 44"/>
              <a:gd name="T4" fmla="*/ 14 w 58"/>
              <a:gd name="T5" fmla="*/ 41 h 44"/>
              <a:gd name="T6" fmla="*/ 21 w 58"/>
              <a:gd name="T7" fmla="*/ 16 h 44"/>
              <a:gd name="T8" fmla="*/ 22 w 58"/>
              <a:gd name="T9" fmla="*/ 41 h 44"/>
              <a:gd name="T10" fmla="*/ 29 w 58"/>
              <a:gd name="T11" fmla="*/ 7 h 44"/>
              <a:gd name="T12" fmla="*/ 31 w 58"/>
              <a:gd name="T13" fmla="*/ 41 h 44"/>
              <a:gd name="T14" fmla="*/ 38 w 58"/>
              <a:gd name="T15" fmla="*/ 9 h 44"/>
              <a:gd name="T16" fmla="*/ 39 w 58"/>
              <a:gd name="T17" fmla="*/ 41 h 44"/>
              <a:gd name="T18" fmla="*/ 46 w 58"/>
              <a:gd name="T19" fmla="*/ 11 h 44"/>
              <a:gd name="T20" fmla="*/ 47 w 58"/>
              <a:gd name="T21" fmla="*/ 41 h 44"/>
              <a:gd name="T22" fmla="*/ 54 w 58"/>
              <a:gd name="T23" fmla="*/ 4 h 44"/>
              <a:gd name="T24" fmla="*/ 58 w 58"/>
              <a:gd name="T25" fmla="*/ 41 h 44"/>
              <a:gd name="T26" fmla="*/ 3 w 58"/>
              <a:gd name="T27" fmla="*/ 44 h 44"/>
              <a:gd name="T28" fmla="*/ 0 w 58"/>
              <a:gd name="T29" fmla="*/ 41 h 44"/>
              <a:gd name="T30" fmla="*/ 3 w 58"/>
              <a:gd name="T31" fmla="*/ 0 h 44"/>
              <a:gd name="T32" fmla="*/ 7 w 58"/>
              <a:gd name="T33" fmla="*/ 32 h 44"/>
              <a:gd name="T34" fmla="*/ 7 w 58"/>
              <a:gd name="T35" fmla="*/ 37 h 44"/>
              <a:gd name="T36" fmla="*/ 7 w 58"/>
              <a:gd name="T37" fmla="*/ 38 h 44"/>
              <a:gd name="T38" fmla="*/ 8 w 58"/>
              <a:gd name="T39" fmla="*/ 32 h 44"/>
              <a:gd name="T40" fmla="*/ 7 w 58"/>
              <a:gd name="T41" fmla="*/ 32 h 44"/>
              <a:gd name="T42" fmla="*/ 15 w 58"/>
              <a:gd name="T43" fmla="*/ 19 h 44"/>
              <a:gd name="T44" fmla="*/ 15 w 58"/>
              <a:gd name="T45" fmla="*/ 38 h 44"/>
              <a:gd name="T46" fmla="*/ 16 w 58"/>
              <a:gd name="T47" fmla="*/ 37 h 44"/>
              <a:gd name="T48" fmla="*/ 15 w 58"/>
              <a:gd name="T49" fmla="*/ 18 h 44"/>
              <a:gd name="T50" fmla="*/ 24 w 58"/>
              <a:gd name="T51" fmla="*/ 9 h 44"/>
              <a:gd name="T52" fmla="*/ 23 w 58"/>
              <a:gd name="T53" fmla="*/ 37 h 44"/>
              <a:gd name="T54" fmla="*/ 24 w 58"/>
              <a:gd name="T55" fmla="*/ 38 h 44"/>
              <a:gd name="T56" fmla="*/ 24 w 58"/>
              <a:gd name="T57" fmla="*/ 10 h 44"/>
              <a:gd name="T58" fmla="*/ 24 w 58"/>
              <a:gd name="T59" fmla="*/ 9 h 44"/>
              <a:gd name="T60" fmla="*/ 32 w 58"/>
              <a:gd name="T61" fmla="*/ 12 h 44"/>
              <a:gd name="T62" fmla="*/ 32 w 58"/>
              <a:gd name="T63" fmla="*/ 38 h 44"/>
              <a:gd name="T64" fmla="*/ 33 w 58"/>
              <a:gd name="T65" fmla="*/ 37 h 44"/>
              <a:gd name="T66" fmla="*/ 32 w 58"/>
              <a:gd name="T67" fmla="*/ 11 h 44"/>
              <a:gd name="T68" fmla="*/ 49 w 58"/>
              <a:gd name="T69" fmla="*/ 6 h 44"/>
              <a:gd name="T70" fmla="*/ 49 w 58"/>
              <a:gd name="T71" fmla="*/ 37 h 44"/>
              <a:gd name="T72" fmla="*/ 49 w 58"/>
              <a:gd name="T73" fmla="*/ 38 h 44"/>
              <a:gd name="T74" fmla="*/ 50 w 58"/>
              <a:gd name="T75" fmla="*/ 7 h 44"/>
              <a:gd name="T76" fmla="*/ 49 w 58"/>
              <a:gd name="T77" fmla="*/ 6 h 44"/>
              <a:gd name="T78" fmla="*/ 40 w 58"/>
              <a:gd name="T79" fmla="*/ 14 h 44"/>
              <a:gd name="T80" fmla="*/ 41 w 58"/>
              <a:gd name="T81" fmla="*/ 38 h 44"/>
              <a:gd name="T82" fmla="*/ 41 w 58"/>
              <a:gd name="T83" fmla="*/ 37 h 44"/>
              <a:gd name="T84" fmla="*/ 41 w 58"/>
              <a:gd name="T85" fmla="*/ 1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8" h="44">
                <a:moveTo>
                  <a:pt x="3" y="41"/>
                </a:moveTo>
                <a:cubicBezTo>
                  <a:pt x="5" y="41"/>
                  <a:pt x="5" y="41"/>
                  <a:pt x="5" y="41"/>
                </a:cubicBezTo>
                <a:cubicBezTo>
                  <a:pt x="5" y="29"/>
                  <a:pt x="5" y="29"/>
                  <a:pt x="5" y="29"/>
                </a:cubicBezTo>
                <a:cubicBezTo>
                  <a:pt x="12" y="29"/>
                  <a:pt x="12" y="29"/>
                  <a:pt x="12" y="29"/>
                </a:cubicBezTo>
                <a:cubicBezTo>
                  <a:pt x="12" y="41"/>
                  <a:pt x="12" y="41"/>
                  <a:pt x="12" y="41"/>
                </a:cubicBezTo>
                <a:cubicBezTo>
                  <a:pt x="14" y="41"/>
                  <a:pt x="14" y="41"/>
                  <a:pt x="14" y="41"/>
                </a:cubicBezTo>
                <a:cubicBezTo>
                  <a:pt x="14" y="16"/>
                  <a:pt x="14" y="16"/>
                  <a:pt x="14" y="16"/>
                </a:cubicBezTo>
                <a:cubicBezTo>
                  <a:pt x="21" y="16"/>
                  <a:pt x="21" y="16"/>
                  <a:pt x="21" y="16"/>
                </a:cubicBezTo>
                <a:cubicBezTo>
                  <a:pt x="21" y="41"/>
                  <a:pt x="21" y="41"/>
                  <a:pt x="21" y="41"/>
                </a:cubicBezTo>
                <a:cubicBezTo>
                  <a:pt x="22" y="41"/>
                  <a:pt x="22" y="41"/>
                  <a:pt x="22" y="41"/>
                </a:cubicBezTo>
                <a:cubicBezTo>
                  <a:pt x="22" y="7"/>
                  <a:pt x="22" y="7"/>
                  <a:pt x="22" y="7"/>
                </a:cubicBezTo>
                <a:cubicBezTo>
                  <a:pt x="29" y="7"/>
                  <a:pt x="29" y="7"/>
                  <a:pt x="29" y="7"/>
                </a:cubicBezTo>
                <a:cubicBezTo>
                  <a:pt x="29" y="41"/>
                  <a:pt x="29" y="41"/>
                  <a:pt x="29" y="41"/>
                </a:cubicBezTo>
                <a:cubicBezTo>
                  <a:pt x="31" y="41"/>
                  <a:pt x="31" y="41"/>
                  <a:pt x="31" y="41"/>
                </a:cubicBezTo>
                <a:cubicBezTo>
                  <a:pt x="31" y="9"/>
                  <a:pt x="31" y="9"/>
                  <a:pt x="31" y="9"/>
                </a:cubicBezTo>
                <a:cubicBezTo>
                  <a:pt x="38" y="9"/>
                  <a:pt x="38" y="9"/>
                  <a:pt x="38" y="9"/>
                </a:cubicBezTo>
                <a:cubicBezTo>
                  <a:pt x="38" y="41"/>
                  <a:pt x="38" y="41"/>
                  <a:pt x="38" y="41"/>
                </a:cubicBezTo>
                <a:cubicBezTo>
                  <a:pt x="39" y="41"/>
                  <a:pt x="39" y="41"/>
                  <a:pt x="39" y="41"/>
                </a:cubicBezTo>
                <a:cubicBezTo>
                  <a:pt x="39" y="11"/>
                  <a:pt x="39" y="11"/>
                  <a:pt x="39" y="11"/>
                </a:cubicBezTo>
                <a:cubicBezTo>
                  <a:pt x="46" y="11"/>
                  <a:pt x="46" y="11"/>
                  <a:pt x="46" y="11"/>
                </a:cubicBezTo>
                <a:cubicBezTo>
                  <a:pt x="46" y="41"/>
                  <a:pt x="46" y="41"/>
                  <a:pt x="46" y="41"/>
                </a:cubicBezTo>
                <a:cubicBezTo>
                  <a:pt x="47" y="41"/>
                  <a:pt x="47" y="41"/>
                  <a:pt x="47" y="41"/>
                </a:cubicBezTo>
                <a:cubicBezTo>
                  <a:pt x="47" y="4"/>
                  <a:pt x="47" y="4"/>
                  <a:pt x="47" y="4"/>
                </a:cubicBezTo>
                <a:cubicBezTo>
                  <a:pt x="54" y="4"/>
                  <a:pt x="54" y="4"/>
                  <a:pt x="54" y="4"/>
                </a:cubicBezTo>
                <a:cubicBezTo>
                  <a:pt x="54" y="41"/>
                  <a:pt x="54" y="41"/>
                  <a:pt x="54" y="41"/>
                </a:cubicBezTo>
                <a:cubicBezTo>
                  <a:pt x="58" y="41"/>
                  <a:pt x="58" y="41"/>
                  <a:pt x="58" y="41"/>
                </a:cubicBezTo>
                <a:cubicBezTo>
                  <a:pt x="58" y="44"/>
                  <a:pt x="58" y="44"/>
                  <a:pt x="58" y="44"/>
                </a:cubicBezTo>
                <a:cubicBezTo>
                  <a:pt x="3" y="44"/>
                  <a:pt x="3" y="44"/>
                  <a:pt x="3" y="44"/>
                </a:cubicBezTo>
                <a:cubicBezTo>
                  <a:pt x="0" y="44"/>
                  <a:pt x="0" y="44"/>
                  <a:pt x="0" y="44"/>
                </a:cubicBezTo>
                <a:cubicBezTo>
                  <a:pt x="0" y="41"/>
                  <a:pt x="0" y="41"/>
                  <a:pt x="0" y="41"/>
                </a:cubicBezTo>
                <a:cubicBezTo>
                  <a:pt x="0" y="0"/>
                  <a:pt x="0" y="0"/>
                  <a:pt x="0" y="0"/>
                </a:cubicBezTo>
                <a:cubicBezTo>
                  <a:pt x="3" y="0"/>
                  <a:pt x="3" y="0"/>
                  <a:pt x="3" y="0"/>
                </a:cubicBezTo>
                <a:cubicBezTo>
                  <a:pt x="3" y="41"/>
                  <a:pt x="3" y="41"/>
                  <a:pt x="3" y="41"/>
                </a:cubicBezTo>
                <a:close/>
                <a:moveTo>
                  <a:pt x="7" y="32"/>
                </a:moveTo>
                <a:cubicBezTo>
                  <a:pt x="7" y="32"/>
                  <a:pt x="7" y="32"/>
                  <a:pt x="7" y="32"/>
                </a:cubicBezTo>
                <a:cubicBezTo>
                  <a:pt x="7" y="37"/>
                  <a:pt x="7" y="37"/>
                  <a:pt x="7" y="37"/>
                </a:cubicBezTo>
                <a:cubicBezTo>
                  <a:pt x="7" y="38"/>
                  <a:pt x="7" y="38"/>
                  <a:pt x="7" y="38"/>
                </a:cubicBezTo>
                <a:cubicBezTo>
                  <a:pt x="7" y="38"/>
                  <a:pt x="7" y="38"/>
                  <a:pt x="7" y="38"/>
                </a:cubicBezTo>
                <a:cubicBezTo>
                  <a:pt x="8" y="38"/>
                  <a:pt x="8" y="38"/>
                  <a:pt x="8" y="37"/>
                </a:cubicBezTo>
                <a:cubicBezTo>
                  <a:pt x="8" y="32"/>
                  <a:pt x="8" y="32"/>
                  <a:pt x="8" y="32"/>
                </a:cubicBezTo>
                <a:cubicBezTo>
                  <a:pt x="8" y="32"/>
                  <a:pt x="8" y="32"/>
                  <a:pt x="7" y="32"/>
                </a:cubicBezTo>
                <a:cubicBezTo>
                  <a:pt x="7" y="32"/>
                  <a:pt x="7" y="32"/>
                  <a:pt x="7" y="32"/>
                </a:cubicBezTo>
                <a:close/>
                <a:moveTo>
                  <a:pt x="15" y="18"/>
                </a:moveTo>
                <a:cubicBezTo>
                  <a:pt x="15" y="18"/>
                  <a:pt x="15" y="19"/>
                  <a:pt x="15" y="19"/>
                </a:cubicBezTo>
                <a:cubicBezTo>
                  <a:pt x="15" y="37"/>
                  <a:pt x="15" y="37"/>
                  <a:pt x="15" y="37"/>
                </a:cubicBezTo>
                <a:cubicBezTo>
                  <a:pt x="15" y="38"/>
                  <a:pt x="15" y="38"/>
                  <a:pt x="15" y="38"/>
                </a:cubicBezTo>
                <a:cubicBezTo>
                  <a:pt x="15" y="38"/>
                  <a:pt x="15" y="38"/>
                  <a:pt x="15" y="38"/>
                </a:cubicBezTo>
                <a:cubicBezTo>
                  <a:pt x="16" y="38"/>
                  <a:pt x="16" y="38"/>
                  <a:pt x="16" y="37"/>
                </a:cubicBezTo>
                <a:cubicBezTo>
                  <a:pt x="16" y="19"/>
                  <a:pt x="16" y="19"/>
                  <a:pt x="16" y="19"/>
                </a:cubicBezTo>
                <a:cubicBezTo>
                  <a:pt x="16" y="19"/>
                  <a:pt x="16" y="18"/>
                  <a:pt x="15" y="18"/>
                </a:cubicBezTo>
                <a:cubicBezTo>
                  <a:pt x="15" y="18"/>
                  <a:pt x="15" y="18"/>
                  <a:pt x="15" y="18"/>
                </a:cubicBezTo>
                <a:close/>
                <a:moveTo>
                  <a:pt x="24" y="9"/>
                </a:moveTo>
                <a:cubicBezTo>
                  <a:pt x="23" y="9"/>
                  <a:pt x="23" y="9"/>
                  <a:pt x="23" y="10"/>
                </a:cubicBezTo>
                <a:cubicBezTo>
                  <a:pt x="23" y="37"/>
                  <a:pt x="23" y="37"/>
                  <a:pt x="23" y="37"/>
                </a:cubicBezTo>
                <a:cubicBezTo>
                  <a:pt x="23" y="38"/>
                  <a:pt x="23" y="38"/>
                  <a:pt x="24" y="38"/>
                </a:cubicBezTo>
                <a:cubicBezTo>
                  <a:pt x="24" y="38"/>
                  <a:pt x="24" y="38"/>
                  <a:pt x="24" y="38"/>
                </a:cubicBezTo>
                <a:cubicBezTo>
                  <a:pt x="24" y="38"/>
                  <a:pt x="24" y="38"/>
                  <a:pt x="24" y="37"/>
                </a:cubicBezTo>
                <a:cubicBezTo>
                  <a:pt x="24" y="10"/>
                  <a:pt x="24" y="10"/>
                  <a:pt x="24" y="10"/>
                </a:cubicBezTo>
                <a:cubicBezTo>
                  <a:pt x="24" y="9"/>
                  <a:pt x="24" y="9"/>
                  <a:pt x="24" y="9"/>
                </a:cubicBezTo>
                <a:cubicBezTo>
                  <a:pt x="24" y="9"/>
                  <a:pt x="24" y="9"/>
                  <a:pt x="24" y="9"/>
                </a:cubicBezTo>
                <a:close/>
                <a:moveTo>
                  <a:pt x="32" y="11"/>
                </a:moveTo>
                <a:cubicBezTo>
                  <a:pt x="32" y="11"/>
                  <a:pt x="32" y="12"/>
                  <a:pt x="32" y="12"/>
                </a:cubicBezTo>
                <a:cubicBezTo>
                  <a:pt x="32" y="37"/>
                  <a:pt x="32" y="37"/>
                  <a:pt x="32" y="37"/>
                </a:cubicBezTo>
                <a:cubicBezTo>
                  <a:pt x="32" y="38"/>
                  <a:pt x="32" y="38"/>
                  <a:pt x="32" y="38"/>
                </a:cubicBezTo>
                <a:cubicBezTo>
                  <a:pt x="32" y="38"/>
                  <a:pt x="32" y="38"/>
                  <a:pt x="32" y="38"/>
                </a:cubicBezTo>
                <a:cubicBezTo>
                  <a:pt x="33" y="38"/>
                  <a:pt x="33" y="38"/>
                  <a:pt x="33" y="37"/>
                </a:cubicBezTo>
                <a:cubicBezTo>
                  <a:pt x="33" y="12"/>
                  <a:pt x="33" y="12"/>
                  <a:pt x="33" y="12"/>
                </a:cubicBezTo>
                <a:cubicBezTo>
                  <a:pt x="33" y="12"/>
                  <a:pt x="33" y="11"/>
                  <a:pt x="32" y="11"/>
                </a:cubicBezTo>
                <a:cubicBezTo>
                  <a:pt x="32" y="11"/>
                  <a:pt x="32" y="11"/>
                  <a:pt x="32" y="11"/>
                </a:cubicBezTo>
                <a:close/>
                <a:moveTo>
                  <a:pt x="49" y="6"/>
                </a:moveTo>
                <a:cubicBezTo>
                  <a:pt x="49" y="6"/>
                  <a:pt x="49" y="6"/>
                  <a:pt x="49" y="7"/>
                </a:cubicBezTo>
                <a:cubicBezTo>
                  <a:pt x="49" y="37"/>
                  <a:pt x="49" y="37"/>
                  <a:pt x="49" y="37"/>
                </a:cubicBezTo>
                <a:cubicBezTo>
                  <a:pt x="49" y="38"/>
                  <a:pt x="49" y="38"/>
                  <a:pt x="49" y="38"/>
                </a:cubicBezTo>
                <a:cubicBezTo>
                  <a:pt x="49" y="38"/>
                  <a:pt x="49" y="38"/>
                  <a:pt x="49" y="38"/>
                </a:cubicBezTo>
                <a:cubicBezTo>
                  <a:pt x="49" y="38"/>
                  <a:pt x="50" y="38"/>
                  <a:pt x="50" y="37"/>
                </a:cubicBezTo>
                <a:cubicBezTo>
                  <a:pt x="50" y="7"/>
                  <a:pt x="50" y="7"/>
                  <a:pt x="50" y="7"/>
                </a:cubicBezTo>
                <a:cubicBezTo>
                  <a:pt x="50" y="6"/>
                  <a:pt x="49" y="6"/>
                  <a:pt x="49" y="6"/>
                </a:cubicBezTo>
                <a:cubicBezTo>
                  <a:pt x="49" y="6"/>
                  <a:pt x="49" y="6"/>
                  <a:pt x="49" y="6"/>
                </a:cubicBezTo>
                <a:close/>
                <a:moveTo>
                  <a:pt x="41" y="13"/>
                </a:moveTo>
                <a:cubicBezTo>
                  <a:pt x="40" y="13"/>
                  <a:pt x="40" y="14"/>
                  <a:pt x="40" y="14"/>
                </a:cubicBezTo>
                <a:cubicBezTo>
                  <a:pt x="40" y="37"/>
                  <a:pt x="40" y="37"/>
                  <a:pt x="40" y="37"/>
                </a:cubicBezTo>
                <a:cubicBezTo>
                  <a:pt x="40" y="38"/>
                  <a:pt x="40" y="38"/>
                  <a:pt x="41" y="38"/>
                </a:cubicBezTo>
                <a:cubicBezTo>
                  <a:pt x="41" y="38"/>
                  <a:pt x="41" y="38"/>
                  <a:pt x="41" y="38"/>
                </a:cubicBezTo>
                <a:cubicBezTo>
                  <a:pt x="41" y="38"/>
                  <a:pt x="41" y="38"/>
                  <a:pt x="41" y="37"/>
                </a:cubicBezTo>
                <a:cubicBezTo>
                  <a:pt x="41" y="14"/>
                  <a:pt x="41" y="14"/>
                  <a:pt x="41" y="14"/>
                </a:cubicBezTo>
                <a:cubicBezTo>
                  <a:pt x="41" y="14"/>
                  <a:pt x="41" y="13"/>
                  <a:pt x="41" y="13"/>
                </a:cubicBezTo>
                <a:close/>
              </a:path>
            </a:pathLst>
          </a:custGeom>
          <a:solidFill>
            <a:srgbClr val="C1BAB8"/>
          </a:solidFill>
          <a:ln>
            <a:noFill/>
          </a:ln>
        </p:spPr>
        <p:txBody>
          <a:bodyPr vert="horz" wrap="square" lIns="121920" tIns="60960" rIns="121920" bIns="60960" numCol="1" anchor="t" anchorCtr="0" compatLnSpc="1"/>
          <a:lstStyle/>
          <a:p>
            <a:endParaRPr lang="zh-CN" altLang="en-US" sz="2400">
              <a:cs typeface="+mn-ea"/>
              <a:sym typeface="+mn-lt"/>
            </a:endParaRPr>
          </a:p>
        </p:txBody>
      </p:sp>
      <p:grpSp>
        <p:nvGrpSpPr>
          <p:cNvPr id="36" name="组合 35" descr="e7d195523061f1c0deeec63e560781cfd59afb0ea006f2a87ABB68BF51EA6619813959095094C18C62A12F549504892A4AAA8C1554C6663626E05CA27F281A14E6983772AFC3FB97135759321DEA3D704CB8FFD9D2544D20ADDCB4FC824F904E0D83D989474D2C72C21C19999FBBACD7FA81DBC650697183C998B58960BA5FD542E56B4FBC2C958F"/>
          <p:cNvGrpSpPr/>
          <p:nvPr/>
        </p:nvGrpSpPr>
        <p:grpSpPr>
          <a:xfrm>
            <a:off x="1528621" y="2502159"/>
            <a:ext cx="1728000" cy="1728000"/>
            <a:chOff x="1528621" y="3266658"/>
            <a:chExt cx="1728000" cy="1728000"/>
          </a:xfrm>
        </p:grpSpPr>
        <p:grpSp>
          <p:nvGrpSpPr>
            <p:cNvPr id="37" name="组合 36"/>
            <p:cNvGrpSpPr>
              <a:grpSpLocks noChangeAspect="1"/>
            </p:cNvGrpSpPr>
            <p:nvPr/>
          </p:nvGrpSpPr>
          <p:grpSpPr>
            <a:xfrm>
              <a:off x="1528621" y="3266658"/>
              <a:ext cx="1728000" cy="1728000"/>
              <a:chOff x="2698243" y="4793191"/>
              <a:chExt cx="1810942" cy="1810942"/>
            </a:xfrm>
          </p:grpSpPr>
          <p:sp>
            <p:nvSpPr>
              <p:cNvPr id="39" name="椭圆 38"/>
              <p:cNvSpPr/>
              <p:nvPr/>
            </p:nvSpPr>
            <p:spPr>
              <a:xfrm>
                <a:off x="2698243" y="4793191"/>
                <a:ext cx="1810942" cy="1810942"/>
              </a:xfrm>
              <a:prstGeom prst="ellipse">
                <a:avLst/>
              </a:prstGeom>
              <a:solidFill>
                <a:srgbClr val="C1BA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cs typeface="+mn-ea"/>
                  <a:sym typeface="+mn-lt"/>
                </a:endParaRPr>
              </a:p>
            </p:txBody>
          </p:sp>
          <p:sp>
            <p:nvSpPr>
              <p:cNvPr id="40" name="椭圆 39"/>
              <p:cNvSpPr>
                <a:spLocks noChangeAspect="1"/>
              </p:cNvSpPr>
              <p:nvPr/>
            </p:nvSpPr>
            <p:spPr>
              <a:xfrm>
                <a:off x="2856092" y="4951040"/>
                <a:ext cx="1495244" cy="1495244"/>
              </a:xfrm>
              <a:prstGeom prst="ellipse">
                <a:avLst/>
              </a:prstGeom>
              <a:gradFill flip="none" rotWithShape="1">
                <a:gsLst>
                  <a:gs pos="0">
                    <a:schemeClr val="bg1">
                      <a:lumMod val="95000"/>
                    </a:schemeClr>
                  </a:gs>
                  <a:gs pos="0">
                    <a:schemeClr val="bg1">
                      <a:lumMod val="75000"/>
                    </a:schemeClr>
                  </a:gs>
                  <a:gs pos="70000">
                    <a:srgbClr val="FAFAFA"/>
                  </a:gs>
                </a:gsLst>
                <a:lin ang="8100000" scaled="1"/>
                <a:tileRect/>
              </a:gradFill>
              <a:ln w="25400">
                <a:solidFill>
                  <a:schemeClr val="bg1"/>
                </a:solidFill>
              </a:ln>
              <a:effectLst>
                <a:outerShdw blurRad="254000" dist="190500" dir="8100000" algn="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35">
                  <a:cs typeface="+mn-ea"/>
                  <a:sym typeface="+mn-lt"/>
                </a:endParaRPr>
              </a:p>
            </p:txBody>
          </p:sp>
        </p:grpSp>
        <p:sp>
          <p:nvSpPr>
            <p:cNvPr id="38" name="文本框 37"/>
            <p:cNvSpPr txBox="1"/>
            <p:nvPr/>
          </p:nvSpPr>
          <p:spPr>
            <a:xfrm>
              <a:off x="1769197" y="3838269"/>
              <a:ext cx="1127232" cy="584775"/>
            </a:xfrm>
            <a:prstGeom prst="rect">
              <a:avLst/>
            </a:prstGeom>
            <a:noFill/>
            <a:effectLst/>
          </p:spPr>
          <p:txBody>
            <a:bodyPr wrap="none" rtlCol="0">
              <a:spAutoFit/>
            </a:bodyPr>
            <a:lstStyle/>
            <a:p>
              <a:r>
                <a:rPr lang="zh-CN" altLang="en-US" sz="3200" dirty="0">
                  <a:solidFill>
                    <a:srgbClr val="C1BAB8"/>
                  </a:solidFill>
                  <a:cs typeface="+mn-ea"/>
                  <a:sym typeface="+mn-lt"/>
                </a:rPr>
                <a:t>标 题</a:t>
              </a:r>
              <a:endParaRPr lang="en-US" altLang="zh-CN" sz="3200" dirty="0">
                <a:solidFill>
                  <a:srgbClr val="C1BAB8"/>
                </a:solidFill>
                <a:cs typeface="+mn-ea"/>
                <a:sym typeface="+mn-lt"/>
              </a:endParaRPr>
            </a:p>
          </p:txBody>
        </p:sp>
      </p:grpSp>
      <p:grpSp>
        <p:nvGrpSpPr>
          <p:cNvPr id="41" name="组合 40" descr="e7d195523061f1c0deeec63e560781cfd59afb0ea006f2a87ABB68BF51EA6619813959095094C18C62A12F549504892A4AAA8C1554C6663626E05CA27F281A14E6983772AFC3FB97135759321DEA3D704CB8FFD9D2544D20ADDCB4FC824F904E0D83D989474D2C72C21C19999FBBACD7FA81DBC650697183C998B58960BA5FD542E56B4FBC2C958F"/>
          <p:cNvGrpSpPr/>
          <p:nvPr/>
        </p:nvGrpSpPr>
        <p:grpSpPr>
          <a:xfrm>
            <a:off x="3986830" y="2502159"/>
            <a:ext cx="1728000" cy="1728000"/>
            <a:chOff x="3986830" y="3266658"/>
            <a:chExt cx="1728000" cy="1728000"/>
          </a:xfrm>
        </p:grpSpPr>
        <p:grpSp>
          <p:nvGrpSpPr>
            <p:cNvPr id="46" name="组合 45"/>
            <p:cNvGrpSpPr>
              <a:grpSpLocks noChangeAspect="1"/>
            </p:cNvGrpSpPr>
            <p:nvPr/>
          </p:nvGrpSpPr>
          <p:grpSpPr>
            <a:xfrm>
              <a:off x="3986830" y="3266658"/>
              <a:ext cx="1728000" cy="1728000"/>
              <a:chOff x="2698243" y="4793191"/>
              <a:chExt cx="1810942" cy="1810942"/>
            </a:xfrm>
          </p:grpSpPr>
          <p:sp>
            <p:nvSpPr>
              <p:cNvPr id="48" name="椭圆 47"/>
              <p:cNvSpPr/>
              <p:nvPr/>
            </p:nvSpPr>
            <p:spPr>
              <a:xfrm>
                <a:off x="2698243" y="4793191"/>
                <a:ext cx="1810942" cy="1810942"/>
              </a:xfrm>
              <a:prstGeom prst="ellipse">
                <a:avLst/>
              </a:prstGeom>
              <a:solidFill>
                <a:srgbClr val="8A7D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cs typeface="+mn-ea"/>
                  <a:sym typeface="+mn-lt"/>
                </a:endParaRPr>
              </a:p>
            </p:txBody>
          </p:sp>
          <p:sp>
            <p:nvSpPr>
              <p:cNvPr id="49" name="椭圆 48"/>
              <p:cNvSpPr>
                <a:spLocks noChangeAspect="1"/>
              </p:cNvSpPr>
              <p:nvPr/>
            </p:nvSpPr>
            <p:spPr>
              <a:xfrm>
                <a:off x="2856092" y="4951040"/>
                <a:ext cx="1495244" cy="1495244"/>
              </a:xfrm>
              <a:prstGeom prst="ellipse">
                <a:avLst/>
              </a:prstGeom>
              <a:gradFill flip="none" rotWithShape="1">
                <a:gsLst>
                  <a:gs pos="0">
                    <a:schemeClr val="bg1">
                      <a:lumMod val="95000"/>
                    </a:schemeClr>
                  </a:gs>
                  <a:gs pos="0">
                    <a:schemeClr val="bg1">
                      <a:lumMod val="75000"/>
                    </a:schemeClr>
                  </a:gs>
                  <a:gs pos="70000">
                    <a:srgbClr val="FAFAFA"/>
                  </a:gs>
                </a:gsLst>
                <a:lin ang="8100000" scaled="1"/>
                <a:tileRect/>
              </a:gradFill>
              <a:ln w="25400">
                <a:solidFill>
                  <a:schemeClr val="bg1"/>
                </a:solidFill>
              </a:ln>
              <a:effectLst>
                <a:outerShdw blurRad="254000" dist="190500" dir="8100000" algn="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35">
                  <a:cs typeface="+mn-ea"/>
                  <a:sym typeface="+mn-lt"/>
                </a:endParaRPr>
              </a:p>
            </p:txBody>
          </p:sp>
        </p:grpSp>
        <p:sp>
          <p:nvSpPr>
            <p:cNvPr id="47" name="文本框 46"/>
            <p:cNvSpPr txBox="1"/>
            <p:nvPr/>
          </p:nvSpPr>
          <p:spPr>
            <a:xfrm>
              <a:off x="4215668" y="3838268"/>
              <a:ext cx="1127232" cy="584775"/>
            </a:xfrm>
            <a:prstGeom prst="rect">
              <a:avLst/>
            </a:prstGeom>
            <a:noFill/>
            <a:effectLst/>
          </p:spPr>
          <p:txBody>
            <a:bodyPr wrap="none" rtlCol="0">
              <a:spAutoFit/>
            </a:bodyPr>
            <a:lstStyle/>
            <a:p>
              <a:r>
                <a:rPr lang="zh-CN" altLang="en-US" sz="3200" dirty="0">
                  <a:solidFill>
                    <a:srgbClr val="8A7D7A"/>
                  </a:solidFill>
                  <a:cs typeface="+mn-ea"/>
                  <a:sym typeface="+mn-lt"/>
                </a:rPr>
                <a:t>标 题</a:t>
              </a:r>
              <a:endParaRPr lang="en-US" altLang="zh-CN" sz="3200" dirty="0">
                <a:solidFill>
                  <a:srgbClr val="8A7D7A"/>
                </a:solidFill>
                <a:cs typeface="+mn-ea"/>
                <a:sym typeface="+mn-lt"/>
              </a:endParaRPr>
            </a:p>
          </p:txBody>
        </p:sp>
      </p:grpSp>
      <p:grpSp>
        <p:nvGrpSpPr>
          <p:cNvPr id="50" name="组合 49" descr="e7d195523061f1c0deeec63e560781cfd59afb0ea006f2a87ABB68BF51EA6619813959095094C18C62A12F549504892A4AAA8C1554C6663626E05CA27F281A14E6983772AFC3FB97135759321DEA3D704CB8FFD9D2544D20ADDCB4FC824F904E0D83D989474D2C72C21C19999FBBACD7FA81DBC650697183C998B58960BA5FD542E56B4FBC2C958F"/>
          <p:cNvGrpSpPr/>
          <p:nvPr/>
        </p:nvGrpSpPr>
        <p:grpSpPr>
          <a:xfrm>
            <a:off x="6435234" y="2529513"/>
            <a:ext cx="1728000" cy="1728000"/>
            <a:chOff x="6435234" y="3294012"/>
            <a:chExt cx="1728000" cy="1728000"/>
          </a:xfrm>
        </p:grpSpPr>
        <p:grpSp>
          <p:nvGrpSpPr>
            <p:cNvPr id="51" name="组合 50"/>
            <p:cNvGrpSpPr>
              <a:grpSpLocks noChangeAspect="1"/>
            </p:cNvGrpSpPr>
            <p:nvPr/>
          </p:nvGrpSpPr>
          <p:grpSpPr>
            <a:xfrm>
              <a:off x="6435234" y="3294012"/>
              <a:ext cx="1728000" cy="1728000"/>
              <a:chOff x="2698243" y="4793191"/>
              <a:chExt cx="1810942" cy="1810942"/>
            </a:xfrm>
          </p:grpSpPr>
          <p:sp>
            <p:nvSpPr>
              <p:cNvPr id="53" name="椭圆 52"/>
              <p:cNvSpPr/>
              <p:nvPr/>
            </p:nvSpPr>
            <p:spPr>
              <a:xfrm>
                <a:off x="2698243" y="4793191"/>
                <a:ext cx="1810942" cy="1810942"/>
              </a:xfrm>
              <a:prstGeom prst="ellipse">
                <a:avLst/>
              </a:prstGeom>
              <a:solidFill>
                <a:srgbClr val="C1BA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C1BAB8"/>
                  </a:solidFill>
                  <a:cs typeface="+mn-ea"/>
                  <a:sym typeface="+mn-lt"/>
                </a:endParaRPr>
              </a:p>
            </p:txBody>
          </p:sp>
          <p:sp>
            <p:nvSpPr>
              <p:cNvPr id="54" name="椭圆 53"/>
              <p:cNvSpPr>
                <a:spLocks noChangeAspect="1"/>
              </p:cNvSpPr>
              <p:nvPr/>
            </p:nvSpPr>
            <p:spPr>
              <a:xfrm>
                <a:off x="2856092" y="4951040"/>
                <a:ext cx="1495244" cy="1495244"/>
              </a:xfrm>
              <a:prstGeom prst="ellipse">
                <a:avLst/>
              </a:prstGeom>
              <a:gradFill flip="none" rotWithShape="1">
                <a:gsLst>
                  <a:gs pos="0">
                    <a:schemeClr val="bg1">
                      <a:lumMod val="95000"/>
                    </a:schemeClr>
                  </a:gs>
                  <a:gs pos="0">
                    <a:schemeClr val="bg1">
                      <a:lumMod val="75000"/>
                    </a:schemeClr>
                  </a:gs>
                  <a:gs pos="70000">
                    <a:srgbClr val="FAFAFA"/>
                  </a:gs>
                </a:gsLst>
                <a:lin ang="8100000" scaled="1"/>
                <a:tileRect/>
              </a:gradFill>
              <a:ln w="25400">
                <a:solidFill>
                  <a:schemeClr val="bg1"/>
                </a:solidFill>
              </a:ln>
              <a:effectLst>
                <a:outerShdw blurRad="254000" dist="190500" dir="8100000" algn="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35">
                  <a:cs typeface="+mn-ea"/>
                  <a:sym typeface="+mn-lt"/>
                </a:endParaRPr>
              </a:p>
            </p:txBody>
          </p:sp>
        </p:grpSp>
        <p:sp>
          <p:nvSpPr>
            <p:cNvPr id="52" name="文本框 51"/>
            <p:cNvSpPr txBox="1"/>
            <p:nvPr/>
          </p:nvSpPr>
          <p:spPr>
            <a:xfrm>
              <a:off x="6717786" y="3838268"/>
              <a:ext cx="1127232" cy="584775"/>
            </a:xfrm>
            <a:prstGeom prst="rect">
              <a:avLst/>
            </a:prstGeom>
            <a:noFill/>
            <a:effectLst/>
          </p:spPr>
          <p:txBody>
            <a:bodyPr wrap="none" rtlCol="0">
              <a:spAutoFit/>
            </a:bodyPr>
            <a:lstStyle/>
            <a:p>
              <a:r>
                <a:rPr lang="zh-CN" altLang="en-US" sz="3200" dirty="0">
                  <a:solidFill>
                    <a:srgbClr val="C1BAB8"/>
                  </a:solidFill>
                  <a:cs typeface="+mn-ea"/>
                  <a:sym typeface="+mn-lt"/>
                </a:rPr>
                <a:t>标 题</a:t>
              </a:r>
              <a:endParaRPr lang="en-US" altLang="zh-CN" sz="3200" dirty="0">
                <a:solidFill>
                  <a:srgbClr val="C1BAB8"/>
                </a:solidFill>
                <a:cs typeface="+mn-ea"/>
                <a:sym typeface="+mn-lt"/>
              </a:endParaRPr>
            </a:p>
          </p:txBody>
        </p:sp>
      </p:grpSp>
      <p:grpSp>
        <p:nvGrpSpPr>
          <p:cNvPr id="55" name="组合 54" descr="e7d195523061f1c0deeec63e560781cfd59afb0ea006f2a87ABB68BF51EA6619813959095094C18C62A12F549504892A4AAA8C1554C6663626E05CA27F281A14E6983772AFC3FB97135759321DEA3D704CB8FFD9D2544D20ADDCB4FC824F904E0D83D989474D2C72C21C19999FBBACD7FA81DBC650697183C998B58960BA5FD542E56B4FBC2C958F"/>
          <p:cNvGrpSpPr/>
          <p:nvPr/>
        </p:nvGrpSpPr>
        <p:grpSpPr>
          <a:xfrm>
            <a:off x="8909794" y="2529512"/>
            <a:ext cx="1728000" cy="1728000"/>
            <a:chOff x="8909794" y="3294011"/>
            <a:chExt cx="1728000" cy="1728000"/>
          </a:xfrm>
        </p:grpSpPr>
        <p:grpSp>
          <p:nvGrpSpPr>
            <p:cNvPr id="56" name="组合 55"/>
            <p:cNvGrpSpPr>
              <a:grpSpLocks noChangeAspect="1"/>
            </p:cNvGrpSpPr>
            <p:nvPr/>
          </p:nvGrpSpPr>
          <p:grpSpPr>
            <a:xfrm>
              <a:off x="8909794" y="3294011"/>
              <a:ext cx="1728000" cy="1728000"/>
              <a:chOff x="2698243" y="4793191"/>
              <a:chExt cx="1810942" cy="1810942"/>
            </a:xfrm>
          </p:grpSpPr>
          <p:sp>
            <p:nvSpPr>
              <p:cNvPr id="58" name="椭圆 57"/>
              <p:cNvSpPr/>
              <p:nvPr/>
            </p:nvSpPr>
            <p:spPr>
              <a:xfrm>
                <a:off x="2698243" y="4793191"/>
                <a:ext cx="1810942" cy="1810942"/>
              </a:xfrm>
              <a:prstGeom prst="ellipse">
                <a:avLst/>
              </a:prstGeom>
              <a:solidFill>
                <a:srgbClr val="8A7D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8A7D7A"/>
                  </a:solidFill>
                  <a:cs typeface="+mn-ea"/>
                  <a:sym typeface="+mn-lt"/>
                </a:endParaRPr>
              </a:p>
            </p:txBody>
          </p:sp>
          <p:sp>
            <p:nvSpPr>
              <p:cNvPr id="59" name="椭圆 58"/>
              <p:cNvSpPr>
                <a:spLocks noChangeAspect="1"/>
              </p:cNvSpPr>
              <p:nvPr/>
            </p:nvSpPr>
            <p:spPr>
              <a:xfrm>
                <a:off x="2856092" y="4951040"/>
                <a:ext cx="1495244" cy="1495244"/>
              </a:xfrm>
              <a:prstGeom prst="ellipse">
                <a:avLst/>
              </a:prstGeom>
              <a:gradFill flip="none" rotWithShape="1">
                <a:gsLst>
                  <a:gs pos="0">
                    <a:schemeClr val="bg1">
                      <a:lumMod val="95000"/>
                      <a:lumOff val="5000"/>
                    </a:schemeClr>
                  </a:gs>
                  <a:gs pos="0">
                    <a:schemeClr val="bg1">
                      <a:lumMod val="85000"/>
                    </a:schemeClr>
                  </a:gs>
                  <a:gs pos="70000">
                    <a:srgbClr val="FAFAFA"/>
                  </a:gs>
                </a:gsLst>
                <a:lin ang="8100000" scaled="1"/>
                <a:tileRect/>
              </a:gradFill>
              <a:ln w="25400">
                <a:solidFill>
                  <a:schemeClr val="bg1"/>
                </a:solidFill>
              </a:ln>
              <a:effectLst>
                <a:outerShdw blurRad="254000" dist="190500" dir="8100000" algn="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35">
                  <a:cs typeface="+mn-ea"/>
                  <a:sym typeface="+mn-lt"/>
                </a:endParaRPr>
              </a:p>
            </p:txBody>
          </p:sp>
        </p:grpSp>
        <p:sp>
          <p:nvSpPr>
            <p:cNvPr id="57" name="文本框 56"/>
            <p:cNvSpPr txBox="1"/>
            <p:nvPr/>
          </p:nvSpPr>
          <p:spPr>
            <a:xfrm>
              <a:off x="9210177" y="3887202"/>
              <a:ext cx="1127232" cy="584775"/>
            </a:xfrm>
            <a:prstGeom prst="rect">
              <a:avLst/>
            </a:prstGeom>
            <a:noFill/>
            <a:effectLst/>
          </p:spPr>
          <p:txBody>
            <a:bodyPr wrap="none" rtlCol="0">
              <a:spAutoFit/>
            </a:bodyPr>
            <a:lstStyle/>
            <a:p>
              <a:r>
                <a:rPr lang="zh-CN" altLang="en-US" sz="3200" dirty="0">
                  <a:solidFill>
                    <a:srgbClr val="8A7D7A"/>
                  </a:solidFill>
                  <a:cs typeface="+mn-ea"/>
                  <a:sym typeface="+mn-lt"/>
                </a:rPr>
                <a:t>标 题</a:t>
              </a:r>
              <a:endParaRPr lang="en-US" altLang="zh-CN" sz="3200" dirty="0">
                <a:solidFill>
                  <a:srgbClr val="8A7D7A"/>
                </a:solidFill>
                <a:cs typeface="+mn-ea"/>
                <a:sym typeface="+mn-lt"/>
              </a:endParaRPr>
            </a:p>
          </p:txBody>
        </p:sp>
      </p:grpSp>
      <p:sp>
        <p:nvSpPr>
          <p:cNvPr id="60" name="文本框 59" descr="e7d195523061f1c0deeec63e560781cfd59afb0ea006f2a87ABB68BF51EA6619813959095094C18C62A12F549504892A4AAA8C1554C6663626E05CA27F281A14E6983772AFC3FB97135759321DEA3D704CB8FFD9D2544D20ADDCB4FC824F904E0D83D989474D2C72C21C19999FBBACD7FA81DBC650697183C998B58960BA5FD542E56B4FBC2C958F"/>
          <p:cNvSpPr txBox="1"/>
          <p:nvPr/>
        </p:nvSpPr>
        <p:spPr>
          <a:xfrm>
            <a:off x="1119434" y="4621774"/>
            <a:ext cx="2339102" cy="1261884"/>
          </a:xfrm>
          <a:prstGeom prst="rect">
            <a:avLst/>
          </a:prstGeom>
          <a:noFill/>
          <a:effectLst/>
        </p:spPr>
        <p:txBody>
          <a:bodyPr wrap="none" rtlCol="0">
            <a:spAutoFit/>
          </a:bodyPr>
          <a:lstStyle/>
          <a:p>
            <a:r>
              <a:rPr lang="zh-CN" altLang="en-US" sz="2000" dirty="0">
                <a:solidFill>
                  <a:schemeClr val="tx1">
                    <a:lumMod val="75000"/>
                    <a:lumOff val="25000"/>
                  </a:schemeClr>
                </a:solidFill>
                <a:cs typeface="+mn-ea"/>
                <a:sym typeface="+mn-lt"/>
              </a:rPr>
              <a:t>单击此处输入标题</a:t>
            </a:r>
            <a:endParaRPr lang="en-US" altLang="zh-CN" sz="2000" dirty="0">
              <a:solidFill>
                <a:schemeClr val="tx1">
                  <a:lumMod val="75000"/>
                  <a:lumOff val="25000"/>
                </a:schemeClr>
              </a:solidFill>
              <a:cs typeface="+mn-ea"/>
              <a:sym typeface="+mn-lt"/>
            </a:endParaRPr>
          </a:p>
          <a:p>
            <a:r>
              <a:rPr lang="zh-CN" altLang="en-US" sz="1200" dirty="0">
                <a:solidFill>
                  <a:schemeClr val="tx1">
                    <a:lumMod val="75000"/>
                    <a:lumOff val="25000"/>
                  </a:schemeClr>
                </a:solidFill>
                <a:cs typeface="+mn-ea"/>
                <a:sym typeface="+mn-lt"/>
              </a:rPr>
              <a:t>请在这里输入您的主要叙述内容</a:t>
            </a:r>
            <a:endParaRPr lang="en-US" altLang="zh-CN" sz="1200" dirty="0">
              <a:solidFill>
                <a:schemeClr val="tx1">
                  <a:lumMod val="75000"/>
                  <a:lumOff val="25000"/>
                </a:schemeClr>
              </a:solidFill>
              <a:cs typeface="+mn-ea"/>
              <a:sym typeface="+mn-lt"/>
            </a:endParaRPr>
          </a:p>
          <a:p>
            <a:r>
              <a:rPr lang="zh-CN" altLang="en-US" sz="1200" dirty="0">
                <a:solidFill>
                  <a:schemeClr val="tx1">
                    <a:lumMod val="75000"/>
                    <a:lumOff val="25000"/>
                  </a:schemeClr>
                </a:solidFill>
                <a:cs typeface="+mn-ea"/>
                <a:sym typeface="+mn-lt"/>
              </a:rPr>
              <a:t>请在这里输入您的主要叙述内容</a:t>
            </a:r>
            <a:endParaRPr lang="en-US" altLang="zh-CN" sz="1200" dirty="0">
              <a:solidFill>
                <a:schemeClr val="tx1">
                  <a:lumMod val="75000"/>
                  <a:lumOff val="25000"/>
                </a:schemeClr>
              </a:solidFill>
              <a:cs typeface="+mn-ea"/>
              <a:sym typeface="+mn-lt"/>
            </a:endParaRPr>
          </a:p>
          <a:p>
            <a:endParaRPr lang="en-US" altLang="zh-CN" sz="3200" dirty="0">
              <a:solidFill>
                <a:schemeClr val="tx1">
                  <a:lumMod val="75000"/>
                  <a:lumOff val="25000"/>
                </a:schemeClr>
              </a:solidFill>
              <a:cs typeface="+mn-ea"/>
              <a:sym typeface="+mn-lt"/>
            </a:endParaRPr>
          </a:p>
        </p:txBody>
      </p:sp>
      <p:sp>
        <p:nvSpPr>
          <p:cNvPr id="61" name="文本框 60" descr="e7d195523061f1c0deeec63e560781cfd59afb0ea006f2a87ABB68BF51EA6619813959095094C18C62A12F549504892A4AAA8C1554C6663626E05CA27F281A14E6983772AFC3FB97135759321DEA3D704CB8FFD9D2544D20ADDCB4FC824F904E0D83D989474D2C72C21C19999FBBACD7FA81DBC650697183C998B58960BA5FD542E56B4FBC2C958F"/>
          <p:cNvSpPr txBox="1"/>
          <p:nvPr/>
        </p:nvSpPr>
        <p:spPr>
          <a:xfrm>
            <a:off x="6037401" y="4600465"/>
            <a:ext cx="2339102" cy="1261884"/>
          </a:xfrm>
          <a:prstGeom prst="rect">
            <a:avLst/>
          </a:prstGeom>
          <a:noFill/>
          <a:effectLst/>
        </p:spPr>
        <p:txBody>
          <a:bodyPr wrap="none" rtlCol="0">
            <a:spAutoFit/>
          </a:bodyPr>
          <a:lstStyle/>
          <a:p>
            <a:r>
              <a:rPr lang="zh-CN" altLang="en-US" sz="2000" dirty="0">
                <a:solidFill>
                  <a:schemeClr val="tx1">
                    <a:lumMod val="75000"/>
                    <a:lumOff val="25000"/>
                  </a:schemeClr>
                </a:solidFill>
                <a:cs typeface="+mn-ea"/>
                <a:sym typeface="+mn-lt"/>
              </a:rPr>
              <a:t>单击此处输入标题</a:t>
            </a:r>
            <a:endParaRPr lang="en-US" altLang="zh-CN" sz="2000" dirty="0">
              <a:solidFill>
                <a:schemeClr val="tx1">
                  <a:lumMod val="75000"/>
                  <a:lumOff val="25000"/>
                </a:schemeClr>
              </a:solidFill>
              <a:cs typeface="+mn-ea"/>
              <a:sym typeface="+mn-lt"/>
            </a:endParaRPr>
          </a:p>
          <a:p>
            <a:r>
              <a:rPr lang="zh-CN" altLang="en-US" sz="1200" dirty="0">
                <a:solidFill>
                  <a:schemeClr val="tx1">
                    <a:lumMod val="75000"/>
                    <a:lumOff val="25000"/>
                  </a:schemeClr>
                </a:solidFill>
                <a:cs typeface="+mn-ea"/>
                <a:sym typeface="+mn-lt"/>
              </a:rPr>
              <a:t>请在这里输入您的主要叙述内容</a:t>
            </a:r>
            <a:endParaRPr lang="en-US" altLang="zh-CN" sz="1200" dirty="0">
              <a:solidFill>
                <a:schemeClr val="tx1">
                  <a:lumMod val="75000"/>
                  <a:lumOff val="25000"/>
                </a:schemeClr>
              </a:solidFill>
              <a:cs typeface="+mn-ea"/>
              <a:sym typeface="+mn-lt"/>
            </a:endParaRPr>
          </a:p>
          <a:p>
            <a:r>
              <a:rPr lang="zh-CN" altLang="en-US" sz="1200" dirty="0">
                <a:solidFill>
                  <a:schemeClr val="tx1">
                    <a:lumMod val="75000"/>
                    <a:lumOff val="25000"/>
                  </a:schemeClr>
                </a:solidFill>
                <a:cs typeface="+mn-ea"/>
                <a:sym typeface="+mn-lt"/>
              </a:rPr>
              <a:t>请在这里输入您的主要叙述内容</a:t>
            </a:r>
            <a:endParaRPr lang="en-US" altLang="zh-CN" sz="1200" dirty="0">
              <a:solidFill>
                <a:schemeClr val="tx1">
                  <a:lumMod val="75000"/>
                  <a:lumOff val="25000"/>
                </a:schemeClr>
              </a:solidFill>
              <a:cs typeface="+mn-ea"/>
              <a:sym typeface="+mn-lt"/>
            </a:endParaRPr>
          </a:p>
          <a:p>
            <a:endParaRPr lang="en-US" altLang="zh-CN" sz="3200" dirty="0">
              <a:solidFill>
                <a:schemeClr val="tx1">
                  <a:lumMod val="75000"/>
                  <a:lumOff val="25000"/>
                </a:schemeClr>
              </a:solidFill>
              <a:cs typeface="+mn-ea"/>
              <a:sym typeface="+mn-lt"/>
            </a:endParaRPr>
          </a:p>
        </p:txBody>
      </p:sp>
      <p:sp>
        <p:nvSpPr>
          <p:cNvPr id="62" name="文本框 61" descr="e7d195523061f1c0deeec63e560781cfd59afb0ea006f2a87ABB68BF51EA6619813959095094C18C62A12F549504892A4AAA8C1554C6663626E05CA27F281A14E6983772AFC3FB97135759321DEA3D704CB8FFD9D2544D20ADDCB4FC824F904E0D83D989474D2C72C21C19999FBBACD7FA81DBC650697183C998B58960BA5FD542E56B4FBC2C958F"/>
          <p:cNvSpPr txBox="1"/>
          <p:nvPr/>
        </p:nvSpPr>
        <p:spPr>
          <a:xfrm>
            <a:off x="3670206" y="1435293"/>
            <a:ext cx="2339102" cy="1261884"/>
          </a:xfrm>
          <a:prstGeom prst="rect">
            <a:avLst/>
          </a:prstGeom>
          <a:noFill/>
          <a:effectLst/>
        </p:spPr>
        <p:txBody>
          <a:bodyPr wrap="none" rtlCol="0">
            <a:spAutoFit/>
          </a:bodyPr>
          <a:lstStyle/>
          <a:p>
            <a:r>
              <a:rPr lang="zh-CN" altLang="en-US" sz="2000" dirty="0">
                <a:solidFill>
                  <a:schemeClr val="tx1">
                    <a:lumMod val="75000"/>
                    <a:lumOff val="25000"/>
                  </a:schemeClr>
                </a:solidFill>
                <a:cs typeface="+mn-ea"/>
                <a:sym typeface="+mn-lt"/>
              </a:rPr>
              <a:t>单击此处输入标题</a:t>
            </a:r>
            <a:endParaRPr lang="en-US" altLang="zh-CN" sz="2000" dirty="0">
              <a:solidFill>
                <a:schemeClr val="tx1">
                  <a:lumMod val="75000"/>
                  <a:lumOff val="25000"/>
                </a:schemeClr>
              </a:solidFill>
              <a:cs typeface="+mn-ea"/>
              <a:sym typeface="+mn-lt"/>
            </a:endParaRPr>
          </a:p>
          <a:p>
            <a:r>
              <a:rPr lang="zh-CN" altLang="en-US" sz="1200" dirty="0">
                <a:solidFill>
                  <a:schemeClr val="tx1">
                    <a:lumMod val="75000"/>
                    <a:lumOff val="25000"/>
                  </a:schemeClr>
                </a:solidFill>
                <a:cs typeface="+mn-ea"/>
                <a:sym typeface="+mn-lt"/>
              </a:rPr>
              <a:t>请在这里输入您的主要叙述内容</a:t>
            </a:r>
            <a:endParaRPr lang="en-US" altLang="zh-CN" sz="1200" dirty="0">
              <a:solidFill>
                <a:schemeClr val="tx1">
                  <a:lumMod val="75000"/>
                  <a:lumOff val="25000"/>
                </a:schemeClr>
              </a:solidFill>
              <a:cs typeface="+mn-ea"/>
              <a:sym typeface="+mn-lt"/>
            </a:endParaRPr>
          </a:p>
          <a:p>
            <a:r>
              <a:rPr lang="zh-CN" altLang="en-US" sz="1200" dirty="0">
                <a:solidFill>
                  <a:schemeClr val="tx1">
                    <a:lumMod val="75000"/>
                    <a:lumOff val="25000"/>
                  </a:schemeClr>
                </a:solidFill>
                <a:cs typeface="+mn-ea"/>
                <a:sym typeface="+mn-lt"/>
              </a:rPr>
              <a:t>请在这里输入您的主要叙述内容</a:t>
            </a:r>
            <a:endParaRPr lang="en-US" altLang="zh-CN" sz="1200" dirty="0">
              <a:solidFill>
                <a:schemeClr val="tx1">
                  <a:lumMod val="75000"/>
                  <a:lumOff val="25000"/>
                </a:schemeClr>
              </a:solidFill>
              <a:cs typeface="+mn-ea"/>
              <a:sym typeface="+mn-lt"/>
            </a:endParaRPr>
          </a:p>
          <a:p>
            <a:endParaRPr lang="en-US" altLang="zh-CN" sz="3200" dirty="0">
              <a:solidFill>
                <a:schemeClr val="tx1">
                  <a:lumMod val="75000"/>
                  <a:lumOff val="25000"/>
                </a:schemeClr>
              </a:solidFill>
              <a:cs typeface="+mn-ea"/>
              <a:sym typeface="+mn-lt"/>
            </a:endParaRPr>
          </a:p>
        </p:txBody>
      </p:sp>
      <p:sp>
        <p:nvSpPr>
          <p:cNvPr id="63" name="文本框 62" descr="e7d195523061f1c0deeec63e560781cfd59afb0ea006f2a87ABB68BF51EA6619813959095094C18C62A12F549504892A4AAA8C1554C6663626E05CA27F281A14E6983772AFC3FB97135759321DEA3D704CB8FFD9D2544D20ADDCB4FC824F904E0D83D989474D2C72C21C19999FBBACD7FA81DBC650697183C998B58960BA5FD542E56B4FBC2C958F"/>
          <p:cNvSpPr txBox="1"/>
          <p:nvPr/>
        </p:nvSpPr>
        <p:spPr>
          <a:xfrm>
            <a:off x="8588173" y="1413984"/>
            <a:ext cx="2339102" cy="1261884"/>
          </a:xfrm>
          <a:prstGeom prst="rect">
            <a:avLst/>
          </a:prstGeom>
          <a:noFill/>
          <a:effectLst/>
        </p:spPr>
        <p:txBody>
          <a:bodyPr wrap="none" rtlCol="0">
            <a:spAutoFit/>
          </a:bodyPr>
          <a:lstStyle/>
          <a:p>
            <a:r>
              <a:rPr lang="zh-CN" altLang="en-US" sz="2000" dirty="0">
                <a:solidFill>
                  <a:schemeClr val="tx1">
                    <a:lumMod val="75000"/>
                    <a:lumOff val="25000"/>
                  </a:schemeClr>
                </a:solidFill>
                <a:cs typeface="+mn-ea"/>
                <a:sym typeface="+mn-lt"/>
              </a:rPr>
              <a:t>单击此处输入标题</a:t>
            </a:r>
            <a:endParaRPr lang="en-US" altLang="zh-CN" sz="2000" dirty="0">
              <a:solidFill>
                <a:schemeClr val="tx1">
                  <a:lumMod val="75000"/>
                  <a:lumOff val="25000"/>
                </a:schemeClr>
              </a:solidFill>
              <a:cs typeface="+mn-ea"/>
              <a:sym typeface="+mn-lt"/>
            </a:endParaRPr>
          </a:p>
          <a:p>
            <a:r>
              <a:rPr lang="zh-CN" altLang="en-US" sz="1200" dirty="0">
                <a:solidFill>
                  <a:schemeClr val="tx1">
                    <a:lumMod val="75000"/>
                    <a:lumOff val="25000"/>
                  </a:schemeClr>
                </a:solidFill>
                <a:cs typeface="+mn-ea"/>
                <a:sym typeface="+mn-lt"/>
              </a:rPr>
              <a:t>请在这里输入您的主要叙述内容</a:t>
            </a:r>
            <a:endParaRPr lang="en-US" altLang="zh-CN" sz="1200" dirty="0">
              <a:solidFill>
                <a:schemeClr val="tx1">
                  <a:lumMod val="75000"/>
                  <a:lumOff val="25000"/>
                </a:schemeClr>
              </a:solidFill>
              <a:cs typeface="+mn-ea"/>
              <a:sym typeface="+mn-lt"/>
            </a:endParaRPr>
          </a:p>
          <a:p>
            <a:r>
              <a:rPr lang="zh-CN" altLang="en-US" sz="1200" dirty="0">
                <a:solidFill>
                  <a:schemeClr val="tx1">
                    <a:lumMod val="75000"/>
                    <a:lumOff val="25000"/>
                  </a:schemeClr>
                </a:solidFill>
                <a:cs typeface="+mn-ea"/>
                <a:sym typeface="+mn-lt"/>
              </a:rPr>
              <a:t>请在这里输入您的主要叙述内容</a:t>
            </a:r>
            <a:endParaRPr lang="en-US" altLang="zh-CN" sz="1200" dirty="0">
              <a:solidFill>
                <a:schemeClr val="tx1">
                  <a:lumMod val="75000"/>
                  <a:lumOff val="25000"/>
                </a:schemeClr>
              </a:solidFill>
              <a:cs typeface="+mn-ea"/>
              <a:sym typeface="+mn-lt"/>
            </a:endParaRPr>
          </a:p>
          <a:p>
            <a:endParaRPr lang="en-US" altLang="zh-CN" sz="3200" dirty="0">
              <a:solidFill>
                <a:schemeClr val="tx1">
                  <a:lumMod val="75000"/>
                  <a:lumOff val="25000"/>
                </a:schemeClr>
              </a:solidFill>
              <a:cs typeface="+mn-ea"/>
              <a:sym typeface="+mn-lt"/>
            </a:endParaRPr>
          </a:p>
        </p:txBody>
      </p:sp>
      <p:sp>
        <p:nvSpPr>
          <p:cNvPr id="70" name="文本框 69" descr="e7d195523061f1c0deeec63e560781cfd59afb0ea006f2a87ABB68BF51EA6619813959095094C18C62A12F549504892A4AAA8C1554C6663626E05CA27F281A14E6983772AFC3FB97135759321DEA3D709AACD122C08E6ED192FFACBB1E1BECB2ED91EE5F1ED7B5B4D639FA608C47C1EEEE0A899CA8C6B4A60DCCA6D3BA80ED4161D4A4778988E171"/>
          <p:cNvSpPr txBox="1"/>
          <p:nvPr/>
        </p:nvSpPr>
        <p:spPr>
          <a:xfrm>
            <a:off x="4380627" y="166473"/>
            <a:ext cx="3430747" cy="523220"/>
          </a:xfrm>
          <a:prstGeom prst="rect">
            <a:avLst/>
          </a:prstGeom>
          <a:noFill/>
          <a:effectLst/>
        </p:spPr>
        <p:txBody>
          <a:bodyPr wrap="none" rtlCol="0">
            <a:spAutoFit/>
          </a:bodyPr>
          <a:lstStyle/>
          <a:p>
            <a:r>
              <a:rPr lang="zh-CN" altLang="en-US" sz="2800" b="1" dirty="0">
                <a:solidFill>
                  <a:schemeClr val="tx1">
                    <a:lumMod val="75000"/>
                    <a:lumOff val="25000"/>
                  </a:schemeClr>
                </a:solidFill>
                <a:cs typeface="+mn-ea"/>
                <a:sym typeface="+mn-lt"/>
              </a:rPr>
              <a:t>请在此输入您的标题</a:t>
            </a:r>
            <a:endParaRPr lang="en-US" altLang="zh-CN" sz="2800" b="1" dirty="0">
              <a:solidFill>
                <a:schemeClr val="tx1">
                  <a:lumMod val="75000"/>
                  <a:lumOff val="25000"/>
                </a:schemeClr>
              </a:solidFill>
              <a:cs typeface="+mn-ea"/>
              <a:sym typeface="+mn-lt"/>
            </a:endParaRPr>
          </a:p>
        </p:txBody>
      </p:sp>
    </p:spTree>
  </p:cSld>
  <p:clrMapOvr>
    <a:masterClrMapping/>
  </p:clrMapOvr>
  <mc:AlternateContent xmlns:mc="http://schemas.openxmlformats.org/markup-compatibility/2006">
    <mc:Choice xmlns="" xmlns:p15="http://schemas.microsoft.com/office/powerpoint/2012/main" Requires="p15">
      <p:transition xmlns:p14="http://schemas.microsoft.com/office/powerpoint/2010/main" spd="slow" Requires="p14" advTm="3000">
        <p15:prstTrans prst="drape"/>
      </p:transition>
    </mc:Choice>
    <mc:Fallback>
      <p:transition spd="slow" advTm="300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p:cTn id="7" dur="500" fill="hold"/>
                                            <p:tgtEl>
                                              <p:spTgt spid="30"/>
                                            </p:tgtEl>
                                            <p:attrNameLst>
                                              <p:attrName>ppt_w</p:attrName>
                                            </p:attrNameLst>
                                          </p:cBhvr>
                                          <p:tavLst>
                                            <p:tav tm="0">
                                              <p:val>
                                                <p:fltVal val="0"/>
                                              </p:val>
                                            </p:tav>
                                            <p:tav tm="100000">
                                              <p:val>
                                                <p:strVal val="#ppt_w"/>
                                              </p:val>
                                            </p:tav>
                                          </p:tavLst>
                                        </p:anim>
                                        <p:anim calcmode="lin" valueType="num">
                                          <p:cBhvr>
                                            <p:cTn id="8" dur="500" fill="hold"/>
                                            <p:tgtEl>
                                              <p:spTgt spid="30"/>
                                            </p:tgtEl>
                                            <p:attrNameLst>
                                              <p:attrName>ppt_h</p:attrName>
                                            </p:attrNameLst>
                                          </p:cBhvr>
                                          <p:tavLst>
                                            <p:tav tm="0">
                                              <p:val>
                                                <p:fltVal val="0"/>
                                              </p:val>
                                            </p:tav>
                                            <p:tav tm="100000">
                                              <p:val>
                                                <p:strVal val="#ppt_h"/>
                                              </p:val>
                                            </p:tav>
                                          </p:tavLst>
                                        </p:anim>
                                        <p:animEffect transition="in" filter="fade">
                                          <p:cBhvr>
                                            <p:cTn id="9" dur="500"/>
                                            <p:tgtEl>
                                              <p:spTgt spid="30"/>
                                            </p:tgtEl>
                                          </p:cBhvr>
                                        </p:animEffect>
                                      </p:childTnLst>
                                    </p:cTn>
                                  </p:par>
                                  <p:par>
                                    <p:cTn id="10" presetID="53" presetClass="entr" presetSubtype="16" fill="hold" grpId="0" nodeType="withEffect">
                                      <p:stCondLst>
                                        <p:cond delay="250"/>
                                      </p:stCondLst>
                                      <p:childTnLst>
                                        <p:set>
                                          <p:cBhvr>
                                            <p:cTn id="11" dur="1" fill="hold">
                                              <p:stCondLst>
                                                <p:cond delay="0"/>
                                              </p:stCondLst>
                                            </p:cTn>
                                            <p:tgtEl>
                                              <p:spTgt spid="31"/>
                                            </p:tgtEl>
                                            <p:attrNameLst>
                                              <p:attrName>style.visibility</p:attrName>
                                            </p:attrNameLst>
                                          </p:cBhvr>
                                          <p:to>
                                            <p:strVal val="visible"/>
                                          </p:to>
                                        </p:set>
                                        <p:anim calcmode="lin" valueType="num">
                                          <p:cBhvr>
                                            <p:cTn id="12" dur="500" fill="hold"/>
                                            <p:tgtEl>
                                              <p:spTgt spid="31"/>
                                            </p:tgtEl>
                                            <p:attrNameLst>
                                              <p:attrName>ppt_w</p:attrName>
                                            </p:attrNameLst>
                                          </p:cBhvr>
                                          <p:tavLst>
                                            <p:tav tm="0">
                                              <p:val>
                                                <p:fltVal val="0"/>
                                              </p:val>
                                            </p:tav>
                                            <p:tav tm="100000">
                                              <p:val>
                                                <p:strVal val="#ppt_w"/>
                                              </p:val>
                                            </p:tav>
                                          </p:tavLst>
                                        </p:anim>
                                        <p:anim calcmode="lin" valueType="num">
                                          <p:cBhvr>
                                            <p:cTn id="13" dur="500" fill="hold"/>
                                            <p:tgtEl>
                                              <p:spTgt spid="31"/>
                                            </p:tgtEl>
                                            <p:attrNameLst>
                                              <p:attrName>ppt_h</p:attrName>
                                            </p:attrNameLst>
                                          </p:cBhvr>
                                          <p:tavLst>
                                            <p:tav tm="0">
                                              <p:val>
                                                <p:fltVal val="0"/>
                                              </p:val>
                                            </p:tav>
                                            <p:tav tm="100000">
                                              <p:val>
                                                <p:strVal val="#ppt_h"/>
                                              </p:val>
                                            </p:tav>
                                          </p:tavLst>
                                        </p:anim>
                                        <p:animEffect transition="in" filter="fade">
                                          <p:cBhvr>
                                            <p:cTn id="14" dur="500"/>
                                            <p:tgtEl>
                                              <p:spTgt spid="31"/>
                                            </p:tgtEl>
                                          </p:cBhvr>
                                        </p:animEffect>
                                      </p:childTnLst>
                                    </p:cTn>
                                  </p:par>
                                  <p:par>
                                    <p:cTn id="15" presetID="53" presetClass="entr" presetSubtype="16" fill="hold" grpId="0" nodeType="withEffect">
                                      <p:stCondLst>
                                        <p:cond delay="500"/>
                                      </p:stCondLst>
                                      <p:childTnLst>
                                        <p:set>
                                          <p:cBhvr>
                                            <p:cTn id="16" dur="1" fill="hold">
                                              <p:stCondLst>
                                                <p:cond delay="0"/>
                                              </p:stCondLst>
                                            </p:cTn>
                                            <p:tgtEl>
                                              <p:spTgt spid="32"/>
                                            </p:tgtEl>
                                            <p:attrNameLst>
                                              <p:attrName>style.visibility</p:attrName>
                                            </p:attrNameLst>
                                          </p:cBhvr>
                                          <p:to>
                                            <p:strVal val="visible"/>
                                          </p:to>
                                        </p:set>
                                        <p:anim calcmode="lin" valueType="num">
                                          <p:cBhvr>
                                            <p:cTn id="17" dur="500" fill="hold"/>
                                            <p:tgtEl>
                                              <p:spTgt spid="32"/>
                                            </p:tgtEl>
                                            <p:attrNameLst>
                                              <p:attrName>ppt_w</p:attrName>
                                            </p:attrNameLst>
                                          </p:cBhvr>
                                          <p:tavLst>
                                            <p:tav tm="0">
                                              <p:val>
                                                <p:fltVal val="0"/>
                                              </p:val>
                                            </p:tav>
                                            <p:tav tm="100000">
                                              <p:val>
                                                <p:strVal val="#ppt_w"/>
                                              </p:val>
                                            </p:tav>
                                          </p:tavLst>
                                        </p:anim>
                                        <p:anim calcmode="lin" valueType="num">
                                          <p:cBhvr>
                                            <p:cTn id="18" dur="500" fill="hold"/>
                                            <p:tgtEl>
                                              <p:spTgt spid="32"/>
                                            </p:tgtEl>
                                            <p:attrNameLst>
                                              <p:attrName>ppt_h</p:attrName>
                                            </p:attrNameLst>
                                          </p:cBhvr>
                                          <p:tavLst>
                                            <p:tav tm="0">
                                              <p:val>
                                                <p:fltVal val="0"/>
                                              </p:val>
                                            </p:tav>
                                            <p:tav tm="100000">
                                              <p:val>
                                                <p:strVal val="#ppt_h"/>
                                              </p:val>
                                            </p:tav>
                                          </p:tavLst>
                                        </p:anim>
                                        <p:animEffect transition="in" filter="fade">
                                          <p:cBhvr>
                                            <p:cTn id="19" dur="500"/>
                                            <p:tgtEl>
                                              <p:spTgt spid="32"/>
                                            </p:tgtEl>
                                          </p:cBhvr>
                                        </p:animEffect>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33"/>
                                            </p:tgtEl>
                                            <p:attrNameLst>
                                              <p:attrName>style.visibility</p:attrName>
                                            </p:attrNameLst>
                                          </p:cBhvr>
                                          <p:to>
                                            <p:strVal val="visible"/>
                                          </p:to>
                                        </p:set>
                                        <p:animEffect transition="in" filter="fade">
                                          <p:cBhvr>
                                            <p:cTn id="23" dur="500"/>
                                            <p:tgtEl>
                                              <p:spTgt spid="33"/>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4"/>
                                            </p:tgtEl>
                                            <p:attrNameLst>
                                              <p:attrName>style.visibility</p:attrName>
                                            </p:attrNameLst>
                                          </p:cBhvr>
                                          <p:to>
                                            <p:strVal val="visible"/>
                                          </p:to>
                                        </p:set>
                                        <p:animEffect transition="in" filter="fade">
                                          <p:cBhvr>
                                            <p:cTn id="26" dur="500"/>
                                            <p:tgtEl>
                                              <p:spTgt spid="34"/>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5"/>
                                            </p:tgtEl>
                                            <p:attrNameLst>
                                              <p:attrName>style.visibility</p:attrName>
                                            </p:attrNameLst>
                                          </p:cBhvr>
                                          <p:to>
                                            <p:strVal val="visible"/>
                                          </p:to>
                                        </p:set>
                                        <p:animEffect transition="in" filter="fade">
                                          <p:cBhvr>
                                            <p:cTn id="29" dur="500"/>
                                            <p:tgtEl>
                                              <p:spTgt spid="35"/>
                                            </p:tgtEl>
                                          </p:cBhvr>
                                        </p:animEffect>
                                      </p:childTnLst>
                                    </p:cTn>
                                  </p:par>
                                </p:childTnLst>
                              </p:cTn>
                            </p:par>
                            <p:par>
                              <p:cTn id="30" fill="hold">
                                <p:stCondLst>
                                  <p:cond delay="1000"/>
                                </p:stCondLst>
                                <p:childTnLst>
                                  <p:par>
                                    <p:cTn id="31" presetID="2" presetClass="entr" presetSubtype="4" fill="hold" nodeType="afterEffect" p14:presetBounceEnd="60000">
                                      <p:stCondLst>
                                        <p:cond delay="0"/>
                                      </p:stCondLst>
                                      <p:childTnLst>
                                        <p:set>
                                          <p:cBhvr>
                                            <p:cTn id="32" dur="1" fill="hold">
                                              <p:stCondLst>
                                                <p:cond delay="0"/>
                                              </p:stCondLst>
                                            </p:cTn>
                                            <p:tgtEl>
                                              <p:spTgt spid="36"/>
                                            </p:tgtEl>
                                            <p:attrNameLst>
                                              <p:attrName>style.visibility</p:attrName>
                                            </p:attrNameLst>
                                          </p:cBhvr>
                                          <p:to>
                                            <p:strVal val="visible"/>
                                          </p:to>
                                        </p:set>
                                        <p:anim calcmode="lin" valueType="num" p14:bounceEnd="60000">
                                          <p:cBhvr additive="base">
                                            <p:cTn id="33" dur="1500" fill="hold"/>
                                            <p:tgtEl>
                                              <p:spTgt spid="36"/>
                                            </p:tgtEl>
                                            <p:attrNameLst>
                                              <p:attrName>ppt_x</p:attrName>
                                            </p:attrNameLst>
                                          </p:cBhvr>
                                          <p:tavLst>
                                            <p:tav tm="0">
                                              <p:val>
                                                <p:strVal val="#ppt_x"/>
                                              </p:val>
                                            </p:tav>
                                            <p:tav tm="100000">
                                              <p:val>
                                                <p:strVal val="#ppt_x"/>
                                              </p:val>
                                            </p:tav>
                                          </p:tavLst>
                                        </p:anim>
                                        <p:anim calcmode="lin" valueType="num" p14:bounceEnd="60000">
                                          <p:cBhvr additive="base">
                                            <p:cTn id="34" dur="1500" fill="hold"/>
                                            <p:tgtEl>
                                              <p:spTgt spid="36"/>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14:presetBounceEnd="60000">
                                      <p:stCondLst>
                                        <p:cond delay="250"/>
                                      </p:stCondLst>
                                      <p:childTnLst>
                                        <p:set>
                                          <p:cBhvr>
                                            <p:cTn id="36" dur="1" fill="hold">
                                              <p:stCondLst>
                                                <p:cond delay="0"/>
                                              </p:stCondLst>
                                            </p:cTn>
                                            <p:tgtEl>
                                              <p:spTgt spid="41"/>
                                            </p:tgtEl>
                                            <p:attrNameLst>
                                              <p:attrName>style.visibility</p:attrName>
                                            </p:attrNameLst>
                                          </p:cBhvr>
                                          <p:to>
                                            <p:strVal val="visible"/>
                                          </p:to>
                                        </p:set>
                                        <p:anim calcmode="lin" valueType="num" p14:bounceEnd="60000">
                                          <p:cBhvr additive="base">
                                            <p:cTn id="37" dur="1500" fill="hold"/>
                                            <p:tgtEl>
                                              <p:spTgt spid="41"/>
                                            </p:tgtEl>
                                            <p:attrNameLst>
                                              <p:attrName>ppt_x</p:attrName>
                                            </p:attrNameLst>
                                          </p:cBhvr>
                                          <p:tavLst>
                                            <p:tav tm="0">
                                              <p:val>
                                                <p:strVal val="#ppt_x"/>
                                              </p:val>
                                            </p:tav>
                                            <p:tav tm="100000">
                                              <p:val>
                                                <p:strVal val="#ppt_x"/>
                                              </p:val>
                                            </p:tav>
                                          </p:tavLst>
                                        </p:anim>
                                        <p:anim calcmode="lin" valueType="num" p14:bounceEnd="60000">
                                          <p:cBhvr additive="base">
                                            <p:cTn id="38" dur="1500" fill="hold"/>
                                            <p:tgtEl>
                                              <p:spTgt spid="41"/>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14:presetBounceEnd="60000">
                                      <p:stCondLst>
                                        <p:cond delay="500"/>
                                      </p:stCondLst>
                                      <p:childTnLst>
                                        <p:set>
                                          <p:cBhvr>
                                            <p:cTn id="40" dur="1" fill="hold">
                                              <p:stCondLst>
                                                <p:cond delay="0"/>
                                              </p:stCondLst>
                                            </p:cTn>
                                            <p:tgtEl>
                                              <p:spTgt spid="50"/>
                                            </p:tgtEl>
                                            <p:attrNameLst>
                                              <p:attrName>style.visibility</p:attrName>
                                            </p:attrNameLst>
                                          </p:cBhvr>
                                          <p:to>
                                            <p:strVal val="visible"/>
                                          </p:to>
                                        </p:set>
                                        <p:anim calcmode="lin" valueType="num" p14:bounceEnd="60000">
                                          <p:cBhvr additive="base">
                                            <p:cTn id="41" dur="1500" fill="hold"/>
                                            <p:tgtEl>
                                              <p:spTgt spid="50"/>
                                            </p:tgtEl>
                                            <p:attrNameLst>
                                              <p:attrName>ppt_x</p:attrName>
                                            </p:attrNameLst>
                                          </p:cBhvr>
                                          <p:tavLst>
                                            <p:tav tm="0">
                                              <p:val>
                                                <p:strVal val="#ppt_x"/>
                                              </p:val>
                                            </p:tav>
                                            <p:tav tm="100000">
                                              <p:val>
                                                <p:strVal val="#ppt_x"/>
                                              </p:val>
                                            </p:tav>
                                          </p:tavLst>
                                        </p:anim>
                                        <p:anim calcmode="lin" valueType="num" p14:bounceEnd="60000">
                                          <p:cBhvr additive="base">
                                            <p:cTn id="42" dur="1500" fill="hold"/>
                                            <p:tgtEl>
                                              <p:spTgt spid="50"/>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14:presetBounceEnd="60000">
                                      <p:stCondLst>
                                        <p:cond delay="750"/>
                                      </p:stCondLst>
                                      <p:childTnLst>
                                        <p:set>
                                          <p:cBhvr>
                                            <p:cTn id="44" dur="1" fill="hold">
                                              <p:stCondLst>
                                                <p:cond delay="0"/>
                                              </p:stCondLst>
                                            </p:cTn>
                                            <p:tgtEl>
                                              <p:spTgt spid="55"/>
                                            </p:tgtEl>
                                            <p:attrNameLst>
                                              <p:attrName>style.visibility</p:attrName>
                                            </p:attrNameLst>
                                          </p:cBhvr>
                                          <p:to>
                                            <p:strVal val="visible"/>
                                          </p:to>
                                        </p:set>
                                        <p:anim calcmode="lin" valueType="num" p14:bounceEnd="60000">
                                          <p:cBhvr additive="base">
                                            <p:cTn id="45" dur="1500" fill="hold"/>
                                            <p:tgtEl>
                                              <p:spTgt spid="55"/>
                                            </p:tgtEl>
                                            <p:attrNameLst>
                                              <p:attrName>ppt_x</p:attrName>
                                            </p:attrNameLst>
                                          </p:cBhvr>
                                          <p:tavLst>
                                            <p:tav tm="0">
                                              <p:val>
                                                <p:strVal val="#ppt_x"/>
                                              </p:val>
                                            </p:tav>
                                            <p:tav tm="100000">
                                              <p:val>
                                                <p:strVal val="#ppt_x"/>
                                              </p:val>
                                            </p:tav>
                                          </p:tavLst>
                                        </p:anim>
                                        <p:anim calcmode="lin" valueType="num" p14:bounceEnd="60000">
                                          <p:cBhvr additive="base">
                                            <p:cTn id="46" dur="1500" fill="hold"/>
                                            <p:tgtEl>
                                              <p:spTgt spid="55"/>
                                            </p:tgtEl>
                                            <p:attrNameLst>
                                              <p:attrName>ppt_y</p:attrName>
                                            </p:attrNameLst>
                                          </p:cBhvr>
                                          <p:tavLst>
                                            <p:tav tm="0">
                                              <p:val>
                                                <p:strVal val="1+#ppt_h/2"/>
                                              </p:val>
                                            </p:tav>
                                            <p:tav tm="100000">
                                              <p:val>
                                                <p:strVal val="#ppt_y"/>
                                              </p:val>
                                            </p:tav>
                                          </p:tavLst>
                                        </p:anim>
                                      </p:childTnLst>
                                    </p:cTn>
                                  </p:par>
                                </p:childTnLst>
                              </p:cTn>
                            </p:par>
                            <p:par>
                              <p:cTn id="47" fill="hold">
                                <p:stCondLst>
                                  <p:cond delay="2500"/>
                                </p:stCondLst>
                                <p:childTnLst>
                                  <p:par>
                                    <p:cTn id="48" presetID="10" presetClass="entr" presetSubtype="0" fill="hold" grpId="0" nodeType="afterEffect">
                                      <p:stCondLst>
                                        <p:cond delay="0"/>
                                      </p:stCondLst>
                                      <p:childTnLst>
                                        <p:set>
                                          <p:cBhvr>
                                            <p:cTn id="49" dur="1" fill="hold">
                                              <p:stCondLst>
                                                <p:cond delay="0"/>
                                              </p:stCondLst>
                                            </p:cTn>
                                            <p:tgtEl>
                                              <p:spTgt spid="60"/>
                                            </p:tgtEl>
                                            <p:attrNameLst>
                                              <p:attrName>style.visibility</p:attrName>
                                            </p:attrNameLst>
                                          </p:cBhvr>
                                          <p:to>
                                            <p:strVal val="visible"/>
                                          </p:to>
                                        </p:set>
                                        <p:animEffect transition="in" filter="fade">
                                          <p:cBhvr>
                                            <p:cTn id="50" dur="500"/>
                                            <p:tgtEl>
                                              <p:spTgt spid="60"/>
                                            </p:tgtEl>
                                          </p:cBhvr>
                                        </p:animEffect>
                                      </p:childTnLst>
                                    </p:cTn>
                                  </p:par>
                                  <p:par>
                                    <p:cTn id="51" presetID="10" presetClass="entr" presetSubtype="0" fill="hold" grpId="0" nodeType="withEffect">
                                      <p:stCondLst>
                                        <p:cond delay="250"/>
                                      </p:stCondLst>
                                      <p:childTnLst>
                                        <p:set>
                                          <p:cBhvr>
                                            <p:cTn id="52" dur="1" fill="hold">
                                              <p:stCondLst>
                                                <p:cond delay="0"/>
                                              </p:stCondLst>
                                            </p:cTn>
                                            <p:tgtEl>
                                              <p:spTgt spid="62"/>
                                            </p:tgtEl>
                                            <p:attrNameLst>
                                              <p:attrName>style.visibility</p:attrName>
                                            </p:attrNameLst>
                                          </p:cBhvr>
                                          <p:to>
                                            <p:strVal val="visible"/>
                                          </p:to>
                                        </p:set>
                                        <p:animEffect transition="in" filter="fade">
                                          <p:cBhvr>
                                            <p:cTn id="53" dur="500"/>
                                            <p:tgtEl>
                                              <p:spTgt spid="62"/>
                                            </p:tgtEl>
                                          </p:cBhvr>
                                        </p:animEffect>
                                      </p:childTnLst>
                                    </p:cTn>
                                  </p:par>
                                  <p:par>
                                    <p:cTn id="54" presetID="10" presetClass="entr" presetSubtype="0" fill="hold" grpId="0" nodeType="withEffect">
                                      <p:stCondLst>
                                        <p:cond delay="500"/>
                                      </p:stCondLst>
                                      <p:childTnLst>
                                        <p:set>
                                          <p:cBhvr>
                                            <p:cTn id="55" dur="1" fill="hold">
                                              <p:stCondLst>
                                                <p:cond delay="0"/>
                                              </p:stCondLst>
                                            </p:cTn>
                                            <p:tgtEl>
                                              <p:spTgt spid="61"/>
                                            </p:tgtEl>
                                            <p:attrNameLst>
                                              <p:attrName>style.visibility</p:attrName>
                                            </p:attrNameLst>
                                          </p:cBhvr>
                                          <p:to>
                                            <p:strVal val="visible"/>
                                          </p:to>
                                        </p:set>
                                        <p:animEffect transition="in" filter="fade">
                                          <p:cBhvr>
                                            <p:cTn id="56" dur="500"/>
                                            <p:tgtEl>
                                              <p:spTgt spid="61"/>
                                            </p:tgtEl>
                                          </p:cBhvr>
                                        </p:animEffect>
                                      </p:childTnLst>
                                    </p:cTn>
                                  </p:par>
                                  <p:par>
                                    <p:cTn id="57" presetID="10" presetClass="entr" presetSubtype="0" fill="hold" grpId="0" nodeType="withEffect">
                                      <p:stCondLst>
                                        <p:cond delay="750"/>
                                      </p:stCondLst>
                                      <p:childTnLst>
                                        <p:set>
                                          <p:cBhvr>
                                            <p:cTn id="58" dur="1" fill="hold">
                                              <p:stCondLst>
                                                <p:cond delay="0"/>
                                              </p:stCondLst>
                                            </p:cTn>
                                            <p:tgtEl>
                                              <p:spTgt spid="63"/>
                                            </p:tgtEl>
                                            <p:attrNameLst>
                                              <p:attrName>style.visibility</p:attrName>
                                            </p:attrNameLst>
                                          </p:cBhvr>
                                          <p:to>
                                            <p:strVal val="visible"/>
                                          </p:to>
                                        </p:set>
                                        <p:animEffect transition="in" filter="fade">
                                          <p:cBhvr>
                                            <p:cTn id="59"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1" grpId="0" animBg="1"/>
          <p:bldP spid="32" grpId="0" animBg="1"/>
          <p:bldP spid="33" grpId="0" animBg="1"/>
          <p:bldP spid="34" grpId="0" animBg="1"/>
          <p:bldP spid="35" grpId="0" animBg="1"/>
          <p:bldP spid="60" grpId="0"/>
          <p:bldP spid="61" grpId="0"/>
          <p:bldP spid="62" grpId="0"/>
          <p:bldP spid="63"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p:cTn id="7" dur="500" fill="hold"/>
                                            <p:tgtEl>
                                              <p:spTgt spid="30"/>
                                            </p:tgtEl>
                                            <p:attrNameLst>
                                              <p:attrName>ppt_w</p:attrName>
                                            </p:attrNameLst>
                                          </p:cBhvr>
                                          <p:tavLst>
                                            <p:tav tm="0">
                                              <p:val>
                                                <p:fltVal val="0"/>
                                              </p:val>
                                            </p:tav>
                                            <p:tav tm="100000">
                                              <p:val>
                                                <p:strVal val="#ppt_w"/>
                                              </p:val>
                                            </p:tav>
                                          </p:tavLst>
                                        </p:anim>
                                        <p:anim calcmode="lin" valueType="num">
                                          <p:cBhvr>
                                            <p:cTn id="8" dur="500" fill="hold"/>
                                            <p:tgtEl>
                                              <p:spTgt spid="30"/>
                                            </p:tgtEl>
                                            <p:attrNameLst>
                                              <p:attrName>ppt_h</p:attrName>
                                            </p:attrNameLst>
                                          </p:cBhvr>
                                          <p:tavLst>
                                            <p:tav tm="0">
                                              <p:val>
                                                <p:fltVal val="0"/>
                                              </p:val>
                                            </p:tav>
                                            <p:tav tm="100000">
                                              <p:val>
                                                <p:strVal val="#ppt_h"/>
                                              </p:val>
                                            </p:tav>
                                          </p:tavLst>
                                        </p:anim>
                                        <p:animEffect transition="in" filter="fade">
                                          <p:cBhvr>
                                            <p:cTn id="9" dur="500"/>
                                            <p:tgtEl>
                                              <p:spTgt spid="30"/>
                                            </p:tgtEl>
                                          </p:cBhvr>
                                        </p:animEffect>
                                      </p:childTnLst>
                                    </p:cTn>
                                  </p:par>
                                  <p:par>
                                    <p:cTn id="10" presetID="53" presetClass="entr" presetSubtype="16" fill="hold" grpId="0" nodeType="withEffect">
                                      <p:stCondLst>
                                        <p:cond delay="250"/>
                                      </p:stCondLst>
                                      <p:childTnLst>
                                        <p:set>
                                          <p:cBhvr>
                                            <p:cTn id="11" dur="1" fill="hold">
                                              <p:stCondLst>
                                                <p:cond delay="0"/>
                                              </p:stCondLst>
                                            </p:cTn>
                                            <p:tgtEl>
                                              <p:spTgt spid="31"/>
                                            </p:tgtEl>
                                            <p:attrNameLst>
                                              <p:attrName>style.visibility</p:attrName>
                                            </p:attrNameLst>
                                          </p:cBhvr>
                                          <p:to>
                                            <p:strVal val="visible"/>
                                          </p:to>
                                        </p:set>
                                        <p:anim calcmode="lin" valueType="num">
                                          <p:cBhvr>
                                            <p:cTn id="12" dur="500" fill="hold"/>
                                            <p:tgtEl>
                                              <p:spTgt spid="31"/>
                                            </p:tgtEl>
                                            <p:attrNameLst>
                                              <p:attrName>ppt_w</p:attrName>
                                            </p:attrNameLst>
                                          </p:cBhvr>
                                          <p:tavLst>
                                            <p:tav tm="0">
                                              <p:val>
                                                <p:fltVal val="0"/>
                                              </p:val>
                                            </p:tav>
                                            <p:tav tm="100000">
                                              <p:val>
                                                <p:strVal val="#ppt_w"/>
                                              </p:val>
                                            </p:tav>
                                          </p:tavLst>
                                        </p:anim>
                                        <p:anim calcmode="lin" valueType="num">
                                          <p:cBhvr>
                                            <p:cTn id="13" dur="500" fill="hold"/>
                                            <p:tgtEl>
                                              <p:spTgt spid="31"/>
                                            </p:tgtEl>
                                            <p:attrNameLst>
                                              <p:attrName>ppt_h</p:attrName>
                                            </p:attrNameLst>
                                          </p:cBhvr>
                                          <p:tavLst>
                                            <p:tav tm="0">
                                              <p:val>
                                                <p:fltVal val="0"/>
                                              </p:val>
                                            </p:tav>
                                            <p:tav tm="100000">
                                              <p:val>
                                                <p:strVal val="#ppt_h"/>
                                              </p:val>
                                            </p:tav>
                                          </p:tavLst>
                                        </p:anim>
                                        <p:animEffect transition="in" filter="fade">
                                          <p:cBhvr>
                                            <p:cTn id="14" dur="500"/>
                                            <p:tgtEl>
                                              <p:spTgt spid="31"/>
                                            </p:tgtEl>
                                          </p:cBhvr>
                                        </p:animEffect>
                                      </p:childTnLst>
                                    </p:cTn>
                                  </p:par>
                                  <p:par>
                                    <p:cTn id="15" presetID="53" presetClass="entr" presetSubtype="16" fill="hold" grpId="0" nodeType="withEffect">
                                      <p:stCondLst>
                                        <p:cond delay="500"/>
                                      </p:stCondLst>
                                      <p:childTnLst>
                                        <p:set>
                                          <p:cBhvr>
                                            <p:cTn id="16" dur="1" fill="hold">
                                              <p:stCondLst>
                                                <p:cond delay="0"/>
                                              </p:stCondLst>
                                            </p:cTn>
                                            <p:tgtEl>
                                              <p:spTgt spid="32"/>
                                            </p:tgtEl>
                                            <p:attrNameLst>
                                              <p:attrName>style.visibility</p:attrName>
                                            </p:attrNameLst>
                                          </p:cBhvr>
                                          <p:to>
                                            <p:strVal val="visible"/>
                                          </p:to>
                                        </p:set>
                                        <p:anim calcmode="lin" valueType="num">
                                          <p:cBhvr>
                                            <p:cTn id="17" dur="500" fill="hold"/>
                                            <p:tgtEl>
                                              <p:spTgt spid="32"/>
                                            </p:tgtEl>
                                            <p:attrNameLst>
                                              <p:attrName>ppt_w</p:attrName>
                                            </p:attrNameLst>
                                          </p:cBhvr>
                                          <p:tavLst>
                                            <p:tav tm="0">
                                              <p:val>
                                                <p:fltVal val="0"/>
                                              </p:val>
                                            </p:tav>
                                            <p:tav tm="100000">
                                              <p:val>
                                                <p:strVal val="#ppt_w"/>
                                              </p:val>
                                            </p:tav>
                                          </p:tavLst>
                                        </p:anim>
                                        <p:anim calcmode="lin" valueType="num">
                                          <p:cBhvr>
                                            <p:cTn id="18" dur="500" fill="hold"/>
                                            <p:tgtEl>
                                              <p:spTgt spid="32"/>
                                            </p:tgtEl>
                                            <p:attrNameLst>
                                              <p:attrName>ppt_h</p:attrName>
                                            </p:attrNameLst>
                                          </p:cBhvr>
                                          <p:tavLst>
                                            <p:tav tm="0">
                                              <p:val>
                                                <p:fltVal val="0"/>
                                              </p:val>
                                            </p:tav>
                                            <p:tav tm="100000">
                                              <p:val>
                                                <p:strVal val="#ppt_h"/>
                                              </p:val>
                                            </p:tav>
                                          </p:tavLst>
                                        </p:anim>
                                        <p:animEffect transition="in" filter="fade">
                                          <p:cBhvr>
                                            <p:cTn id="19" dur="500"/>
                                            <p:tgtEl>
                                              <p:spTgt spid="32"/>
                                            </p:tgtEl>
                                          </p:cBhvr>
                                        </p:animEffect>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33"/>
                                            </p:tgtEl>
                                            <p:attrNameLst>
                                              <p:attrName>style.visibility</p:attrName>
                                            </p:attrNameLst>
                                          </p:cBhvr>
                                          <p:to>
                                            <p:strVal val="visible"/>
                                          </p:to>
                                        </p:set>
                                        <p:animEffect transition="in" filter="fade">
                                          <p:cBhvr>
                                            <p:cTn id="23" dur="500"/>
                                            <p:tgtEl>
                                              <p:spTgt spid="33"/>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4"/>
                                            </p:tgtEl>
                                            <p:attrNameLst>
                                              <p:attrName>style.visibility</p:attrName>
                                            </p:attrNameLst>
                                          </p:cBhvr>
                                          <p:to>
                                            <p:strVal val="visible"/>
                                          </p:to>
                                        </p:set>
                                        <p:animEffect transition="in" filter="fade">
                                          <p:cBhvr>
                                            <p:cTn id="26" dur="500"/>
                                            <p:tgtEl>
                                              <p:spTgt spid="34"/>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5"/>
                                            </p:tgtEl>
                                            <p:attrNameLst>
                                              <p:attrName>style.visibility</p:attrName>
                                            </p:attrNameLst>
                                          </p:cBhvr>
                                          <p:to>
                                            <p:strVal val="visible"/>
                                          </p:to>
                                        </p:set>
                                        <p:animEffect transition="in" filter="fade">
                                          <p:cBhvr>
                                            <p:cTn id="29" dur="500"/>
                                            <p:tgtEl>
                                              <p:spTgt spid="35"/>
                                            </p:tgtEl>
                                          </p:cBhvr>
                                        </p:animEffect>
                                      </p:childTnLst>
                                    </p:cTn>
                                  </p:par>
                                </p:childTnLst>
                              </p:cTn>
                            </p:par>
                            <p:par>
                              <p:cTn id="30" fill="hold">
                                <p:stCondLst>
                                  <p:cond delay="1000"/>
                                </p:stCondLst>
                                <p:childTnLst>
                                  <p:par>
                                    <p:cTn id="31" presetID="2" presetClass="entr" presetSubtype="4" fill="hold" nodeType="afterEffect">
                                      <p:stCondLst>
                                        <p:cond delay="0"/>
                                      </p:stCondLst>
                                      <p:childTnLst>
                                        <p:set>
                                          <p:cBhvr>
                                            <p:cTn id="32" dur="1" fill="hold">
                                              <p:stCondLst>
                                                <p:cond delay="0"/>
                                              </p:stCondLst>
                                            </p:cTn>
                                            <p:tgtEl>
                                              <p:spTgt spid="36"/>
                                            </p:tgtEl>
                                            <p:attrNameLst>
                                              <p:attrName>style.visibility</p:attrName>
                                            </p:attrNameLst>
                                          </p:cBhvr>
                                          <p:to>
                                            <p:strVal val="visible"/>
                                          </p:to>
                                        </p:set>
                                        <p:anim calcmode="lin" valueType="num">
                                          <p:cBhvr additive="base">
                                            <p:cTn id="33" dur="1500" fill="hold"/>
                                            <p:tgtEl>
                                              <p:spTgt spid="36"/>
                                            </p:tgtEl>
                                            <p:attrNameLst>
                                              <p:attrName>ppt_x</p:attrName>
                                            </p:attrNameLst>
                                          </p:cBhvr>
                                          <p:tavLst>
                                            <p:tav tm="0">
                                              <p:val>
                                                <p:strVal val="#ppt_x"/>
                                              </p:val>
                                            </p:tav>
                                            <p:tav tm="100000">
                                              <p:val>
                                                <p:strVal val="#ppt_x"/>
                                              </p:val>
                                            </p:tav>
                                          </p:tavLst>
                                        </p:anim>
                                        <p:anim calcmode="lin" valueType="num">
                                          <p:cBhvr additive="base">
                                            <p:cTn id="34" dur="1500" fill="hold"/>
                                            <p:tgtEl>
                                              <p:spTgt spid="36"/>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250"/>
                                      </p:stCondLst>
                                      <p:childTnLst>
                                        <p:set>
                                          <p:cBhvr>
                                            <p:cTn id="36" dur="1" fill="hold">
                                              <p:stCondLst>
                                                <p:cond delay="0"/>
                                              </p:stCondLst>
                                            </p:cTn>
                                            <p:tgtEl>
                                              <p:spTgt spid="41"/>
                                            </p:tgtEl>
                                            <p:attrNameLst>
                                              <p:attrName>style.visibility</p:attrName>
                                            </p:attrNameLst>
                                          </p:cBhvr>
                                          <p:to>
                                            <p:strVal val="visible"/>
                                          </p:to>
                                        </p:set>
                                        <p:anim calcmode="lin" valueType="num">
                                          <p:cBhvr additive="base">
                                            <p:cTn id="37" dur="1500" fill="hold"/>
                                            <p:tgtEl>
                                              <p:spTgt spid="41"/>
                                            </p:tgtEl>
                                            <p:attrNameLst>
                                              <p:attrName>ppt_x</p:attrName>
                                            </p:attrNameLst>
                                          </p:cBhvr>
                                          <p:tavLst>
                                            <p:tav tm="0">
                                              <p:val>
                                                <p:strVal val="#ppt_x"/>
                                              </p:val>
                                            </p:tav>
                                            <p:tav tm="100000">
                                              <p:val>
                                                <p:strVal val="#ppt_x"/>
                                              </p:val>
                                            </p:tav>
                                          </p:tavLst>
                                        </p:anim>
                                        <p:anim calcmode="lin" valueType="num">
                                          <p:cBhvr additive="base">
                                            <p:cTn id="38" dur="1500" fill="hold"/>
                                            <p:tgtEl>
                                              <p:spTgt spid="41"/>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500"/>
                                      </p:stCondLst>
                                      <p:childTnLst>
                                        <p:set>
                                          <p:cBhvr>
                                            <p:cTn id="40" dur="1" fill="hold">
                                              <p:stCondLst>
                                                <p:cond delay="0"/>
                                              </p:stCondLst>
                                            </p:cTn>
                                            <p:tgtEl>
                                              <p:spTgt spid="50"/>
                                            </p:tgtEl>
                                            <p:attrNameLst>
                                              <p:attrName>style.visibility</p:attrName>
                                            </p:attrNameLst>
                                          </p:cBhvr>
                                          <p:to>
                                            <p:strVal val="visible"/>
                                          </p:to>
                                        </p:set>
                                        <p:anim calcmode="lin" valueType="num">
                                          <p:cBhvr additive="base">
                                            <p:cTn id="41" dur="1500" fill="hold"/>
                                            <p:tgtEl>
                                              <p:spTgt spid="50"/>
                                            </p:tgtEl>
                                            <p:attrNameLst>
                                              <p:attrName>ppt_x</p:attrName>
                                            </p:attrNameLst>
                                          </p:cBhvr>
                                          <p:tavLst>
                                            <p:tav tm="0">
                                              <p:val>
                                                <p:strVal val="#ppt_x"/>
                                              </p:val>
                                            </p:tav>
                                            <p:tav tm="100000">
                                              <p:val>
                                                <p:strVal val="#ppt_x"/>
                                              </p:val>
                                            </p:tav>
                                          </p:tavLst>
                                        </p:anim>
                                        <p:anim calcmode="lin" valueType="num">
                                          <p:cBhvr additive="base">
                                            <p:cTn id="42" dur="1500" fill="hold"/>
                                            <p:tgtEl>
                                              <p:spTgt spid="50"/>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stCondLst>
                                        <p:cond delay="750"/>
                                      </p:stCondLst>
                                      <p:childTnLst>
                                        <p:set>
                                          <p:cBhvr>
                                            <p:cTn id="44" dur="1" fill="hold">
                                              <p:stCondLst>
                                                <p:cond delay="0"/>
                                              </p:stCondLst>
                                            </p:cTn>
                                            <p:tgtEl>
                                              <p:spTgt spid="55"/>
                                            </p:tgtEl>
                                            <p:attrNameLst>
                                              <p:attrName>style.visibility</p:attrName>
                                            </p:attrNameLst>
                                          </p:cBhvr>
                                          <p:to>
                                            <p:strVal val="visible"/>
                                          </p:to>
                                        </p:set>
                                        <p:anim calcmode="lin" valueType="num">
                                          <p:cBhvr additive="base">
                                            <p:cTn id="45" dur="1500" fill="hold"/>
                                            <p:tgtEl>
                                              <p:spTgt spid="55"/>
                                            </p:tgtEl>
                                            <p:attrNameLst>
                                              <p:attrName>ppt_x</p:attrName>
                                            </p:attrNameLst>
                                          </p:cBhvr>
                                          <p:tavLst>
                                            <p:tav tm="0">
                                              <p:val>
                                                <p:strVal val="#ppt_x"/>
                                              </p:val>
                                            </p:tav>
                                            <p:tav tm="100000">
                                              <p:val>
                                                <p:strVal val="#ppt_x"/>
                                              </p:val>
                                            </p:tav>
                                          </p:tavLst>
                                        </p:anim>
                                        <p:anim calcmode="lin" valueType="num">
                                          <p:cBhvr additive="base">
                                            <p:cTn id="46" dur="1500" fill="hold"/>
                                            <p:tgtEl>
                                              <p:spTgt spid="55"/>
                                            </p:tgtEl>
                                            <p:attrNameLst>
                                              <p:attrName>ppt_y</p:attrName>
                                            </p:attrNameLst>
                                          </p:cBhvr>
                                          <p:tavLst>
                                            <p:tav tm="0">
                                              <p:val>
                                                <p:strVal val="1+#ppt_h/2"/>
                                              </p:val>
                                            </p:tav>
                                            <p:tav tm="100000">
                                              <p:val>
                                                <p:strVal val="#ppt_y"/>
                                              </p:val>
                                            </p:tav>
                                          </p:tavLst>
                                        </p:anim>
                                      </p:childTnLst>
                                    </p:cTn>
                                  </p:par>
                                </p:childTnLst>
                              </p:cTn>
                            </p:par>
                            <p:par>
                              <p:cTn id="47" fill="hold">
                                <p:stCondLst>
                                  <p:cond delay="2500"/>
                                </p:stCondLst>
                                <p:childTnLst>
                                  <p:par>
                                    <p:cTn id="48" presetID="10" presetClass="entr" presetSubtype="0" fill="hold" grpId="0" nodeType="afterEffect">
                                      <p:stCondLst>
                                        <p:cond delay="0"/>
                                      </p:stCondLst>
                                      <p:childTnLst>
                                        <p:set>
                                          <p:cBhvr>
                                            <p:cTn id="49" dur="1" fill="hold">
                                              <p:stCondLst>
                                                <p:cond delay="0"/>
                                              </p:stCondLst>
                                            </p:cTn>
                                            <p:tgtEl>
                                              <p:spTgt spid="60"/>
                                            </p:tgtEl>
                                            <p:attrNameLst>
                                              <p:attrName>style.visibility</p:attrName>
                                            </p:attrNameLst>
                                          </p:cBhvr>
                                          <p:to>
                                            <p:strVal val="visible"/>
                                          </p:to>
                                        </p:set>
                                        <p:animEffect transition="in" filter="fade">
                                          <p:cBhvr>
                                            <p:cTn id="50" dur="500"/>
                                            <p:tgtEl>
                                              <p:spTgt spid="60"/>
                                            </p:tgtEl>
                                          </p:cBhvr>
                                        </p:animEffect>
                                      </p:childTnLst>
                                    </p:cTn>
                                  </p:par>
                                  <p:par>
                                    <p:cTn id="51" presetID="10" presetClass="entr" presetSubtype="0" fill="hold" grpId="0" nodeType="withEffect">
                                      <p:stCondLst>
                                        <p:cond delay="250"/>
                                      </p:stCondLst>
                                      <p:childTnLst>
                                        <p:set>
                                          <p:cBhvr>
                                            <p:cTn id="52" dur="1" fill="hold">
                                              <p:stCondLst>
                                                <p:cond delay="0"/>
                                              </p:stCondLst>
                                            </p:cTn>
                                            <p:tgtEl>
                                              <p:spTgt spid="62"/>
                                            </p:tgtEl>
                                            <p:attrNameLst>
                                              <p:attrName>style.visibility</p:attrName>
                                            </p:attrNameLst>
                                          </p:cBhvr>
                                          <p:to>
                                            <p:strVal val="visible"/>
                                          </p:to>
                                        </p:set>
                                        <p:animEffect transition="in" filter="fade">
                                          <p:cBhvr>
                                            <p:cTn id="53" dur="500"/>
                                            <p:tgtEl>
                                              <p:spTgt spid="62"/>
                                            </p:tgtEl>
                                          </p:cBhvr>
                                        </p:animEffect>
                                      </p:childTnLst>
                                    </p:cTn>
                                  </p:par>
                                  <p:par>
                                    <p:cTn id="54" presetID="10" presetClass="entr" presetSubtype="0" fill="hold" grpId="0" nodeType="withEffect">
                                      <p:stCondLst>
                                        <p:cond delay="500"/>
                                      </p:stCondLst>
                                      <p:childTnLst>
                                        <p:set>
                                          <p:cBhvr>
                                            <p:cTn id="55" dur="1" fill="hold">
                                              <p:stCondLst>
                                                <p:cond delay="0"/>
                                              </p:stCondLst>
                                            </p:cTn>
                                            <p:tgtEl>
                                              <p:spTgt spid="61"/>
                                            </p:tgtEl>
                                            <p:attrNameLst>
                                              <p:attrName>style.visibility</p:attrName>
                                            </p:attrNameLst>
                                          </p:cBhvr>
                                          <p:to>
                                            <p:strVal val="visible"/>
                                          </p:to>
                                        </p:set>
                                        <p:animEffect transition="in" filter="fade">
                                          <p:cBhvr>
                                            <p:cTn id="56" dur="500"/>
                                            <p:tgtEl>
                                              <p:spTgt spid="61"/>
                                            </p:tgtEl>
                                          </p:cBhvr>
                                        </p:animEffect>
                                      </p:childTnLst>
                                    </p:cTn>
                                  </p:par>
                                  <p:par>
                                    <p:cTn id="57" presetID="10" presetClass="entr" presetSubtype="0" fill="hold" grpId="0" nodeType="withEffect">
                                      <p:stCondLst>
                                        <p:cond delay="750"/>
                                      </p:stCondLst>
                                      <p:childTnLst>
                                        <p:set>
                                          <p:cBhvr>
                                            <p:cTn id="58" dur="1" fill="hold">
                                              <p:stCondLst>
                                                <p:cond delay="0"/>
                                              </p:stCondLst>
                                            </p:cTn>
                                            <p:tgtEl>
                                              <p:spTgt spid="63"/>
                                            </p:tgtEl>
                                            <p:attrNameLst>
                                              <p:attrName>style.visibility</p:attrName>
                                            </p:attrNameLst>
                                          </p:cBhvr>
                                          <p:to>
                                            <p:strVal val="visible"/>
                                          </p:to>
                                        </p:set>
                                        <p:animEffect transition="in" filter="fade">
                                          <p:cBhvr>
                                            <p:cTn id="59"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1" grpId="0" animBg="1"/>
          <p:bldP spid="32" grpId="0" animBg="1"/>
          <p:bldP spid="33" grpId="0" animBg="1"/>
          <p:bldP spid="34" grpId="0" animBg="1"/>
          <p:bldP spid="35" grpId="0" animBg="1"/>
          <p:bldP spid="60" grpId="0"/>
          <p:bldP spid="61" grpId="0"/>
          <p:bldP spid="62" grpId="0"/>
          <p:bldP spid="63" grpId="0"/>
        </p:bldLst>
      </p:timing>
    </mc:Fallback>
  </mc:AlternateContent>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6" name="图片 8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2192000" cy="6892024"/>
          </a:xfrm>
          <a:prstGeom prst="rect">
            <a:avLst/>
          </a:prstGeom>
        </p:spPr>
      </p:pic>
      <p:pic>
        <p:nvPicPr>
          <p:cNvPr id="87" name="图片 86"/>
          <p:cNvPicPr>
            <a:picLocks noChangeAspect="1"/>
          </p:cNvPicPr>
          <p:nvPr/>
        </p:nvPicPr>
        <p:blipFill rotWithShape="1">
          <a:blip r:embed="rId4" cstate="print">
            <a:extLst>
              <a:ext uri="{28A0092B-C50C-407E-A947-70E740481C1C}">
                <a14:useLocalDpi xmlns:a14="http://schemas.microsoft.com/office/drawing/2010/main" val="0"/>
              </a:ext>
            </a:extLst>
          </a:blip>
          <a:srcRect l="50495"/>
          <a:stretch>
            <a:fillRect/>
          </a:stretch>
        </p:blipFill>
        <p:spPr>
          <a:xfrm rot="5400000">
            <a:off x="2630524" y="-2670771"/>
            <a:ext cx="6948491" cy="12191998"/>
          </a:xfrm>
          <a:prstGeom prst="rect">
            <a:avLst/>
          </a:prstGeom>
        </p:spPr>
      </p:pic>
      <p:sp>
        <p:nvSpPr>
          <p:cNvPr id="88" name="文本框 87" descr="e7d195523061f1c0deeec63e560781cfd59afb0ea006f2a87ABB68BF51EA6619813959095094C18C62A12F549504892A4AAA8C1554C6663626E05CA27F281A14E6983772AFC3FB97135759321DEA3D709AACD122C08E6ED192FFACBB1E1BECB2ED91EE5F1ED7B5B4D639FA608C47C1EEEE0A899CA8C6B4A60DCCA6D3BA80ED4161D4A4778988E171"/>
          <p:cNvSpPr txBox="1"/>
          <p:nvPr/>
        </p:nvSpPr>
        <p:spPr>
          <a:xfrm>
            <a:off x="4380627" y="166473"/>
            <a:ext cx="3430747" cy="523220"/>
          </a:xfrm>
          <a:prstGeom prst="rect">
            <a:avLst/>
          </a:prstGeom>
          <a:noFill/>
          <a:effectLst/>
        </p:spPr>
        <p:txBody>
          <a:bodyPr wrap="none" rtlCol="0">
            <a:spAutoFit/>
          </a:bodyPr>
          <a:lstStyle/>
          <a:p>
            <a:r>
              <a:rPr lang="zh-CN" altLang="en-US" sz="2800" b="1" dirty="0">
                <a:solidFill>
                  <a:schemeClr val="tx1">
                    <a:lumMod val="75000"/>
                    <a:lumOff val="25000"/>
                  </a:schemeClr>
                </a:solidFill>
                <a:cs typeface="+mn-ea"/>
                <a:sym typeface="+mn-lt"/>
              </a:rPr>
              <a:t>请在此输入您的标题</a:t>
            </a:r>
            <a:endParaRPr lang="en-US" altLang="zh-CN" sz="2800" b="1" dirty="0">
              <a:solidFill>
                <a:schemeClr val="tx1">
                  <a:lumMod val="75000"/>
                  <a:lumOff val="25000"/>
                </a:schemeClr>
              </a:solidFill>
              <a:cs typeface="+mn-ea"/>
              <a:sym typeface="+mn-lt"/>
            </a:endParaRPr>
          </a:p>
        </p:txBody>
      </p:sp>
      <p:sp>
        <p:nvSpPr>
          <p:cNvPr id="29" name="任意多边形 28"/>
          <p:cNvSpPr/>
          <p:nvPr/>
        </p:nvSpPr>
        <p:spPr>
          <a:xfrm flipH="1">
            <a:off x="7024515" y="2090080"/>
            <a:ext cx="1632141" cy="2420239"/>
          </a:xfrm>
          <a:custGeom>
            <a:avLst/>
            <a:gdLst>
              <a:gd name="connsiteX0" fmla="*/ 0 w 2089743"/>
              <a:gd name="connsiteY0" fmla="*/ 0 h 3098800"/>
              <a:gd name="connsiteX1" fmla="*/ 896251 w 2089743"/>
              <a:gd name="connsiteY1" fmla="*/ 0 h 3098800"/>
              <a:gd name="connsiteX2" fmla="*/ 1499804 w 2089743"/>
              <a:gd name="connsiteY2" fmla="*/ 603553 h 3098800"/>
              <a:gd name="connsiteX3" fmla="*/ 1499804 w 2089743"/>
              <a:gd name="connsiteY3" fmla="*/ 1424821 h 3098800"/>
              <a:gd name="connsiteX4" fmla="*/ 2089743 w 2089743"/>
              <a:gd name="connsiteY4" fmla="*/ 1424821 h 3098800"/>
              <a:gd name="connsiteX5" fmla="*/ 2089743 w 2089743"/>
              <a:gd name="connsiteY5" fmla="*/ 1667767 h 3098800"/>
              <a:gd name="connsiteX6" fmla="*/ 1499804 w 2089743"/>
              <a:gd name="connsiteY6" fmla="*/ 1667767 h 3098800"/>
              <a:gd name="connsiteX7" fmla="*/ 1499804 w 2089743"/>
              <a:gd name="connsiteY7" fmla="*/ 2495247 h 3098800"/>
              <a:gd name="connsiteX8" fmla="*/ 896251 w 2089743"/>
              <a:gd name="connsiteY8" fmla="*/ 3098800 h 3098800"/>
              <a:gd name="connsiteX9" fmla="*/ 0 w 2089743"/>
              <a:gd name="connsiteY9" fmla="*/ 3098800 h 3098800"/>
              <a:gd name="connsiteX10" fmla="*/ 0 w 2089743"/>
              <a:gd name="connsiteY10" fmla="*/ 2897517 h 3098800"/>
              <a:gd name="connsiteX11" fmla="*/ 779876 w 2089743"/>
              <a:gd name="connsiteY11" fmla="*/ 2897517 h 3098800"/>
              <a:gd name="connsiteX12" fmla="*/ 1287900 w 2089743"/>
              <a:gd name="connsiteY12" fmla="*/ 2389493 h 3098800"/>
              <a:gd name="connsiteX13" fmla="*/ 1287900 w 2089743"/>
              <a:gd name="connsiteY13" fmla="*/ 709307 h 3098800"/>
              <a:gd name="connsiteX14" fmla="*/ 779876 w 2089743"/>
              <a:gd name="connsiteY14" fmla="*/ 201283 h 3098800"/>
              <a:gd name="connsiteX15" fmla="*/ 0 w 2089743"/>
              <a:gd name="connsiteY15" fmla="*/ 201283 h 309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089743" h="3098800">
                <a:moveTo>
                  <a:pt x="0" y="0"/>
                </a:moveTo>
                <a:lnTo>
                  <a:pt x="896251" y="0"/>
                </a:lnTo>
                <a:cubicBezTo>
                  <a:pt x="1229584" y="0"/>
                  <a:pt x="1499804" y="270220"/>
                  <a:pt x="1499804" y="603553"/>
                </a:cubicBezTo>
                <a:lnTo>
                  <a:pt x="1499804" y="1424821"/>
                </a:lnTo>
                <a:lnTo>
                  <a:pt x="2089743" y="1424821"/>
                </a:lnTo>
                <a:lnTo>
                  <a:pt x="2089743" y="1667767"/>
                </a:lnTo>
                <a:lnTo>
                  <a:pt x="1499804" y="1667767"/>
                </a:lnTo>
                <a:lnTo>
                  <a:pt x="1499804" y="2495247"/>
                </a:lnTo>
                <a:cubicBezTo>
                  <a:pt x="1499804" y="2828580"/>
                  <a:pt x="1229584" y="3098800"/>
                  <a:pt x="896251" y="3098800"/>
                </a:cubicBezTo>
                <a:lnTo>
                  <a:pt x="0" y="3098800"/>
                </a:lnTo>
                <a:lnTo>
                  <a:pt x="0" y="2897517"/>
                </a:lnTo>
                <a:lnTo>
                  <a:pt x="779876" y="2897517"/>
                </a:lnTo>
                <a:cubicBezTo>
                  <a:pt x="1060450" y="2897517"/>
                  <a:pt x="1287900" y="2670067"/>
                  <a:pt x="1287900" y="2389493"/>
                </a:cubicBezTo>
                <a:lnTo>
                  <a:pt x="1287900" y="709307"/>
                </a:lnTo>
                <a:cubicBezTo>
                  <a:pt x="1287900" y="428733"/>
                  <a:pt x="1060450" y="201283"/>
                  <a:pt x="779876" y="201283"/>
                </a:cubicBezTo>
                <a:lnTo>
                  <a:pt x="0" y="201283"/>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cs typeface="+mn-ea"/>
              <a:sym typeface="+mn-lt"/>
            </a:endParaRPr>
          </a:p>
        </p:txBody>
      </p:sp>
      <p:sp>
        <p:nvSpPr>
          <p:cNvPr id="30" name="任意多边形 29"/>
          <p:cNvSpPr/>
          <p:nvPr/>
        </p:nvSpPr>
        <p:spPr>
          <a:xfrm>
            <a:off x="3483682" y="2090080"/>
            <a:ext cx="1632141" cy="2420239"/>
          </a:xfrm>
          <a:custGeom>
            <a:avLst/>
            <a:gdLst>
              <a:gd name="connsiteX0" fmla="*/ 0 w 2089743"/>
              <a:gd name="connsiteY0" fmla="*/ 0 h 3098800"/>
              <a:gd name="connsiteX1" fmla="*/ 896251 w 2089743"/>
              <a:gd name="connsiteY1" fmla="*/ 0 h 3098800"/>
              <a:gd name="connsiteX2" fmla="*/ 1499804 w 2089743"/>
              <a:gd name="connsiteY2" fmla="*/ 603553 h 3098800"/>
              <a:gd name="connsiteX3" fmla="*/ 1499804 w 2089743"/>
              <a:gd name="connsiteY3" fmla="*/ 1424821 h 3098800"/>
              <a:gd name="connsiteX4" fmla="*/ 2089743 w 2089743"/>
              <a:gd name="connsiteY4" fmla="*/ 1424821 h 3098800"/>
              <a:gd name="connsiteX5" fmla="*/ 2089743 w 2089743"/>
              <a:gd name="connsiteY5" fmla="*/ 1667767 h 3098800"/>
              <a:gd name="connsiteX6" fmla="*/ 1499804 w 2089743"/>
              <a:gd name="connsiteY6" fmla="*/ 1667767 h 3098800"/>
              <a:gd name="connsiteX7" fmla="*/ 1499804 w 2089743"/>
              <a:gd name="connsiteY7" fmla="*/ 2495247 h 3098800"/>
              <a:gd name="connsiteX8" fmla="*/ 896251 w 2089743"/>
              <a:gd name="connsiteY8" fmla="*/ 3098800 h 3098800"/>
              <a:gd name="connsiteX9" fmla="*/ 0 w 2089743"/>
              <a:gd name="connsiteY9" fmla="*/ 3098800 h 3098800"/>
              <a:gd name="connsiteX10" fmla="*/ 0 w 2089743"/>
              <a:gd name="connsiteY10" fmla="*/ 2897517 h 3098800"/>
              <a:gd name="connsiteX11" fmla="*/ 779876 w 2089743"/>
              <a:gd name="connsiteY11" fmla="*/ 2897517 h 3098800"/>
              <a:gd name="connsiteX12" fmla="*/ 1287900 w 2089743"/>
              <a:gd name="connsiteY12" fmla="*/ 2389493 h 3098800"/>
              <a:gd name="connsiteX13" fmla="*/ 1287900 w 2089743"/>
              <a:gd name="connsiteY13" fmla="*/ 709307 h 3098800"/>
              <a:gd name="connsiteX14" fmla="*/ 779876 w 2089743"/>
              <a:gd name="connsiteY14" fmla="*/ 201283 h 3098800"/>
              <a:gd name="connsiteX15" fmla="*/ 0 w 2089743"/>
              <a:gd name="connsiteY15" fmla="*/ 201283 h 309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089743" h="3098800">
                <a:moveTo>
                  <a:pt x="0" y="0"/>
                </a:moveTo>
                <a:lnTo>
                  <a:pt x="896251" y="0"/>
                </a:lnTo>
                <a:cubicBezTo>
                  <a:pt x="1229584" y="0"/>
                  <a:pt x="1499804" y="270220"/>
                  <a:pt x="1499804" y="603553"/>
                </a:cubicBezTo>
                <a:lnTo>
                  <a:pt x="1499804" y="1424821"/>
                </a:lnTo>
                <a:lnTo>
                  <a:pt x="2089743" y="1424821"/>
                </a:lnTo>
                <a:lnTo>
                  <a:pt x="2089743" y="1667767"/>
                </a:lnTo>
                <a:lnTo>
                  <a:pt x="1499804" y="1667767"/>
                </a:lnTo>
                <a:lnTo>
                  <a:pt x="1499804" y="2495247"/>
                </a:lnTo>
                <a:cubicBezTo>
                  <a:pt x="1499804" y="2828580"/>
                  <a:pt x="1229584" y="3098800"/>
                  <a:pt x="896251" y="3098800"/>
                </a:cubicBezTo>
                <a:lnTo>
                  <a:pt x="0" y="3098800"/>
                </a:lnTo>
                <a:lnTo>
                  <a:pt x="0" y="2897517"/>
                </a:lnTo>
                <a:lnTo>
                  <a:pt x="779876" y="2897517"/>
                </a:lnTo>
                <a:cubicBezTo>
                  <a:pt x="1060450" y="2897517"/>
                  <a:pt x="1287900" y="2670067"/>
                  <a:pt x="1287900" y="2389493"/>
                </a:cubicBezTo>
                <a:lnTo>
                  <a:pt x="1287900" y="709307"/>
                </a:lnTo>
                <a:cubicBezTo>
                  <a:pt x="1287900" y="428733"/>
                  <a:pt x="1060450" y="201283"/>
                  <a:pt x="779876" y="201283"/>
                </a:cubicBezTo>
                <a:lnTo>
                  <a:pt x="0" y="201283"/>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cs typeface="+mn-ea"/>
              <a:sym typeface="+mn-lt"/>
            </a:endParaRPr>
          </a:p>
        </p:txBody>
      </p:sp>
      <p:sp>
        <p:nvSpPr>
          <p:cNvPr id="31" name="圆角矩形 30"/>
          <p:cNvSpPr/>
          <p:nvPr/>
        </p:nvSpPr>
        <p:spPr>
          <a:xfrm rot="2700000">
            <a:off x="4890211" y="2825699"/>
            <a:ext cx="3423835" cy="2035956"/>
          </a:xfrm>
          <a:prstGeom prst="roundRect">
            <a:avLst>
              <a:gd name="adj" fmla="val 50000"/>
            </a:avLst>
          </a:prstGeom>
          <a:gradFill>
            <a:gsLst>
              <a:gs pos="0">
                <a:schemeClr val="tx1">
                  <a:alpha val="40000"/>
                </a:schemeClr>
              </a:gs>
              <a:gs pos="100000">
                <a:srgbClr val="F2F2F2">
                  <a:alpha val="0"/>
                </a:srgbClr>
              </a:gs>
            </a:gsLst>
            <a:lin ang="0" scaled="0"/>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solidFill>
                <a:schemeClr val="tx1">
                  <a:lumMod val="75000"/>
                  <a:lumOff val="25000"/>
                </a:schemeClr>
              </a:solidFill>
              <a:cs typeface="+mn-ea"/>
              <a:sym typeface="+mn-lt"/>
            </a:endParaRPr>
          </a:p>
        </p:txBody>
      </p:sp>
      <p:sp>
        <p:nvSpPr>
          <p:cNvPr id="32" name="椭圆 31"/>
          <p:cNvSpPr/>
          <p:nvPr/>
        </p:nvSpPr>
        <p:spPr>
          <a:xfrm>
            <a:off x="4944443" y="2174474"/>
            <a:ext cx="2251451" cy="2251450"/>
          </a:xfrm>
          <a:prstGeom prst="ellipse">
            <a:avLst/>
          </a:prstGeom>
          <a:gradFill flip="none" rotWithShape="1">
            <a:gsLst>
              <a:gs pos="0">
                <a:schemeClr val="bg1">
                  <a:lumMod val="85000"/>
                </a:schemeClr>
              </a:gs>
              <a:gs pos="100000">
                <a:schemeClr val="bg1"/>
              </a:gs>
            </a:gsLst>
            <a:lin ang="2700000" scaled="1"/>
            <a:tileRect/>
          </a:gradFill>
          <a:ln w="19050">
            <a:gradFill flip="none" rotWithShape="1">
              <a:gsLst>
                <a:gs pos="0">
                  <a:schemeClr val="bg1"/>
                </a:gs>
                <a:gs pos="100000">
                  <a:schemeClr val="bg1">
                    <a:lumMod val="75000"/>
                  </a:schemeClr>
                </a:gs>
              </a:gsLst>
              <a:lin ang="2700000" scaled="1"/>
              <a:tileRect/>
            </a:gradFill>
          </a:ln>
          <a:effectLst>
            <a:outerShdw blurRad="368300" dist="1397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solidFill>
                <a:schemeClr val="tx1">
                  <a:lumMod val="75000"/>
                  <a:lumOff val="25000"/>
                </a:schemeClr>
              </a:solidFill>
              <a:cs typeface="+mn-ea"/>
              <a:sym typeface="+mn-lt"/>
            </a:endParaRPr>
          </a:p>
        </p:txBody>
      </p:sp>
      <p:grpSp>
        <p:nvGrpSpPr>
          <p:cNvPr id="33" name="组合 32"/>
          <p:cNvGrpSpPr/>
          <p:nvPr/>
        </p:nvGrpSpPr>
        <p:grpSpPr>
          <a:xfrm>
            <a:off x="5119354" y="2349384"/>
            <a:ext cx="1901630" cy="1901630"/>
            <a:chOff x="5119354" y="2829070"/>
            <a:chExt cx="1901630" cy="1901630"/>
          </a:xfrm>
        </p:grpSpPr>
        <p:sp>
          <p:nvSpPr>
            <p:cNvPr id="34" name="椭圆 33"/>
            <p:cNvSpPr/>
            <p:nvPr/>
          </p:nvSpPr>
          <p:spPr>
            <a:xfrm>
              <a:off x="5119354" y="2829070"/>
              <a:ext cx="1901630" cy="1901630"/>
            </a:xfrm>
            <a:prstGeom prst="ellipse">
              <a:avLst/>
            </a:prstGeom>
            <a:gradFill>
              <a:gsLst>
                <a:gs pos="0">
                  <a:schemeClr val="bg1"/>
                </a:gs>
                <a:gs pos="100000">
                  <a:schemeClr val="bg1">
                    <a:lumMod val="75000"/>
                  </a:schemeClr>
                </a:gs>
              </a:gsLst>
              <a:lin ang="2700000" scaled="1"/>
            </a:gradFill>
            <a:ln>
              <a:noFill/>
            </a:ln>
            <a:effectLst>
              <a:outerShdw blurRad="304800" dist="1270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solidFill>
                  <a:schemeClr val="tx1">
                    <a:lumMod val="75000"/>
                    <a:lumOff val="25000"/>
                  </a:schemeClr>
                </a:solidFill>
                <a:cs typeface="+mn-ea"/>
                <a:sym typeface="+mn-lt"/>
              </a:endParaRPr>
            </a:p>
          </p:txBody>
        </p:sp>
        <p:sp>
          <p:nvSpPr>
            <p:cNvPr id="35" name="Freeform 36"/>
            <p:cNvSpPr/>
            <p:nvPr/>
          </p:nvSpPr>
          <p:spPr bwMode="auto">
            <a:xfrm>
              <a:off x="6305909" y="2900676"/>
              <a:ext cx="36125" cy="28900"/>
            </a:xfrm>
            <a:custGeom>
              <a:avLst/>
              <a:gdLst>
                <a:gd name="T0" fmla="*/ 5 w 6"/>
                <a:gd name="T1" fmla="*/ 0 h 5"/>
                <a:gd name="T2" fmla="*/ 0 w 6"/>
                <a:gd name="T3" fmla="*/ 0 h 5"/>
                <a:gd name="T4" fmla="*/ 0 w 6"/>
                <a:gd name="T5" fmla="*/ 3 h 5"/>
                <a:gd name="T6" fmla="*/ 0 w 6"/>
                <a:gd name="T7" fmla="*/ 4 h 5"/>
                <a:gd name="T8" fmla="*/ 0 w 6"/>
                <a:gd name="T9" fmla="*/ 5 h 5"/>
                <a:gd name="T10" fmla="*/ 1 w 6"/>
                <a:gd name="T11" fmla="*/ 5 h 5"/>
                <a:gd name="T12" fmla="*/ 5 w 6"/>
                <a:gd name="T13" fmla="*/ 5 h 5"/>
                <a:gd name="T14" fmla="*/ 6 w 6"/>
                <a:gd name="T15" fmla="*/ 5 h 5"/>
                <a:gd name="T16" fmla="*/ 6 w 6"/>
                <a:gd name="T17" fmla="*/ 5 h 5"/>
                <a:gd name="T18" fmla="*/ 6 w 6"/>
                <a:gd name="T19" fmla="*/ 5 h 5"/>
                <a:gd name="T20" fmla="*/ 6 w 6"/>
                <a:gd name="T21" fmla="*/ 4 h 5"/>
                <a:gd name="T22" fmla="*/ 6 w 6"/>
                <a:gd name="T23" fmla="*/ 3 h 5"/>
                <a:gd name="T24" fmla="*/ 6 w 6"/>
                <a:gd name="T25" fmla="*/ 3 h 5"/>
                <a:gd name="T26" fmla="*/ 5 w 6"/>
                <a:gd name="T27" fmla="*/ 2 h 5"/>
                <a:gd name="T28" fmla="*/ 5 w 6"/>
                <a:gd name="T29" fmla="*/ 2 h 5"/>
                <a:gd name="T30" fmla="*/ 5 w 6"/>
                <a:gd name="T31" fmla="*/ 1 h 5"/>
                <a:gd name="T32" fmla="*/ 5 w 6"/>
                <a:gd name="T33"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 h="5">
                  <a:moveTo>
                    <a:pt x="5" y="0"/>
                  </a:moveTo>
                  <a:cubicBezTo>
                    <a:pt x="0" y="0"/>
                    <a:pt x="0" y="0"/>
                    <a:pt x="0" y="0"/>
                  </a:cubicBezTo>
                  <a:cubicBezTo>
                    <a:pt x="0" y="3"/>
                    <a:pt x="0" y="3"/>
                    <a:pt x="0" y="3"/>
                  </a:cubicBezTo>
                  <a:cubicBezTo>
                    <a:pt x="0" y="4"/>
                    <a:pt x="0" y="4"/>
                    <a:pt x="0" y="4"/>
                  </a:cubicBezTo>
                  <a:cubicBezTo>
                    <a:pt x="0" y="4"/>
                    <a:pt x="0" y="4"/>
                    <a:pt x="0" y="5"/>
                  </a:cubicBezTo>
                  <a:cubicBezTo>
                    <a:pt x="1" y="5"/>
                    <a:pt x="1" y="5"/>
                    <a:pt x="1" y="5"/>
                  </a:cubicBezTo>
                  <a:cubicBezTo>
                    <a:pt x="5" y="5"/>
                    <a:pt x="5" y="5"/>
                    <a:pt x="5" y="5"/>
                  </a:cubicBezTo>
                  <a:cubicBezTo>
                    <a:pt x="6" y="5"/>
                    <a:pt x="6" y="5"/>
                    <a:pt x="6" y="5"/>
                  </a:cubicBezTo>
                  <a:cubicBezTo>
                    <a:pt x="6" y="5"/>
                    <a:pt x="6" y="5"/>
                    <a:pt x="6" y="5"/>
                  </a:cubicBezTo>
                  <a:cubicBezTo>
                    <a:pt x="6" y="5"/>
                    <a:pt x="6" y="5"/>
                    <a:pt x="6" y="5"/>
                  </a:cubicBezTo>
                  <a:cubicBezTo>
                    <a:pt x="6" y="4"/>
                    <a:pt x="6" y="4"/>
                    <a:pt x="6" y="4"/>
                  </a:cubicBezTo>
                  <a:cubicBezTo>
                    <a:pt x="6" y="4"/>
                    <a:pt x="6" y="4"/>
                    <a:pt x="6" y="3"/>
                  </a:cubicBezTo>
                  <a:cubicBezTo>
                    <a:pt x="6" y="3"/>
                    <a:pt x="6" y="3"/>
                    <a:pt x="6" y="3"/>
                  </a:cubicBezTo>
                  <a:cubicBezTo>
                    <a:pt x="6" y="3"/>
                    <a:pt x="6" y="3"/>
                    <a:pt x="5" y="2"/>
                  </a:cubicBezTo>
                  <a:cubicBezTo>
                    <a:pt x="5" y="2"/>
                    <a:pt x="5" y="2"/>
                    <a:pt x="5" y="2"/>
                  </a:cubicBezTo>
                  <a:cubicBezTo>
                    <a:pt x="5" y="1"/>
                    <a:pt x="5" y="1"/>
                    <a:pt x="5" y="1"/>
                  </a:cubicBezTo>
                  <a:cubicBezTo>
                    <a:pt x="5" y="0"/>
                    <a:pt x="5" y="0"/>
                    <a:pt x="5" y="0"/>
                  </a:cubicBezTo>
                </a:path>
              </a:pathLst>
            </a:custGeom>
            <a:solidFill>
              <a:schemeClr val="bg1">
                <a:lumMod val="65000"/>
                <a:alpha val="5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75000"/>
                    <a:lumOff val="25000"/>
                  </a:schemeClr>
                </a:solidFill>
                <a:cs typeface="+mn-ea"/>
                <a:sym typeface="+mn-lt"/>
              </a:endParaRPr>
            </a:p>
          </p:txBody>
        </p:sp>
        <p:sp>
          <p:nvSpPr>
            <p:cNvPr id="36" name="Freeform 37"/>
            <p:cNvSpPr/>
            <p:nvPr/>
          </p:nvSpPr>
          <p:spPr bwMode="auto">
            <a:xfrm>
              <a:off x="6305909" y="2917535"/>
              <a:ext cx="81884" cy="79475"/>
            </a:xfrm>
            <a:custGeom>
              <a:avLst/>
              <a:gdLst>
                <a:gd name="T0" fmla="*/ 7 w 14"/>
                <a:gd name="T1" fmla="*/ 0 h 14"/>
                <a:gd name="T2" fmla="*/ 6 w 14"/>
                <a:gd name="T3" fmla="*/ 0 h 14"/>
                <a:gd name="T4" fmla="*/ 6 w 14"/>
                <a:gd name="T5" fmla="*/ 1 h 14"/>
                <a:gd name="T6" fmla="*/ 6 w 14"/>
                <a:gd name="T7" fmla="*/ 2 h 14"/>
                <a:gd name="T8" fmla="*/ 6 w 14"/>
                <a:gd name="T9" fmla="*/ 2 h 14"/>
                <a:gd name="T10" fmla="*/ 6 w 14"/>
                <a:gd name="T11" fmla="*/ 2 h 14"/>
                <a:gd name="T12" fmla="*/ 5 w 14"/>
                <a:gd name="T13" fmla="*/ 3 h 14"/>
                <a:gd name="T14" fmla="*/ 5 w 14"/>
                <a:gd name="T15" fmla="*/ 3 h 14"/>
                <a:gd name="T16" fmla="*/ 4 w 14"/>
                <a:gd name="T17" fmla="*/ 3 h 14"/>
                <a:gd name="T18" fmla="*/ 4 w 14"/>
                <a:gd name="T19" fmla="*/ 3 h 14"/>
                <a:gd name="T20" fmla="*/ 3 w 14"/>
                <a:gd name="T21" fmla="*/ 3 h 14"/>
                <a:gd name="T22" fmla="*/ 3 w 14"/>
                <a:gd name="T23" fmla="*/ 4 h 14"/>
                <a:gd name="T24" fmla="*/ 3 w 14"/>
                <a:gd name="T25" fmla="*/ 4 h 14"/>
                <a:gd name="T26" fmla="*/ 3 w 14"/>
                <a:gd name="T27" fmla="*/ 4 h 14"/>
                <a:gd name="T28" fmla="*/ 3 w 14"/>
                <a:gd name="T29" fmla="*/ 4 h 14"/>
                <a:gd name="T30" fmla="*/ 2 w 14"/>
                <a:gd name="T31" fmla="*/ 4 h 14"/>
                <a:gd name="T32" fmla="*/ 1 w 14"/>
                <a:gd name="T33" fmla="*/ 4 h 14"/>
                <a:gd name="T34" fmla="*/ 0 w 14"/>
                <a:gd name="T35" fmla="*/ 5 h 14"/>
                <a:gd name="T36" fmla="*/ 0 w 14"/>
                <a:gd name="T37" fmla="*/ 6 h 14"/>
                <a:gd name="T38" fmla="*/ 0 w 14"/>
                <a:gd name="T39" fmla="*/ 6 h 14"/>
                <a:gd name="T40" fmla="*/ 0 w 14"/>
                <a:gd name="T41" fmla="*/ 9 h 14"/>
                <a:gd name="T42" fmla="*/ 1 w 14"/>
                <a:gd name="T43" fmla="*/ 9 h 14"/>
                <a:gd name="T44" fmla="*/ 1 w 14"/>
                <a:gd name="T45" fmla="*/ 9 h 14"/>
                <a:gd name="T46" fmla="*/ 1 w 14"/>
                <a:gd name="T47" fmla="*/ 9 h 14"/>
                <a:gd name="T48" fmla="*/ 1 w 14"/>
                <a:gd name="T49" fmla="*/ 9 h 14"/>
                <a:gd name="T50" fmla="*/ 1 w 14"/>
                <a:gd name="T51" fmla="*/ 11 h 14"/>
                <a:gd name="T52" fmla="*/ 2 w 14"/>
                <a:gd name="T53" fmla="*/ 11 h 14"/>
                <a:gd name="T54" fmla="*/ 3 w 14"/>
                <a:gd name="T55" fmla="*/ 11 h 14"/>
                <a:gd name="T56" fmla="*/ 3 w 14"/>
                <a:gd name="T57" fmla="*/ 11 h 14"/>
                <a:gd name="T58" fmla="*/ 3 w 14"/>
                <a:gd name="T59" fmla="*/ 11 h 14"/>
                <a:gd name="T60" fmla="*/ 3 w 14"/>
                <a:gd name="T61" fmla="*/ 13 h 14"/>
                <a:gd name="T62" fmla="*/ 5 w 14"/>
                <a:gd name="T63" fmla="*/ 13 h 14"/>
                <a:gd name="T64" fmla="*/ 6 w 14"/>
                <a:gd name="T65" fmla="*/ 14 h 14"/>
                <a:gd name="T66" fmla="*/ 7 w 14"/>
                <a:gd name="T67" fmla="*/ 14 h 14"/>
                <a:gd name="T68" fmla="*/ 9 w 14"/>
                <a:gd name="T69" fmla="*/ 13 h 14"/>
                <a:gd name="T70" fmla="*/ 10 w 14"/>
                <a:gd name="T71" fmla="*/ 13 h 14"/>
                <a:gd name="T72" fmla="*/ 10 w 14"/>
                <a:gd name="T73" fmla="*/ 12 h 14"/>
                <a:gd name="T74" fmla="*/ 11 w 14"/>
                <a:gd name="T75" fmla="*/ 12 h 14"/>
                <a:gd name="T76" fmla="*/ 12 w 14"/>
                <a:gd name="T77" fmla="*/ 12 h 14"/>
                <a:gd name="T78" fmla="*/ 13 w 14"/>
                <a:gd name="T79" fmla="*/ 8 h 14"/>
                <a:gd name="T80" fmla="*/ 13 w 14"/>
                <a:gd name="T81" fmla="*/ 7 h 14"/>
                <a:gd name="T82" fmla="*/ 12 w 14"/>
                <a:gd name="T83" fmla="*/ 5 h 14"/>
                <a:gd name="T84" fmla="*/ 12 w 14"/>
                <a:gd name="T85" fmla="*/ 5 h 14"/>
                <a:gd name="T86" fmla="*/ 12 w 14"/>
                <a:gd name="T87" fmla="*/ 5 h 14"/>
                <a:gd name="T88" fmla="*/ 13 w 14"/>
                <a:gd name="T89" fmla="*/ 4 h 14"/>
                <a:gd name="T90" fmla="*/ 13 w 14"/>
                <a:gd name="T91" fmla="*/ 2 h 14"/>
                <a:gd name="T92" fmla="*/ 13 w 14"/>
                <a:gd name="T93" fmla="*/ 2 h 14"/>
                <a:gd name="T94" fmla="*/ 12 w 14"/>
                <a:gd name="T95" fmla="*/ 2 h 14"/>
                <a:gd name="T96" fmla="*/ 12 w 14"/>
                <a:gd name="T97" fmla="*/ 1 h 14"/>
                <a:gd name="T98" fmla="*/ 11 w 14"/>
                <a:gd name="T99" fmla="*/ 1 h 14"/>
                <a:gd name="T100" fmla="*/ 8 w 14"/>
                <a:gd name="T101" fmla="*/ 0 h 14"/>
                <a:gd name="T102" fmla="*/ 8 w 14"/>
                <a:gd name="T103" fmla="*/ 0 h 14"/>
                <a:gd name="T104" fmla="*/ 7 w 14"/>
                <a:gd name="T105" fmla="*/ 0 h 14"/>
                <a:gd name="T106" fmla="*/ 7 w 14"/>
                <a:gd name="T107" fmla="*/ 0 h 14"/>
                <a:gd name="T108" fmla="*/ 7 w 14"/>
                <a:gd name="T109"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 h="14">
                  <a:moveTo>
                    <a:pt x="7" y="0"/>
                  </a:moveTo>
                  <a:cubicBezTo>
                    <a:pt x="7" y="0"/>
                    <a:pt x="6" y="0"/>
                    <a:pt x="6" y="0"/>
                  </a:cubicBezTo>
                  <a:cubicBezTo>
                    <a:pt x="6" y="1"/>
                    <a:pt x="6" y="1"/>
                    <a:pt x="6" y="1"/>
                  </a:cubicBezTo>
                  <a:cubicBezTo>
                    <a:pt x="6" y="2"/>
                    <a:pt x="6" y="2"/>
                    <a:pt x="6" y="2"/>
                  </a:cubicBezTo>
                  <a:cubicBezTo>
                    <a:pt x="6" y="2"/>
                    <a:pt x="6" y="2"/>
                    <a:pt x="6" y="2"/>
                  </a:cubicBezTo>
                  <a:cubicBezTo>
                    <a:pt x="6" y="2"/>
                    <a:pt x="6" y="2"/>
                    <a:pt x="6" y="2"/>
                  </a:cubicBezTo>
                  <a:cubicBezTo>
                    <a:pt x="5" y="3"/>
                    <a:pt x="5" y="3"/>
                    <a:pt x="5" y="3"/>
                  </a:cubicBezTo>
                  <a:cubicBezTo>
                    <a:pt x="5" y="3"/>
                    <a:pt x="5" y="3"/>
                    <a:pt x="5" y="3"/>
                  </a:cubicBezTo>
                  <a:cubicBezTo>
                    <a:pt x="4" y="3"/>
                    <a:pt x="4" y="3"/>
                    <a:pt x="4" y="3"/>
                  </a:cubicBezTo>
                  <a:cubicBezTo>
                    <a:pt x="4" y="3"/>
                    <a:pt x="4" y="3"/>
                    <a:pt x="4" y="3"/>
                  </a:cubicBezTo>
                  <a:cubicBezTo>
                    <a:pt x="3" y="3"/>
                    <a:pt x="3" y="3"/>
                    <a:pt x="3" y="3"/>
                  </a:cubicBezTo>
                  <a:cubicBezTo>
                    <a:pt x="3" y="4"/>
                    <a:pt x="3" y="4"/>
                    <a:pt x="3" y="4"/>
                  </a:cubicBezTo>
                  <a:cubicBezTo>
                    <a:pt x="3" y="4"/>
                    <a:pt x="3" y="4"/>
                    <a:pt x="3" y="4"/>
                  </a:cubicBezTo>
                  <a:cubicBezTo>
                    <a:pt x="3" y="4"/>
                    <a:pt x="3" y="4"/>
                    <a:pt x="3" y="4"/>
                  </a:cubicBezTo>
                  <a:cubicBezTo>
                    <a:pt x="3" y="4"/>
                    <a:pt x="3" y="4"/>
                    <a:pt x="3" y="4"/>
                  </a:cubicBezTo>
                  <a:cubicBezTo>
                    <a:pt x="2" y="4"/>
                    <a:pt x="2" y="4"/>
                    <a:pt x="2" y="4"/>
                  </a:cubicBezTo>
                  <a:cubicBezTo>
                    <a:pt x="1" y="4"/>
                    <a:pt x="1" y="4"/>
                    <a:pt x="1" y="4"/>
                  </a:cubicBezTo>
                  <a:cubicBezTo>
                    <a:pt x="1" y="4"/>
                    <a:pt x="1" y="4"/>
                    <a:pt x="0" y="5"/>
                  </a:cubicBezTo>
                  <a:cubicBezTo>
                    <a:pt x="0" y="5"/>
                    <a:pt x="0" y="6"/>
                    <a:pt x="0" y="6"/>
                  </a:cubicBezTo>
                  <a:cubicBezTo>
                    <a:pt x="0" y="6"/>
                    <a:pt x="0" y="6"/>
                    <a:pt x="0" y="6"/>
                  </a:cubicBezTo>
                  <a:cubicBezTo>
                    <a:pt x="0" y="9"/>
                    <a:pt x="0" y="9"/>
                    <a:pt x="0" y="9"/>
                  </a:cubicBezTo>
                  <a:cubicBezTo>
                    <a:pt x="1" y="9"/>
                    <a:pt x="1" y="9"/>
                    <a:pt x="1" y="9"/>
                  </a:cubicBezTo>
                  <a:cubicBezTo>
                    <a:pt x="1" y="9"/>
                    <a:pt x="1" y="9"/>
                    <a:pt x="1" y="9"/>
                  </a:cubicBezTo>
                  <a:cubicBezTo>
                    <a:pt x="1" y="9"/>
                    <a:pt x="1" y="9"/>
                    <a:pt x="1" y="9"/>
                  </a:cubicBezTo>
                  <a:cubicBezTo>
                    <a:pt x="1" y="9"/>
                    <a:pt x="1" y="9"/>
                    <a:pt x="1" y="9"/>
                  </a:cubicBezTo>
                  <a:cubicBezTo>
                    <a:pt x="1" y="11"/>
                    <a:pt x="1" y="11"/>
                    <a:pt x="1" y="11"/>
                  </a:cubicBezTo>
                  <a:cubicBezTo>
                    <a:pt x="2" y="11"/>
                    <a:pt x="2" y="11"/>
                    <a:pt x="2" y="11"/>
                  </a:cubicBezTo>
                  <a:cubicBezTo>
                    <a:pt x="3" y="11"/>
                    <a:pt x="3" y="11"/>
                    <a:pt x="3" y="11"/>
                  </a:cubicBezTo>
                  <a:cubicBezTo>
                    <a:pt x="3" y="11"/>
                    <a:pt x="3" y="11"/>
                    <a:pt x="3" y="11"/>
                  </a:cubicBezTo>
                  <a:cubicBezTo>
                    <a:pt x="3" y="11"/>
                    <a:pt x="3" y="11"/>
                    <a:pt x="3" y="11"/>
                  </a:cubicBezTo>
                  <a:cubicBezTo>
                    <a:pt x="3" y="12"/>
                    <a:pt x="3" y="12"/>
                    <a:pt x="3" y="13"/>
                  </a:cubicBezTo>
                  <a:cubicBezTo>
                    <a:pt x="4" y="13"/>
                    <a:pt x="5" y="13"/>
                    <a:pt x="5" y="13"/>
                  </a:cubicBezTo>
                  <a:cubicBezTo>
                    <a:pt x="6" y="14"/>
                    <a:pt x="6" y="14"/>
                    <a:pt x="6" y="14"/>
                  </a:cubicBezTo>
                  <a:cubicBezTo>
                    <a:pt x="7" y="14"/>
                    <a:pt x="7" y="14"/>
                    <a:pt x="7" y="14"/>
                  </a:cubicBezTo>
                  <a:cubicBezTo>
                    <a:pt x="8" y="14"/>
                    <a:pt x="9" y="13"/>
                    <a:pt x="9" y="13"/>
                  </a:cubicBezTo>
                  <a:cubicBezTo>
                    <a:pt x="10" y="13"/>
                    <a:pt x="10" y="13"/>
                    <a:pt x="10" y="13"/>
                  </a:cubicBezTo>
                  <a:cubicBezTo>
                    <a:pt x="10" y="12"/>
                    <a:pt x="10" y="12"/>
                    <a:pt x="10" y="12"/>
                  </a:cubicBezTo>
                  <a:cubicBezTo>
                    <a:pt x="11" y="12"/>
                    <a:pt x="11" y="12"/>
                    <a:pt x="11" y="12"/>
                  </a:cubicBezTo>
                  <a:cubicBezTo>
                    <a:pt x="12" y="12"/>
                    <a:pt x="12" y="12"/>
                    <a:pt x="12" y="12"/>
                  </a:cubicBezTo>
                  <a:cubicBezTo>
                    <a:pt x="13" y="11"/>
                    <a:pt x="14" y="9"/>
                    <a:pt x="13" y="8"/>
                  </a:cubicBezTo>
                  <a:cubicBezTo>
                    <a:pt x="13" y="7"/>
                    <a:pt x="13" y="7"/>
                    <a:pt x="13" y="7"/>
                  </a:cubicBezTo>
                  <a:cubicBezTo>
                    <a:pt x="12" y="6"/>
                    <a:pt x="12" y="6"/>
                    <a:pt x="12" y="5"/>
                  </a:cubicBezTo>
                  <a:cubicBezTo>
                    <a:pt x="12" y="5"/>
                    <a:pt x="12" y="5"/>
                    <a:pt x="12" y="5"/>
                  </a:cubicBezTo>
                  <a:cubicBezTo>
                    <a:pt x="12" y="5"/>
                    <a:pt x="12" y="5"/>
                    <a:pt x="12" y="5"/>
                  </a:cubicBezTo>
                  <a:cubicBezTo>
                    <a:pt x="13" y="5"/>
                    <a:pt x="13" y="5"/>
                    <a:pt x="13" y="4"/>
                  </a:cubicBezTo>
                  <a:cubicBezTo>
                    <a:pt x="13" y="2"/>
                    <a:pt x="13" y="2"/>
                    <a:pt x="13" y="2"/>
                  </a:cubicBezTo>
                  <a:cubicBezTo>
                    <a:pt x="13" y="2"/>
                    <a:pt x="13" y="2"/>
                    <a:pt x="13" y="2"/>
                  </a:cubicBezTo>
                  <a:cubicBezTo>
                    <a:pt x="12" y="2"/>
                    <a:pt x="12" y="2"/>
                    <a:pt x="12" y="2"/>
                  </a:cubicBezTo>
                  <a:cubicBezTo>
                    <a:pt x="12" y="1"/>
                    <a:pt x="12" y="1"/>
                    <a:pt x="12" y="1"/>
                  </a:cubicBezTo>
                  <a:cubicBezTo>
                    <a:pt x="11" y="1"/>
                    <a:pt x="11" y="1"/>
                    <a:pt x="11" y="1"/>
                  </a:cubicBezTo>
                  <a:cubicBezTo>
                    <a:pt x="10" y="0"/>
                    <a:pt x="9" y="0"/>
                    <a:pt x="8" y="0"/>
                  </a:cubicBezTo>
                  <a:cubicBezTo>
                    <a:pt x="8" y="0"/>
                    <a:pt x="8" y="0"/>
                    <a:pt x="8" y="0"/>
                  </a:cubicBezTo>
                  <a:cubicBezTo>
                    <a:pt x="7" y="0"/>
                    <a:pt x="7" y="0"/>
                    <a:pt x="7" y="0"/>
                  </a:cubicBezTo>
                  <a:cubicBezTo>
                    <a:pt x="7" y="0"/>
                    <a:pt x="7" y="0"/>
                    <a:pt x="7" y="0"/>
                  </a:cubicBezTo>
                  <a:cubicBezTo>
                    <a:pt x="7" y="0"/>
                    <a:pt x="7" y="0"/>
                    <a:pt x="7" y="0"/>
                  </a:cubicBezTo>
                </a:path>
              </a:pathLst>
            </a:custGeom>
            <a:solidFill>
              <a:schemeClr val="bg1">
                <a:lumMod val="65000"/>
                <a:alpha val="5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75000"/>
                    <a:lumOff val="25000"/>
                  </a:schemeClr>
                </a:solidFill>
                <a:cs typeface="+mn-ea"/>
                <a:sym typeface="+mn-lt"/>
              </a:endParaRPr>
            </a:p>
          </p:txBody>
        </p:sp>
        <p:sp>
          <p:nvSpPr>
            <p:cNvPr id="37" name="Freeform 38"/>
            <p:cNvSpPr/>
            <p:nvPr/>
          </p:nvSpPr>
          <p:spPr bwMode="auto">
            <a:xfrm>
              <a:off x="6380568" y="2934393"/>
              <a:ext cx="52983" cy="45758"/>
            </a:xfrm>
            <a:custGeom>
              <a:avLst/>
              <a:gdLst>
                <a:gd name="T0" fmla="*/ 4 w 9"/>
                <a:gd name="T1" fmla="*/ 0 h 8"/>
                <a:gd name="T2" fmla="*/ 0 w 9"/>
                <a:gd name="T3" fmla="*/ 1 h 8"/>
                <a:gd name="T4" fmla="*/ 0 w 9"/>
                <a:gd name="T5" fmla="*/ 2 h 8"/>
                <a:gd name="T6" fmla="*/ 1 w 9"/>
                <a:gd name="T7" fmla="*/ 3 h 8"/>
                <a:gd name="T8" fmla="*/ 2 w 9"/>
                <a:gd name="T9" fmla="*/ 4 h 8"/>
                <a:gd name="T10" fmla="*/ 3 w 9"/>
                <a:gd name="T11" fmla="*/ 5 h 8"/>
                <a:gd name="T12" fmla="*/ 3 w 9"/>
                <a:gd name="T13" fmla="*/ 6 h 8"/>
                <a:gd name="T14" fmla="*/ 4 w 9"/>
                <a:gd name="T15" fmla="*/ 6 h 8"/>
                <a:gd name="T16" fmla="*/ 4 w 9"/>
                <a:gd name="T17" fmla="*/ 6 h 8"/>
                <a:gd name="T18" fmla="*/ 4 w 9"/>
                <a:gd name="T19" fmla="*/ 7 h 8"/>
                <a:gd name="T20" fmla="*/ 4 w 9"/>
                <a:gd name="T21" fmla="*/ 7 h 8"/>
                <a:gd name="T22" fmla="*/ 6 w 9"/>
                <a:gd name="T23" fmla="*/ 7 h 8"/>
                <a:gd name="T24" fmla="*/ 6 w 9"/>
                <a:gd name="T25" fmla="*/ 8 h 8"/>
                <a:gd name="T26" fmla="*/ 9 w 9"/>
                <a:gd name="T27" fmla="*/ 6 h 8"/>
                <a:gd name="T28" fmla="*/ 9 w 9"/>
                <a:gd name="T29" fmla="*/ 3 h 8"/>
                <a:gd name="T30" fmla="*/ 9 w 9"/>
                <a:gd name="T31" fmla="*/ 2 h 8"/>
                <a:gd name="T32" fmla="*/ 9 w 9"/>
                <a:gd name="T33" fmla="*/ 1 h 8"/>
                <a:gd name="T34" fmla="*/ 8 w 9"/>
                <a:gd name="T35" fmla="*/ 1 h 8"/>
                <a:gd name="T36" fmla="*/ 7 w 9"/>
                <a:gd name="T37" fmla="*/ 1 h 8"/>
                <a:gd name="T38" fmla="*/ 7 w 9"/>
                <a:gd name="T39" fmla="*/ 1 h 8"/>
                <a:gd name="T40" fmla="*/ 7 w 9"/>
                <a:gd name="T41" fmla="*/ 1 h 8"/>
                <a:gd name="T42" fmla="*/ 8 w 9"/>
                <a:gd name="T43" fmla="*/ 0 h 8"/>
                <a:gd name="T44" fmla="*/ 7 w 9"/>
                <a:gd name="T45" fmla="*/ 0 h 8"/>
                <a:gd name="T46" fmla="*/ 5 w 9"/>
                <a:gd name="T47" fmla="*/ 0 h 8"/>
                <a:gd name="T48" fmla="*/ 4 w 9"/>
                <a:gd name="T49"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 h="8">
                  <a:moveTo>
                    <a:pt x="4" y="0"/>
                  </a:moveTo>
                  <a:cubicBezTo>
                    <a:pt x="3" y="0"/>
                    <a:pt x="1" y="0"/>
                    <a:pt x="0" y="1"/>
                  </a:cubicBezTo>
                  <a:cubicBezTo>
                    <a:pt x="0" y="1"/>
                    <a:pt x="0" y="2"/>
                    <a:pt x="0" y="2"/>
                  </a:cubicBezTo>
                  <a:cubicBezTo>
                    <a:pt x="0" y="3"/>
                    <a:pt x="0" y="3"/>
                    <a:pt x="1" y="3"/>
                  </a:cubicBezTo>
                  <a:cubicBezTo>
                    <a:pt x="2" y="4"/>
                    <a:pt x="2" y="4"/>
                    <a:pt x="2" y="4"/>
                  </a:cubicBezTo>
                  <a:cubicBezTo>
                    <a:pt x="2" y="4"/>
                    <a:pt x="3" y="5"/>
                    <a:pt x="3" y="5"/>
                  </a:cubicBezTo>
                  <a:cubicBezTo>
                    <a:pt x="3" y="6"/>
                    <a:pt x="3" y="6"/>
                    <a:pt x="3" y="6"/>
                  </a:cubicBezTo>
                  <a:cubicBezTo>
                    <a:pt x="4" y="6"/>
                    <a:pt x="4" y="6"/>
                    <a:pt x="4" y="6"/>
                  </a:cubicBezTo>
                  <a:cubicBezTo>
                    <a:pt x="4" y="6"/>
                    <a:pt x="4" y="6"/>
                    <a:pt x="4" y="6"/>
                  </a:cubicBezTo>
                  <a:cubicBezTo>
                    <a:pt x="4" y="6"/>
                    <a:pt x="4" y="6"/>
                    <a:pt x="4" y="7"/>
                  </a:cubicBezTo>
                  <a:cubicBezTo>
                    <a:pt x="4" y="7"/>
                    <a:pt x="4" y="7"/>
                    <a:pt x="4" y="7"/>
                  </a:cubicBezTo>
                  <a:cubicBezTo>
                    <a:pt x="6" y="7"/>
                    <a:pt x="6" y="7"/>
                    <a:pt x="6" y="7"/>
                  </a:cubicBezTo>
                  <a:cubicBezTo>
                    <a:pt x="6" y="8"/>
                    <a:pt x="6" y="8"/>
                    <a:pt x="6" y="8"/>
                  </a:cubicBezTo>
                  <a:cubicBezTo>
                    <a:pt x="7" y="8"/>
                    <a:pt x="8" y="7"/>
                    <a:pt x="9" y="6"/>
                  </a:cubicBezTo>
                  <a:cubicBezTo>
                    <a:pt x="9" y="5"/>
                    <a:pt x="9" y="4"/>
                    <a:pt x="9" y="3"/>
                  </a:cubicBezTo>
                  <a:cubicBezTo>
                    <a:pt x="9" y="2"/>
                    <a:pt x="9" y="2"/>
                    <a:pt x="9" y="2"/>
                  </a:cubicBezTo>
                  <a:cubicBezTo>
                    <a:pt x="9" y="1"/>
                    <a:pt x="9" y="1"/>
                    <a:pt x="9" y="1"/>
                  </a:cubicBezTo>
                  <a:cubicBezTo>
                    <a:pt x="8" y="1"/>
                    <a:pt x="8" y="1"/>
                    <a:pt x="8" y="1"/>
                  </a:cubicBezTo>
                  <a:cubicBezTo>
                    <a:pt x="8" y="1"/>
                    <a:pt x="8" y="1"/>
                    <a:pt x="7" y="1"/>
                  </a:cubicBezTo>
                  <a:cubicBezTo>
                    <a:pt x="7" y="1"/>
                    <a:pt x="7" y="1"/>
                    <a:pt x="7" y="1"/>
                  </a:cubicBezTo>
                  <a:cubicBezTo>
                    <a:pt x="7" y="1"/>
                    <a:pt x="7" y="1"/>
                    <a:pt x="7" y="1"/>
                  </a:cubicBezTo>
                  <a:cubicBezTo>
                    <a:pt x="8" y="0"/>
                    <a:pt x="8" y="0"/>
                    <a:pt x="8" y="0"/>
                  </a:cubicBezTo>
                  <a:cubicBezTo>
                    <a:pt x="7" y="0"/>
                    <a:pt x="7" y="0"/>
                    <a:pt x="7" y="0"/>
                  </a:cubicBezTo>
                  <a:cubicBezTo>
                    <a:pt x="6" y="0"/>
                    <a:pt x="6" y="0"/>
                    <a:pt x="5" y="0"/>
                  </a:cubicBezTo>
                  <a:cubicBezTo>
                    <a:pt x="5" y="0"/>
                    <a:pt x="4" y="0"/>
                    <a:pt x="4" y="0"/>
                  </a:cubicBezTo>
                </a:path>
              </a:pathLst>
            </a:custGeom>
            <a:solidFill>
              <a:schemeClr val="bg1">
                <a:lumMod val="65000"/>
                <a:alpha val="5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75000"/>
                    <a:lumOff val="25000"/>
                  </a:schemeClr>
                </a:solidFill>
                <a:cs typeface="+mn-ea"/>
                <a:sym typeface="+mn-lt"/>
              </a:endParaRPr>
            </a:p>
          </p:txBody>
        </p:sp>
        <p:sp>
          <p:nvSpPr>
            <p:cNvPr id="38" name="Freeform 39"/>
            <p:cNvSpPr/>
            <p:nvPr/>
          </p:nvSpPr>
          <p:spPr bwMode="auto">
            <a:xfrm>
              <a:off x="6380568" y="2975335"/>
              <a:ext cx="52983" cy="33717"/>
            </a:xfrm>
            <a:custGeom>
              <a:avLst/>
              <a:gdLst>
                <a:gd name="T0" fmla="*/ 6 w 9"/>
                <a:gd name="T1" fmla="*/ 0 h 6"/>
                <a:gd name="T2" fmla="*/ 4 w 9"/>
                <a:gd name="T3" fmla="*/ 0 h 6"/>
                <a:gd name="T4" fmla="*/ 1 w 9"/>
                <a:gd name="T5" fmla="*/ 0 h 6"/>
                <a:gd name="T6" fmla="*/ 0 w 9"/>
                <a:gd name="T7" fmla="*/ 1 h 6"/>
                <a:gd name="T8" fmla="*/ 0 w 9"/>
                <a:gd name="T9" fmla="*/ 2 h 6"/>
                <a:gd name="T10" fmla="*/ 0 w 9"/>
                <a:gd name="T11" fmla="*/ 2 h 6"/>
                <a:gd name="T12" fmla="*/ 0 w 9"/>
                <a:gd name="T13" fmla="*/ 5 h 6"/>
                <a:gd name="T14" fmla="*/ 3 w 9"/>
                <a:gd name="T15" fmla="*/ 5 h 6"/>
                <a:gd name="T16" fmla="*/ 3 w 9"/>
                <a:gd name="T17" fmla="*/ 6 h 6"/>
                <a:gd name="T18" fmla="*/ 8 w 9"/>
                <a:gd name="T19" fmla="*/ 6 h 6"/>
                <a:gd name="T20" fmla="*/ 8 w 9"/>
                <a:gd name="T21" fmla="*/ 6 h 6"/>
                <a:gd name="T22" fmla="*/ 9 w 9"/>
                <a:gd name="T23" fmla="*/ 6 h 6"/>
                <a:gd name="T24" fmla="*/ 9 w 9"/>
                <a:gd name="T25" fmla="*/ 5 h 6"/>
                <a:gd name="T26" fmla="*/ 9 w 9"/>
                <a:gd name="T27" fmla="*/ 5 h 6"/>
                <a:gd name="T28" fmla="*/ 9 w 9"/>
                <a:gd name="T29" fmla="*/ 3 h 6"/>
                <a:gd name="T30" fmla="*/ 7 w 9"/>
                <a:gd name="T31" fmla="*/ 2 h 6"/>
                <a:gd name="T32" fmla="*/ 7 w 9"/>
                <a:gd name="T33" fmla="*/ 2 h 6"/>
                <a:gd name="T34" fmla="*/ 7 w 9"/>
                <a:gd name="T35" fmla="*/ 2 h 6"/>
                <a:gd name="T36" fmla="*/ 6 w 9"/>
                <a:gd name="T37" fmla="*/ 2 h 6"/>
                <a:gd name="T38" fmla="*/ 6 w 9"/>
                <a:gd name="T39" fmla="*/ 1 h 6"/>
                <a:gd name="T40" fmla="*/ 6 w 9"/>
                <a:gd name="T41" fmla="*/ 1 h 6"/>
                <a:gd name="T42" fmla="*/ 6 w 9"/>
                <a:gd name="T43"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 h="6">
                  <a:moveTo>
                    <a:pt x="6" y="0"/>
                  </a:moveTo>
                  <a:cubicBezTo>
                    <a:pt x="4" y="0"/>
                    <a:pt x="4" y="0"/>
                    <a:pt x="4" y="0"/>
                  </a:cubicBezTo>
                  <a:cubicBezTo>
                    <a:pt x="1" y="0"/>
                    <a:pt x="1" y="0"/>
                    <a:pt x="1" y="0"/>
                  </a:cubicBezTo>
                  <a:cubicBezTo>
                    <a:pt x="1" y="0"/>
                    <a:pt x="0" y="0"/>
                    <a:pt x="0" y="1"/>
                  </a:cubicBezTo>
                  <a:cubicBezTo>
                    <a:pt x="0" y="1"/>
                    <a:pt x="0" y="1"/>
                    <a:pt x="0" y="2"/>
                  </a:cubicBezTo>
                  <a:cubicBezTo>
                    <a:pt x="0" y="2"/>
                    <a:pt x="0" y="2"/>
                    <a:pt x="0" y="2"/>
                  </a:cubicBezTo>
                  <a:cubicBezTo>
                    <a:pt x="0" y="5"/>
                    <a:pt x="0" y="5"/>
                    <a:pt x="0" y="5"/>
                  </a:cubicBezTo>
                  <a:cubicBezTo>
                    <a:pt x="3" y="5"/>
                    <a:pt x="3" y="5"/>
                    <a:pt x="3" y="5"/>
                  </a:cubicBezTo>
                  <a:cubicBezTo>
                    <a:pt x="3" y="6"/>
                    <a:pt x="3" y="6"/>
                    <a:pt x="3" y="6"/>
                  </a:cubicBezTo>
                  <a:cubicBezTo>
                    <a:pt x="8" y="6"/>
                    <a:pt x="8" y="6"/>
                    <a:pt x="8" y="6"/>
                  </a:cubicBezTo>
                  <a:cubicBezTo>
                    <a:pt x="8" y="6"/>
                    <a:pt x="8" y="6"/>
                    <a:pt x="8" y="6"/>
                  </a:cubicBezTo>
                  <a:cubicBezTo>
                    <a:pt x="8" y="6"/>
                    <a:pt x="9" y="6"/>
                    <a:pt x="9" y="6"/>
                  </a:cubicBezTo>
                  <a:cubicBezTo>
                    <a:pt x="9" y="6"/>
                    <a:pt x="9" y="5"/>
                    <a:pt x="9" y="5"/>
                  </a:cubicBezTo>
                  <a:cubicBezTo>
                    <a:pt x="9" y="5"/>
                    <a:pt x="9" y="5"/>
                    <a:pt x="9" y="5"/>
                  </a:cubicBezTo>
                  <a:cubicBezTo>
                    <a:pt x="9" y="4"/>
                    <a:pt x="9" y="4"/>
                    <a:pt x="9" y="3"/>
                  </a:cubicBezTo>
                  <a:cubicBezTo>
                    <a:pt x="9" y="2"/>
                    <a:pt x="8" y="2"/>
                    <a:pt x="7" y="2"/>
                  </a:cubicBezTo>
                  <a:cubicBezTo>
                    <a:pt x="7" y="2"/>
                    <a:pt x="7" y="2"/>
                    <a:pt x="7" y="2"/>
                  </a:cubicBezTo>
                  <a:cubicBezTo>
                    <a:pt x="7" y="2"/>
                    <a:pt x="7" y="2"/>
                    <a:pt x="7" y="2"/>
                  </a:cubicBezTo>
                  <a:cubicBezTo>
                    <a:pt x="6" y="2"/>
                    <a:pt x="6" y="2"/>
                    <a:pt x="6" y="2"/>
                  </a:cubicBezTo>
                  <a:cubicBezTo>
                    <a:pt x="6" y="1"/>
                    <a:pt x="6" y="1"/>
                    <a:pt x="6" y="1"/>
                  </a:cubicBezTo>
                  <a:cubicBezTo>
                    <a:pt x="6" y="1"/>
                    <a:pt x="6" y="1"/>
                    <a:pt x="6" y="1"/>
                  </a:cubicBezTo>
                  <a:cubicBezTo>
                    <a:pt x="6" y="0"/>
                    <a:pt x="6" y="0"/>
                    <a:pt x="6" y="0"/>
                  </a:cubicBezTo>
                </a:path>
              </a:pathLst>
            </a:custGeom>
            <a:solidFill>
              <a:schemeClr val="bg1">
                <a:lumMod val="65000"/>
                <a:alpha val="5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75000"/>
                    <a:lumOff val="25000"/>
                  </a:schemeClr>
                </a:solidFill>
                <a:cs typeface="+mn-ea"/>
                <a:sym typeface="+mn-lt"/>
              </a:endParaRPr>
            </a:p>
          </p:txBody>
        </p:sp>
        <p:sp>
          <p:nvSpPr>
            <p:cNvPr id="39" name="Freeform 40"/>
            <p:cNvSpPr/>
            <p:nvPr/>
          </p:nvSpPr>
          <p:spPr bwMode="auto">
            <a:xfrm>
              <a:off x="5910941" y="2842876"/>
              <a:ext cx="195076" cy="137275"/>
            </a:xfrm>
            <a:custGeom>
              <a:avLst/>
              <a:gdLst>
                <a:gd name="T0" fmla="*/ 14 w 34"/>
                <a:gd name="T1" fmla="*/ 1 h 24"/>
                <a:gd name="T2" fmla="*/ 2 w 34"/>
                <a:gd name="T3" fmla="*/ 2 h 24"/>
                <a:gd name="T4" fmla="*/ 2 w 34"/>
                <a:gd name="T5" fmla="*/ 5 h 24"/>
                <a:gd name="T6" fmla="*/ 4 w 34"/>
                <a:gd name="T7" fmla="*/ 6 h 24"/>
                <a:gd name="T8" fmla="*/ 4 w 34"/>
                <a:gd name="T9" fmla="*/ 9 h 24"/>
                <a:gd name="T10" fmla="*/ 4 w 34"/>
                <a:gd name="T11" fmla="*/ 12 h 24"/>
                <a:gd name="T12" fmla="*/ 3 w 34"/>
                <a:gd name="T13" fmla="*/ 13 h 24"/>
                <a:gd name="T14" fmla="*/ 0 w 34"/>
                <a:gd name="T15" fmla="*/ 15 h 24"/>
                <a:gd name="T16" fmla="*/ 0 w 34"/>
                <a:gd name="T17" fmla="*/ 18 h 24"/>
                <a:gd name="T18" fmla="*/ 2 w 34"/>
                <a:gd name="T19" fmla="*/ 20 h 24"/>
                <a:gd name="T20" fmla="*/ 5 w 34"/>
                <a:gd name="T21" fmla="*/ 24 h 24"/>
                <a:gd name="T22" fmla="*/ 11 w 34"/>
                <a:gd name="T23" fmla="*/ 24 h 24"/>
                <a:gd name="T24" fmla="*/ 13 w 34"/>
                <a:gd name="T25" fmla="*/ 22 h 24"/>
                <a:gd name="T26" fmla="*/ 14 w 34"/>
                <a:gd name="T27" fmla="*/ 19 h 24"/>
                <a:gd name="T28" fmla="*/ 15 w 34"/>
                <a:gd name="T29" fmla="*/ 18 h 24"/>
                <a:gd name="T30" fmla="*/ 16 w 34"/>
                <a:gd name="T31" fmla="*/ 18 h 24"/>
                <a:gd name="T32" fmla="*/ 17 w 34"/>
                <a:gd name="T33" fmla="*/ 18 h 24"/>
                <a:gd name="T34" fmla="*/ 21 w 34"/>
                <a:gd name="T35" fmla="*/ 17 h 24"/>
                <a:gd name="T36" fmla="*/ 21 w 34"/>
                <a:gd name="T37" fmla="*/ 16 h 24"/>
                <a:gd name="T38" fmla="*/ 22 w 34"/>
                <a:gd name="T39" fmla="*/ 16 h 24"/>
                <a:gd name="T40" fmla="*/ 25 w 34"/>
                <a:gd name="T41" fmla="*/ 14 h 24"/>
                <a:gd name="T42" fmla="*/ 28 w 34"/>
                <a:gd name="T43" fmla="*/ 14 h 24"/>
                <a:gd name="T44" fmla="*/ 29 w 34"/>
                <a:gd name="T45" fmla="*/ 12 h 24"/>
                <a:gd name="T46" fmla="*/ 29 w 34"/>
                <a:gd name="T47" fmla="*/ 12 h 24"/>
                <a:gd name="T48" fmla="*/ 31 w 34"/>
                <a:gd name="T49" fmla="*/ 11 h 24"/>
                <a:gd name="T50" fmla="*/ 31 w 34"/>
                <a:gd name="T51" fmla="*/ 9 h 24"/>
                <a:gd name="T52" fmla="*/ 31 w 34"/>
                <a:gd name="T53" fmla="*/ 7 h 24"/>
                <a:gd name="T54" fmla="*/ 33 w 34"/>
                <a:gd name="T55" fmla="*/ 5 h 24"/>
                <a:gd name="T56" fmla="*/ 34 w 34"/>
                <a:gd name="T57" fmla="*/ 3 h 24"/>
                <a:gd name="T58" fmla="*/ 34 w 34"/>
                <a:gd name="T59" fmla="*/ 2 h 24"/>
                <a:gd name="T60" fmla="*/ 32 w 34"/>
                <a:gd name="T61" fmla="*/ 0 h 24"/>
                <a:gd name="T62" fmla="*/ 27 w 34"/>
                <a:gd name="T63"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4" h="24">
                  <a:moveTo>
                    <a:pt x="27" y="0"/>
                  </a:moveTo>
                  <a:cubicBezTo>
                    <a:pt x="23" y="0"/>
                    <a:pt x="18" y="0"/>
                    <a:pt x="14" y="1"/>
                  </a:cubicBezTo>
                  <a:cubicBezTo>
                    <a:pt x="10" y="1"/>
                    <a:pt x="6" y="2"/>
                    <a:pt x="3" y="2"/>
                  </a:cubicBezTo>
                  <a:cubicBezTo>
                    <a:pt x="2" y="2"/>
                    <a:pt x="2" y="2"/>
                    <a:pt x="2" y="2"/>
                  </a:cubicBezTo>
                  <a:cubicBezTo>
                    <a:pt x="2" y="4"/>
                    <a:pt x="2" y="4"/>
                    <a:pt x="2" y="4"/>
                  </a:cubicBezTo>
                  <a:cubicBezTo>
                    <a:pt x="2" y="4"/>
                    <a:pt x="2" y="5"/>
                    <a:pt x="2" y="5"/>
                  </a:cubicBezTo>
                  <a:cubicBezTo>
                    <a:pt x="3" y="5"/>
                    <a:pt x="3" y="5"/>
                    <a:pt x="3" y="5"/>
                  </a:cubicBezTo>
                  <a:cubicBezTo>
                    <a:pt x="3" y="5"/>
                    <a:pt x="3" y="5"/>
                    <a:pt x="4" y="6"/>
                  </a:cubicBezTo>
                  <a:cubicBezTo>
                    <a:pt x="4" y="6"/>
                    <a:pt x="4" y="7"/>
                    <a:pt x="4" y="8"/>
                  </a:cubicBezTo>
                  <a:cubicBezTo>
                    <a:pt x="4" y="9"/>
                    <a:pt x="4" y="9"/>
                    <a:pt x="4" y="9"/>
                  </a:cubicBezTo>
                  <a:cubicBezTo>
                    <a:pt x="5" y="10"/>
                    <a:pt x="5" y="11"/>
                    <a:pt x="4" y="12"/>
                  </a:cubicBezTo>
                  <a:cubicBezTo>
                    <a:pt x="4" y="12"/>
                    <a:pt x="4" y="12"/>
                    <a:pt x="4" y="12"/>
                  </a:cubicBezTo>
                  <a:cubicBezTo>
                    <a:pt x="4" y="12"/>
                    <a:pt x="3" y="12"/>
                    <a:pt x="3" y="12"/>
                  </a:cubicBezTo>
                  <a:cubicBezTo>
                    <a:pt x="3" y="13"/>
                    <a:pt x="3" y="13"/>
                    <a:pt x="3" y="13"/>
                  </a:cubicBezTo>
                  <a:cubicBezTo>
                    <a:pt x="2" y="14"/>
                    <a:pt x="2" y="14"/>
                    <a:pt x="1" y="15"/>
                  </a:cubicBezTo>
                  <a:cubicBezTo>
                    <a:pt x="0" y="15"/>
                    <a:pt x="0" y="15"/>
                    <a:pt x="0" y="15"/>
                  </a:cubicBezTo>
                  <a:cubicBezTo>
                    <a:pt x="0" y="18"/>
                    <a:pt x="0" y="18"/>
                    <a:pt x="0" y="18"/>
                  </a:cubicBezTo>
                  <a:cubicBezTo>
                    <a:pt x="0" y="18"/>
                    <a:pt x="0" y="18"/>
                    <a:pt x="0" y="18"/>
                  </a:cubicBezTo>
                  <a:cubicBezTo>
                    <a:pt x="0" y="18"/>
                    <a:pt x="0" y="19"/>
                    <a:pt x="1" y="19"/>
                  </a:cubicBezTo>
                  <a:cubicBezTo>
                    <a:pt x="2" y="20"/>
                    <a:pt x="2" y="20"/>
                    <a:pt x="2" y="20"/>
                  </a:cubicBezTo>
                  <a:cubicBezTo>
                    <a:pt x="3" y="21"/>
                    <a:pt x="4" y="22"/>
                    <a:pt x="5" y="23"/>
                  </a:cubicBezTo>
                  <a:cubicBezTo>
                    <a:pt x="5" y="24"/>
                    <a:pt x="5" y="24"/>
                    <a:pt x="5" y="24"/>
                  </a:cubicBezTo>
                  <a:cubicBezTo>
                    <a:pt x="10" y="24"/>
                    <a:pt x="10" y="24"/>
                    <a:pt x="10" y="24"/>
                  </a:cubicBezTo>
                  <a:cubicBezTo>
                    <a:pt x="11" y="24"/>
                    <a:pt x="11" y="24"/>
                    <a:pt x="11" y="24"/>
                  </a:cubicBezTo>
                  <a:cubicBezTo>
                    <a:pt x="11" y="24"/>
                    <a:pt x="11" y="24"/>
                    <a:pt x="11" y="24"/>
                  </a:cubicBezTo>
                  <a:cubicBezTo>
                    <a:pt x="13" y="24"/>
                    <a:pt x="13" y="23"/>
                    <a:pt x="13" y="22"/>
                  </a:cubicBezTo>
                  <a:cubicBezTo>
                    <a:pt x="13" y="22"/>
                    <a:pt x="14" y="21"/>
                    <a:pt x="14" y="21"/>
                  </a:cubicBezTo>
                  <a:cubicBezTo>
                    <a:pt x="14" y="20"/>
                    <a:pt x="14" y="20"/>
                    <a:pt x="14" y="19"/>
                  </a:cubicBezTo>
                  <a:cubicBezTo>
                    <a:pt x="14" y="19"/>
                    <a:pt x="14" y="19"/>
                    <a:pt x="14" y="19"/>
                  </a:cubicBezTo>
                  <a:cubicBezTo>
                    <a:pt x="15" y="19"/>
                    <a:pt x="15" y="19"/>
                    <a:pt x="15" y="18"/>
                  </a:cubicBezTo>
                  <a:cubicBezTo>
                    <a:pt x="15" y="18"/>
                    <a:pt x="15" y="18"/>
                    <a:pt x="15" y="18"/>
                  </a:cubicBezTo>
                  <a:cubicBezTo>
                    <a:pt x="15" y="18"/>
                    <a:pt x="15" y="18"/>
                    <a:pt x="16" y="18"/>
                  </a:cubicBezTo>
                  <a:cubicBezTo>
                    <a:pt x="16" y="18"/>
                    <a:pt x="16" y="18"/>
                    <a:pt x="16" y="18"/>
                  </a:cubicBezTo>
                  <a:cubicBezTo>
                    <a:pt x="17" y="18"/>
                    <a:pt x="17" y="18"/>
                    <a:pt x="17" y="18"/>
                  </a:cubicBezTo>
                  <a:cubicBezTo>
                    <a:pt x="19" y="18"/>
                    <a:pt x="19" y="18"/>
                    <a:pt x="19" y="18"/>
                  </a:cubicBezTo>
                  <a:cubicBezTo>
                    <a:pt x="20" y="18"/>
                    <a:pt x="21" y="18"/>
                    <a:pt x="21" y="17"/>
                  </a:cubicBezTo>
                  <a:cubicBezTo>
                    <a:pt x="21" y="16"/>
                    <a:pt x="21" y="16"/>
                    <a:pt x="21" y="16"/>
                  </a:cubicBezTo>
                  <a:cubicBezTo>
                    <a:pt x="21" y="16"/>
                    <a:pt x="21" y="16"/>
                    <a:pt x="21" y="16"/>
                  </a:cubicBezTo>
                  <a:cubicBezTo>
                    <a:pt x="21" y="16"/>
                    <a:pt x="22" y="16"/>
                    <a:pt x="22" y="16"/>
                  </a:cubicBezTo>
                  <a:cubicBezTo>
                    <a:pt x="22" y="16"/>
                    <a:pt x="22" y="16"/>
                    <a:pt x="22" y="16"/>
                  </a:cubicBezTo>
                  <a:cubicBezTo>
                    <a:pt x="23" y="16"/>
                    <a:pt x="23" y="16"/>
                    <a:pt x="24" y="15"/>
                  </a:cubicBezTo>
                  <a:cubicBezTo>
                    <a:pt x="24" y="15"/>
                    <a:pt x="25" y="14"/>
                    <a:pt x="25" y="14"/>
                  </a:cubicBezTo>
                  <a:cubicBezTo>
                    <a:pt x="25" y="14"/>
                    <a:pt x="26" y="14"/>
                    <a:pt x="26" y="14"/>
                  </a:cubicBezTo>
                  <a:cubicBezTo>
                    <a:pt x="28" y="14"/>
                    <a:pt x="28" y="14"/>
                    <a:pt x="28" y="14"/>
                  </a:cubicBezTo>
                  <a:cubicBezTo>
                    <a:pt x="28" y="14"/>
                    <a:pt x="28" y="14"/>
                    <a:pt x="28" y="14"/>
                  </a:cubicBezTo>
                  <a:cubicBezTo>
                    <a:pt x="29" y="14"/>
                    <a:pt x="29" y="13"/>
                    <a:pt x="29" y="12"/>
                  </a:cubicBezTo>
                  <a:cubicBezTo>
                    <a:pt x="29" y="12"/>
                    <a:pt x="29" y="12"/>
                    <a:pt x="29" y="12"/>
                  </a:cubicBezTo>
                  <a:cubicBezTo>
                    <a:pt x="29" y="12"/>
                    <a:pt x="29" y="12"/>
                    <a:pt x="29" y="12"/>
                  </a:cubicBezTo>
                  <a:cubicBezTo>
                    <a:pt x="30" y="12"/>
                    <a:pt x="30" y="12"/>
                    <a:pt x="30" y="12"/>
                  </a:cubicBezTo>
                  <a:cubicBezTo>
                    <a:pt x="30" y="12"/>
                    <a:pt x="31" y="12"/>
                    <a:pt x="31" y="11"/>
                  </a:cubicBezTo>
                  <a:cubicBezTo>
                    <a:pt x="32" y="11"/>
                    <a:pt x="32" y="10"/>
                    <a:pt x="31" y="10"/>
                  </a:cubicBezTo>
                  <a:cubicBezTo>
                    <a:pt x="31" y="9"/>
                    <a:pt x="31" y="9"/>
                    <a:pt x="31" y="9"/>
                  </a:cubicBezTo>
                  <a:cubicBezTo>
                    <a:pt x="31" y="9"/>
                    <a:pt x="31" y="9"/>
                    <a:pt x="31" y="9"/>
                  </a:cubicBezTo>
                  <a:cubicBezTo>
                    <a:pt x="31" y="8"/>
                    <a:pt x="31" y="7"/>
                    <a:pt x="31" y="7"/>
                  </a:cubicBezTo>
                  <a:cubicBezTo>
                    <a:pt x="31" y="6"/>
                    <a:pt x="31" y="6"/>
                    <a:pt x="32" y="5"/>
                  </a:cubicBezTo>
                  <a:cubicBezTo>
                    <a:pt x="33" y="5"/>
                    <a:pt x="33" y="5"/>
                    <a:pt x="33" y="5"/>
                  </a:cubicBezTo>
                  <a:cubicBezTo>
                    <a:pt x="34" y="5"/>
                    <a:pt x="34" y="3"/>
                    <a:pt x="34" y="3"/>
                  </a:cubicBezTo>
                  <a:cubicBezTo>
                    <a:pt x="34" y="3"/>
                    <a:pt x="34" y="3"/>
                    <a:pt x="34" y="3"/>
                  </a:cubicBezTo>
                  <a:cubicBezTo>
                    <a:pt x="34" y="2"/>
                    <a:pt x="34" y="2"/>
                    <a:pt x="34" y="2"/>
                  </a:cubicBezTo>
                  <a:cubicBezTo>
                    <a:pt x="34" y="2"/>
                    <a:pt x="34" y="2"/>
                    <a:pt x="34" y="2"/>
                  </a:cubicBezTo>
                  <a:cubicBezTo>
                    <a:pt x="34" y="1"/>
                    <a:pt x="34" y="1"/>
                    <a:pt x="33" y="1"/>
                  </a:cubicBezTo>
                  <a:cubicBezTo>
                    <a:pt x="33" y="0"/>
                    <a:pt x="33" y="0"/>
                    <a:pt x="32" y="0"/>
                  </a:cubicBezTo>
                  <a:cubicBezTo>
                    <a:pt x="32" y="0"/>
                    <a:pt x="31" y="0"/>
                    <a:pt x="31" y="0"/>
                  </a:cubicBezTo>
                  <a:cubicBezTo>
                    <a:pt x="29" y="0"/>
                    <a:pt x="28" y="0"/>
                    <a:pt x="27" y="0"/>
                  </a:cubicBezTo>
                </a:path>
              </a:pathLst>
            </a:custGeom>
            <a:solidFill>
              <a:srgbClr val="C1BAB8"/>
            </a:solidFill>
            <a:ln>
              <a:noFill/>
            </a:ln>
          </p:spPr>
          <p:txBody>
            <a:bodyPr vert="horz" wrap="square" lIns="91440" tIns="45720" rIns="91440" bIns="45720" numCol="1" anchor="t" anchorCtr="0" compatLnSpc="1"/>
            <a:lstStyle/>
            <a:p>
              <a:endParaRPr lang="zh-CN" altLang="en-US">
                <a:solidFill>
                  <a:schemeClr val="tx1">
                    <a:lumMod val="75000"/>
                    <a:lumOff val="25000"/>
                  </a:schemeClr>
                </a:solidFill>
                <a:cs typeface="+mn-ea"/>
                <a:sym typeface="+mn-lt"/>
              </a:endParaRPr>
            </a:p>
          </p:txBody>
        </p:sp>
        <p:sp>
          <p:nvSpPr>
            <p:cNvPr id="40" name="Freeform 41"/>
            <p:cNvSpPr>
              <a:spLocks noEditPoints="1"/>
            </p:cNvSpPr>
            <p:nvPr/>
          </p:nvSpPr>
          <p:spPr bwMode="auto">
            <a:xfrm>
              <a:off x="6243293" y="2912719"/>
              <a:ext cx="724911" cy="1408881"/>
            </a:xfrm>
            <a:custGeom>
              <a:avLst/>
              <a:gdLst>
                <a:gd name="T0" fmla="*/ 51 w 126"/>
                <a:gd name="T1" fmla="*/ 38 h 245"/>
                <a:gd name="T2" fmla="*/ 34 w 126"/>
                <a:gd name="T3" fmla="*/ 3 h 245"/>
                <a:gd name="T4" fmla="*/ 35 w 126"/>
                <a:gd name="T5" fmla="*/ 9 h 245"/>
                <a:gd name="T6" fmla="*/ 34 w 126"/>
                <a:gd name="T7" fmla="*/ 18 h 245"/>
                <a:gd name="T8" fmla="*/ 22 w 126"/>
                <a:gd name="T9" fmla="*/ 26 h 245"/>
                <a:gd name="T10" fmla="*/ 39 w 126"/>
                <a:gd name="T11" fmla="*/ 42 h 245"/>
                <a:gd name="T12" fmla="*/ 48 w 126"/>
                <a:gd name="T13" fmla="*/ 45 h 245"/>
                <a:gd name="T14" fmla="*/ 59 w 126"/>
                <a:gd name="T15" fmla="*/ 54 h 245"/>
                <a:gd name="T16" fmla="*/ 58 w 126"/>
                <a:gd name="T17" fmla="*/ 43 h 245"/>
                <a:gd name="T18" fmla="*/ 65 w 126"/>
                <a:gd name="T19" fmla="*/ 49 h 245"/>
                <a:gd name="T20" fmla="*/ 67 w 126"/>
                <a:gd name="T21" fmla="*/ 34 h 245"/>
                <a:gd name="T22" fmla="*/ 74 w 126"/>
                <a:gd name="T23" fmla="*/ 44 h 245"/>
                <a:gd name="T24" fmla="*/ 78 w 126"/>
                <a:gd name="T25" fmla="*/ 55 h 245"/>
                <a:gd name="T26" fmla="*/ 85 w 126"/>
                <a:gd name="T27" fmla="*/ 56 h 245"/>
                <a:gd name="T28" fmla="*/ 90 w 126"/>
                <a:gd name="T29" fmla="*/ 63 h 245"/>
                <a:gd name="T30" fmla="*/ 80 w 126"/>
                <a:gd name="T31" fmla="*/ 65 h 245"/>
                <a:gd name="T32" fmla="*/ 71 w 126"/>
                <a:gd name="T33" fmla="*/ 66 h 245"/>
                <a:gd name="T34" fmla="*/ 64 w 126"/>
                <a:gd name="T35" fmla="*/ 63 h 245"/>
                <a:gd name="T36" fmla="*/ 56 w 126"/>
                <a:gd name="T37" fmla="*/ 58 h 245"/>
                <a:gd name="T38" fmla="*/ 48 w 126"/>
                <a:gd name="T39" fmla="*/ 53 h 245"/>
                <a:gd name="T40" fmla="*/ 32 w 126"/>
                <a:gd name="T41" fmla="*/ 54 h 245"/>
                <a:gd name="T42" fmla="*/ 24 w 126"/>
                <a:gd name="T43" fmla="*/ 58 h 245"/>
                <a:gd name="T44" fmla="*/ 14 w 126"/>
                <a:gd name="T45" fmla="*/ 72 h 245"/>
                <a:gd name="T46" fmla="*/ 6 w 126"/>
                <a:gd name="T47" fmla="*/ 80 h 245"/>
                <a:gd name="T48" fmla="*/ 1 w 126"/>
                <a:gd name="T49" fmla="*/ 96 h 245"/>
                <a:gd name="T50" fmla="*/ 1 w 126"/>
                <a:gd name="T51" fmla="*/ 109 h 245"/>
                <a:gd name="T52" fmla="*/ 9 w 126"/>
                <a:gd name="T53" fmla="*/ 120 h 245"/>
                <a:gd name="T54" fmla="*/ 21 w 126"/>
                <a:gd name="T55" fmla="*/ 132 h 245"/>
                <a:gd name="T56" fmla="*/ 33 w 126"/>
                <a:gd name="T57" fmla="*/ 138 h 245"/>
                <a:gd name="T58" fmla="*/ 43 w 126"/>
                <a:gd name="T59" fmla="*/ 139 h 245"/>
                <a:gd name="T60" fmla="*/ 57 w 126"/>
                <a:gd name="T61" fmla="*/ 135 h 245"/>
                <a:gd name="T62" fmla="*/ 67 w 126"/>
                <a:gd name="T63" fmla="*/ 140 h 245"/>
                <a:gd name="T64" fmla="*/ 68 w 126"/>
                <a:gd name="T65" fmla="*/ 153 h 245"/>
                <a:gd name="T66" fmla="*/ 76 w 126"/>
                <a:gd name="T67" fmla="*/ 168 h 245"/>
                <a:gd name="T68" fmla="*/ 77 w 126"/>
                <a:gd name="T69" fmla="*/ 181 h 245"/>
                <a:gd name="T70" fmla="*/ 71 w 126"/>
                <a:gd name="T71" fmla="*/ 194 h 245"/>
                <a:gd name="T72" fmla="*/ 71 w 126"/>
                <a:gd name="T73" fmla="*/ 214 h 245"/>
                <a:gd name="T74" fmla="*/ 72 w 126"/>
                <a:gd name="T75" fmla="*/ 234 h 245"/>
                <a:gd name="T76" fmla="*/ 81 w 126"/>
                <a:gd name="T77" fmla="*/ 242 h 245"/>
                <a:gd name="T78" fmla="*/ 97 w 126"/>
                <a:gd name="T79" fmla="*/ 232 h 245"/>
                <a:gd name="T80" fmla="*/ 100 w 126"/>
                <a:gd name="T81" fmla="*/ 221 h 245"/>
                <a:gd name="T82" fmla="*/ 108 w 126"/>
                <a:gd name="T83" fmla="*/ 206 h 245"/>
                <a:gd name="T84" fmla="*/ 119 w 126"/>
                <a:gd name="T85" fmla="*/ 181 h 245"/>
                <a:gd name="T86" fmla="*/ 122 w 126"/>
                <a:gd name="T87" fmla="*/ 158 h 245"/>
                <a:gd name="T88" fmla="*/ 124 w 126"/>
                <a:gd name="T89" fmla="*/ 142 h 245"/>
                <a:gd name="T90" fmla="*/ 122 w 126"/>
                <a:gd name="T91" fmla="*/ 116 h 245"/>
                <a:gd name="T92" fmla="*/ 116 w 126"/>
                <a:gd name="T93" fmla="*/ 107 h 245"/>
                <a:gd name="T94" fmla="*/ 106 w 126"/>
                <a:gd name="T95" fmla="*/ 90 h 245"/>
                <a:gd name="T96" fmla="*/ 99 w 126"/>
                <a:gd name="T97" fmla="*/ 76 h 245"/>
                <a:gd name="T98" fmla="*/ 103 w 126"/>
                <a:gd name="T99" fmla="*/ 82 h 245"/>
                <a:gd name="T100" fmla="*/ 111 w 126"/>
                <a:gd name="T101" fmla="*/ 95 h 245"/>
                <a:gd name="T102" fmla="*/ 116 w 126"/>
                <a:gd name="T103" fmla="*/ 105 h 245"/>
                <a:gd name="T104" fmla="*/ 118 w 126"/>
                <a:gd name="T105" fmla="*/ 84 h 245"/>
                <a:gd name="T106" fmla="*/ 115 w 126"/>
                <a:gd name="T107" fmla="*/ 77 h 245"/>
                <a:gd name="T108" fmla="*/ 110 w 126"/>
                <a:gd name="T109" fmla="*/ 69 h 245"/>
                <a:gd name="T110" fmla="*/ 106 w 126"/>
                <a:gd name="T111" fmla="*/ 62 h 245"/>
                <a:gd name="T112" fmla="*/ 99 w 126"/>
                <a:gd name="T113" fmla="*/ 52 h 245"/>
                <a:gd name="T114" fmla="*/ 80 w 126"/>
                <a:gd name="T115" fmla="*/ 31 h 245"/>
                <a:gd name="T116" fmla="*/ 62 w 126"/>
                <a:gd name="T117" fmla="*/ 17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26" h="245">
                  <a:moveTo>
                    <a:pt x="49" y="38"/>
                  </a:moveTo>
                  <a:cubicBezTo>
                    <a:pt x="49" y="38"/>
                    <a:pt x="49" y="38"/>
                    <a:pt x="49" y="38"/>
                  </a:cubicBezTo>
                  <a:cubicBezTo>
                    <a:pt x="49" y="37"/>
                    <a:pt x="49" y="37"/>
                    <a:pt x="49" y="37"/>
                  </a:cubicBezTo>
                  <a:cubicBezTo>
                    <a:pt x="48" y="37"/>
                    <a:pt x="48" y="37"/>
                    <a:pt x="48" y="37"/>
                  </a:cubicBezTo>
                  <a:cubicBezTo>
                    <a:pt x="47" y="37"/>
                    <a:pt x="46" y="36"/>
                    <a:pt x="46" y="35"/>
                  </a:cubicBezTo>
                  <a:cubicBezTo>
                    <a:pt x="46" y="34"/>
                    <a:pt x="46" y="34"/>
                    <a:pt x="46" y="34"/>
                  </a:cubicBezTo>
                  <a:cubicBezTo>
                    <a:pt x="46" y="34"/>
                    <a:pt x="46" y="34"/>
                    <a:pt x="46" y="34"/>
                  </a:cubicBezTo>
                  <a:cubicBezTo>
                    <a:pt x="47" y="34"/>
                    <a:pt x="47" y="35"/>
                    <a:pt x="47" y="35"/>
                  </a:cubicBezTo>
                  <a:cubicBezTo>
                    <a:pt x="47" y="35"/>
                    <a:pt x="47" y="35"/>
                    <a:pt x="47" y="35"/>
                  </a:cubicBezTo>
                  <a:cubicBezTo>
                    <a:pt x="47" y="36"/>
                    <a:pt x="47" y="36"/>
                    <a:pt x="47" y="36"/>
                  </a:cubicBezTo>
                  <a:cubicBezTo>
                    <a:pt x="48" y="36"/>
                    <a:pt x="48" y="36"/>
                    <a:pt x="48" y="36"/>
                  </a:cubicBezTo>
                  <a:cubicBezTo>
                    <a:pt x="48" y="36"/>
                    <a:pt x="48" y="36"/>
                    <a:pt x="49" y="37"/>
                  </a:cubicBezTo>
                  <a:cubicBezTo>
                    <a:pt x="50" y="37"/>
                    <a:pt x="50" y="37"/>
                    <a:pt x="50" y="37"/>
                  </a:cubicBezTo>
                  <a:cubicBezTo>
                    <a:pt x="50" y="37"/>
                    <a:pt x="50" y="37"/>
                    <a:pt x="51" y="38"/>
                  </a:cubicBezTo>
                  <a:cubicBezTo>
                    <a:pt x="51" y="38"/>
                    <a:pt x="52" y="38"/>
                    <a:pt x="52" y="38"/>
                  </a:cubicBezTo>
                  <a:cubicBezTo>
                    <a:pt x="52" y="39"/>
                    <a:pt x="52" y="39"/>
                    <a:pt x="52" y="39"/>
                  </a:cubicBezTo>
                  <a:cubicBezTo>
                    <a:pt x="53" y="39"/>
                    <a:pt x="53" y="39"/>
                    <a:pt x="53" y="39"/>
                  </a:cubicBezTo>
                  <a:cubicBezTo>
                    <a:pt x="53" y="40"/>
                    <a:pt x="53" y="40"/>
                    <a:pt x="53" y="40"/>
                  </a:cubicBezTo>
                  <a:cubicBezTo>
                    <a:pt x="52" y="40"/>
                    <a:pt x="52" y="40"/>
                    <a:pt x="52" y="40"/>
                  </a:cubicBezTo>
                  <a:cubicBezTo>
                    <a:pt x="52" y="40"/>
                    <a:pt x="52" y="40"/>
                    <a:pt x="52" y="40"/>
                  </a:cubicBezTo>
                  <a:cubicBezTo>
                    <a:pt x="52" y="38"/>
                    <a:pt x="52" y="38"/>
                    <a:pt x="52" y="38"/>
                  </a:cubicBezTo>
                  <a:cubicBezTo>
                    <a:pt x="51" y="38"/>
                    <a:pt x="51" y="38"/>
                    <a:pt x="51" y="38"/>
                  </a:cubicBezTo>
                  <a:cubicBezTo>
                    <a:pt x="50" y="38"/>
                    <a:pt x="50" y="38"/>
                    <a:pt x="50" y="38"/>
                  </a:cubicBezTo>
                  <a:cubicBezTo>
                    <a:pt x="50" y="38"/>
                    <a:pt x="50" y="38"/>
                    <a:pt x="50" y="38"/>
                  </a:cubicBezTo>
                  <a:cubicBezTo>
                    <a:pt x="49" y="38"/>
                    <a:pt x="49" y="38"/>
                    <a:pt x="49" y="38"/>
                  </a:cubicBezTo>
                  <a:cubicBezTo>
                    <a:pt x="49" y="38"/>
                    <a:pt x="49" y="38"/>
                    <a:pt x="49" y="38"/>
                  </a:cubicBezTo>
                  <a:moveTo>
                    <a:pt x="34" y="0"/>
                  </a:moveTo>
                  <a:cubicBezTo>
                    <a:pt x="34" y="3"/>
                    <a:pt x="34" y="3"/>
                    <a:pt x="34" y="3"/>
                  </a:cubicBezTo>
                  <a:cubicBezTo>
                    <a:pt x="34" y="4"/>
                    <a:pt x="34" y="4"/>
                    <a:pt x="35" y="4"/>
                  </a:cubicBezTo>
                  <a:cubicBezTo>
                    <a:pt x="35" y="4"/>
                    <a:pt x="35" y="4"/>
                    <a:pt x="35" y="4"/>
                  </a:cubicBezTo>
                  <a:cubicBezTo>
                    <a:pt x="35" y="5"/>
                    <a:pt x="35" y="5"/>
                    <a:pt x="35" y="5"/>
                  </a:cubicBezTo>
                  <a:cubicBezTo>
                    <a:pt x="35" y="5"/>
                    <a:pt x="35" y="5"/>
                    <a:pt x="35" y="5"/>
                  </a:cubicBezTo>
                  <a:cubicBezTo>
                    <a:pt x="35" y="6"/>
                    <a:pt x="35" y="6"/>
                    <a:pt x="35" y="6"/>
                  </a:cubicBezTo>
                  <a:cubicBezTo>
                    <a:pt x="35" y="6"/>
                    <a:pt x="35" y="6"/>
                    <a:pt x="35" y="6"/>
                  </a:cubicBezTo>
                  <a:cubicBezTo>
                    <a:pt x="35" y="6"/>
                    <a:pt x="35" y="6"/>
                    <a:pt x="36" y="7"/>
                  </a:cubicBezTo>
                  <a:cubicBezTo>
                    <a:pt x="36" y="7"/>
                    <a:pt x="36" y="7"/>
                    <a:pt x="36" y="7"/>
                  </a:cubicBezTo>
                  <a:cubicBezTo>
                    <a:pt x="37" y="7"/>
                    <a:pt x="37" y="7"/>
                    <a:pt x="37" y="7"/>
                  </a:cubicBezTo>
                  <a:cubicBezTo>
                    <a:pt x="37" y="9"/>
                    <a:pt x="37" y="9"/>
                    <a:pt x="37" y="9"/>
                  </a:cubicBezTo>
                  <a:cubicBezTo>
                    <a:pt x="37" y="9"/>
                    <a:pt x="37" y="9"/>
                    <a:pt x="37" y="9"/>
                  </a:cubicBezTo>
                  <a:cubicBezTo>
                    <a:pt x="37" y="10"/>
                    <a:pt x="37" y="10"/>
                    <a:pt x="37" y="10"/>
                  </a:cubicBezTo>
                  <a:cubicBezTo>
                    <a:pt x="37" y="10"/>
                    <a:pt x="37" y="10"/>
                    <a:pt x="37" y="10"/>
                  </a:cubicBezTo>
                  <a:cubicBezTo>
                    <a:pt x="35" y="9"/>
                    <a:pt x="35" y="9"/>
                    <a:pt x="35" y="9"/>
                  </a:cubicBezTo>
                  <a:cubicBezTo>
                    <a:pt x="35" y="12"/>
                    <a:pt x="35" y="12"/>
                    <a:pt x="35" y="12"/>
                  </a:cubicBezTo>
                  <a:cubicBezTo>
                    <a:pt x="35" y="12"/>
                    <a:pt x="35" y="12"/>
                    <a:pt x="35" y="12"/>
                  </a:cubicBezTo>
                  <a:cubicBezTo>
                    <a:pt x="35" y="13"/>
                    <a:pt x="35" y="14"/>
                    <a:pt x="36" y="14"/>
                  </a:cubicBezTo>
                  <a:cubicBezTo>
                    <a:pt x="37" y="15"/>
                    <a:pt x="37" y="15"/>
                    <a:pt x="38" y="15"/>
                  </a:cubicBezTo>
                  <a:cubicBezTo>
                    <a:pt x="38" y="16"/>
                    <a:pt x="38" y="16"/>
                    <a:pt x="38" y="16"/>
                  </a:cubicBezTo>
                  <a:cubicBezTo>
                    <a:pt x="38" y="16"/>
                    <a:pt x="38" y="17"/>
                    <a:pt x="39" y="17"/>
                  </a:cubicBezTo>
                  <a:cubicBezTo>
                    <a:pt x="40" y="18"/>
                    <a:pt x="40" y="18"/>
                    <a:pt x="40" y="18"/>
                  </a:cubicBezTo>
                  <a:cubicBezTo>
                    <a:pt x="40" y="18"/>
                    <a:pt x="40" y="18"/>
                    <a:pt x="40" y="18"/>
                  </a:cubicBezTo>
                  <a:cubicBezTo>
                    <a:pt x="39" y="18"/>
                    <a:pt x="39" y="18"/>
                    <a:pt x="39" y="18"/>
                  </a:cubicBezTo>
                  <a:cubicBezTo>
                    <a:pt x="39" y="19"/>
                    <a:pt x="39" y="19"/>
                    <a:pt x="39" y="19"/>
                  </a:cubicBezTo>
                  <a:cubicBezTo>
                    <a:pt x="38" y="18"/>
                    <a:pt x="38" y="18"/>
                    <a:pt x="38" y="18"/>
                  </a:cubicBezTo>
                  <a:cubicBezTo>
                    <a:pt x="35" y="18"/>
                    <a:pt x="35" y="18"/>
                    <a:pt x="35" y="18"/>
                  </a:cubicBezTo>
                  <a:cubicBezTo>
                    <a:pt x="34" y="18"/>
                    <a:pt x="34" y="18"/>
                    <a:pt x="34" y="18"/>
                  </a:cubicBezTo>
                  <a:cubicBezTo>
                    <a:pt x="34" y="18"/>
                    <a:pt x="34" y="18"/>
                    <a:pt x="34" y="18"/>
                  </a:cubicBezTo>
                  <a:cubicBezTo>
                    <a:pt x="33" y="18"/>
                    <a:pt x="33" y="19"/>
                    <a:pt x="32" y="19"/>
                  </a:cubicBezTo>
                  <a:cubicBezTo>
                    <a:pt x="32" y="20"/>
                    <a:pt x="32" y="20"/>
                    <a:pt x="32" y="20"/>
                  </a:cubicBezTo>
                  <a:cubicBezTo>
                    <a:pt x="32" y="20"/>
                    <a:pt x="32" y="20"/>
                    <a:pt x="32" y="20"/>
                  </a:cubicBezTo>
                  <a:cubicBezTo>
                    <a:pt x="32" y="20"/>
                    <a:pt x="32" y="20"/>
                    <a:pt x="32" y="20"/>
                  </a:cubicBezTo>
                  <a:cubicBezTo>
                    <a:pt x="31" y="20"/>
                    <a:pt x="31" y="20"/>
                    <a:pt x="31" y="20"/>
                  </a:cubicBezTo>
                  <a:cubicBezTo>
                    <a:pt x="29" y="20"/>
                    <a:pt x="29" y="20"/>
                    <a:pt x="29" y="20"/>
                  </a:cubicBezTo>
                  <a:cubicBezTo>
                    <a:pt x="28" y="20"/>
                    <a:pt x="28" y="20"/>
                    <a:pt x="28" y="21"/>
                  </a:cubicBezTo>
                  <a:cubicBezTo>
                    <a:pt x="28" y="21"/>
                    <a:pt x="28" y="21"/>
                    <a:pt x="28" y="21"/>
                  </a:cubicBezTo>
                  <a:cubicBezTo>
                    <a:pt x="27" y="21"/>
                    <a:pt x="27" y="21"/>
                    <a:pt x="27" y="21"/>
                  </a:cubicBezTo>
                  <a:cubicBezTo>
                    <a:pt x="27" y="21"/>
                    <a:pt x="27" y="21"/>
                    <a:pt x="27" y="21"/>
                  </a:cubicBezTo>
                  <a:cubicBezTo>
                    <a:pt x="26" y="21"/>
                    <a:pt x="25" y="21"/>
                    <a:pt x="24" y="22"/>
                  </a:cubicBezTo>
                  <a:cubicBezTo>
                    <a:pt x="24" y="23"/>
                    <a:pt x="23" y="23"/>
                    <a:pt x="23" y="24"/>
                  </a:cubicBezTo>
                  <a:cubicBezTo>
                    <a:pt x="22" y="25"/>
                    <a:pt x="22" y="25"/>
                    <a:pt x="22" y="25"/>
                  </a:cubicBezTo>
                  <a:cubicBezTo>
                    <a:pt x="22" y="25"/>
                    <a:pt x="22" y="26"/>
                    <a:pt x="22" y="26"/>
                  </a:cubicBezTo>
                  <a:cubicBezTo>
                    <a:pt x="21" y="26"/>
                    <a:pt x="21" y="27"/>
                    <a:pt x="20" y="27"/>
                  </a:cubicBezTo>
                  <a:cubicBezTo>
                    <a:pt x="19" y="27"/>
                    <a:pt x="19" y="27"/>
                    <a:pt x="19" y="27"/>
                  </a:cubicBezTo>
                  <a:cubicBezTo>
                    <a:pt x="20" y="28"/>
                    <a:pt x="20" y="28"/>
                    <a:pt x="20" y="28"/>
                  </a:cubicBezTo>
                  <a:cubicBezTo>
                    <a:pt x="21" y="31"/>
                    <a:pt x="23" y="33"/>
                    <a:pt x="25" y="34"/>
                  </a:cubicBezTo>
                  <a:cubicBezTo>
                    <a:pt x="25" y="35"/>
                    <a:pt x="26" y="36"/>
                    <a:pt x="27" y="36"/>
                  </a:cubicBezTo>
                  <a:cubicBezTo>
                    <a:pt x="29" y="39"/>
                    <a:pt x="31" y="42"/>
                    <a:pt x="31" y="45"/>
                  </a:cubicBezTo>
                  <a:cubicBezTo>
                    <a:pt x="31" y="46"/>
                    <a:pt x="31" y="46"/>
                    <a:pt x="31" y="46"/>
                  </a:cubicBezTo>
                  <a:cubicBezTo>
                    <a:pt x="32" y="46"/>
                    <a:pt x="32" y="46"/>
                    <a:pt x="32" y="46"/>
                  </a:cubicBezTo>
                  <a:cubicBezTo>
                    <a:pt x="34" y="46"/>
                    <a:pt x="34" y="44"/>
                    <a:pt x="34" y="43"/>
                  </a:cubicBezTo>
                  <a:cubicBezTo>
                    <a:pt x="34" y="42"/>
                    <a:pt x="34" y="42"/>
                    <a:pt x="34" y="42"/>
                  </a:cubicBezTo>
                  <a:cubicBezTo>
                    <a:pt x="35" y="42"/>
                    <a:pt x="35" y="42"/>
                    <a:pt x="35" y="42"/>
                  </a:cubicBezTo>
                  <a:cubicBezTo>
                    <a:pt x="35" y="42"/>
                    <a:pt x="35" y="42"/>
                    <a:pt x="35" y="42"/>
                  </a:cubicBezTo>
                  <a:cubicBezTo>
                    <a:pt x="38" y="42"/>
                    <a:pt x="38" y="42"/>
                    <a:pt x="38" y="42"/>
                  </a:cubicBezTo>
                  <a:cubicBezTo>
                    <a:pt x="39" y="42"/>
                    <a:pt x="39" y="42"/>
                    <a:pt x="39" y="42"/>
                  </a:cubicBezTo>
                  <a:cubicBezTo>
                    <a:pt x="39" y="42"/>
                    <a:pt x="39" y="42"/>
                    <a:pt x="39" y="42"/>
                  </a:cubicBezTo>
                  <a:cubicBezTo>
                    <a:pt x="39" y="42"/>
                    <a:pt x="40" y="42"/>
                    <a:pt x="40" y="41"/>
                  </a:cubicBezTo>
                  <a:cubicBezTo>
                    <a:pt x="40" y="41"/>
                    <a:pt x="41" y="40"/>
                    <a:pt x="41" y="40"/>
                  </a:cubicBezTo>
                  <a:cubicBezTo>
                    <a:pt x="41" y="40"/>
                    <a:pt x="41" y="40"/>
                    <a:pt x="41" y="40"/>
                  </a:cubicBezTo>
                  <a:cubicBezTo>
                    <a:pt x="42" y="40"/>
                    <a:pt x="42" y="40"/>
                    <a:pt x="42" y="41"/>
                  </a:cubicBezTo>
                  <a:cubicBezTo>
                    <a:pt x="43" y="41"/>
                    <a:pt x="43" y="41"/>
                    <a:pt x="43" y="41"/>
                  </a:cubicBezTo>
                  <a:cubicBezTo>
                    <a:pt x="43" y="41"/>
                    <a:pt x="43" y="42"/>
                    <a:pt x="44" y="42"/>
                  </a:cubicBezTo>
                  <a:cubicBezTo>
                    <a:pt x="44" y="42"/>
                    <a:pt x="44" y="42"/>
                    <a:pt x="44" y="42"/>
                  </a:cubicBezTo>
                  <a:cubicBezTo>
                    <a:pt x="44" y="42"/>
                    <a:pt x="44" y="42"/>
                    <a:pt x="44" y="42"/>
                  </a:cubicBezTo>
                  <a:cubicBezTo>
                    <a:pt x="45" y="42"/>
                    <a:pt x="45" y="42"/>
                    <a:pt x="46" y="42"/>
                  </a:cubicBezTo>
                  <a:cubicBezTo>
                    <a:pt x="46" y="42"/>
                    <a:pt x="46" y="43"/>
                    <a:pt x="46" y="43"/>
                  </a:cubicBezTo>
                  <a:cubicBezTo>
                    <a:pt x="47" y="44"/>
                    <a:pt x="47" y="44"/>
                    <a:pt x="47" y="44"/>
                  </a:cubicBezTo>
                  <a:cubicBezTo>
                    <a:pt x="47" y="44"/>
                    <a:pt x="47" y="45"/>
                    <a:pt x="48" y="45"/>
                  </a:cubicBezTo>
                  <a:cubicBezTo>
                    <a:pt x="48" y="45"/>
                    <a:pt x="48" y="45"/>
                    <a:pt x="48" y="45"/>
                  </a:cubicBezTo>
                  <a:cubicBezTo>
                    <a:pt x="50" y="45"/>
                    <a:pt x="50" y="45"/>
                    <a:pt x="50" y="45"/>
                  </a:cubicBezTo>
                  <a:cubicBezTo>
                    <a:pt x="50" y="45"/>
                    <a:pt x="50" y="45"/>
                    <a:pt x="50" y="45"/>
                  </a:cubicBezTo>
                  <a:cubicBezTo>
                    <a:pt x="49" y="46"/>
                    <a:pt x="49" y="46"/>
                    <a:pt x="49" y="46"/>
                  </a:cubicBezTo>
                  <a:cubicBezTo>
                    <a:pt x="51" y="46"/>
                    <a:pt x="51" y="46"/>
                    <a:pt x="51" y="46"/>
                  </a:cubicBezTo>
                  <a:cubicBezTo>
                    <a:pt x="52" y="46"/>
                    <a:pt x="52" y="46"/>
                    <a:pt x="53" y="47"/>
                  </a:cubicBezTo>
                  <a:cubicBezTo>
                    <a:pt x="54" y="47"/>
                    <a:pt x="54" y="48"/>
                    <a:pt x="54" y="48"/>
                  </a:cubicBezTo>
                  <a:cubicBezTo>
                    <a:pt x="54" y="53"/>
                    <a:pt x="54" y="53"/>
                    <a:pt x="54" y="53"/>
                  </a:cubicBezTo>
                  <a:cubicBezTo>
                    <a:pt x="55" y="53"/>
                    <a:pt x="55" y="53"/>
                    <a:pt x="55" y="53"/>
                  </a:cubicBezTo>
                  <a:cubicBezTo>
                    <a:pt x="55" y="53"/>
                    <a:pt x="55" y="53"/>
                    <a:pt x="55" y="53"/>
                  </a:cubicBezTo>
                  <a:cubicBezTo>
                    <a:pt x="55" y="53"/>
                    <a:pt x="55" y="53"/>
                    <a:pt x="55" y="53"/>
                  </a:cubicBezTo>
                  <a:cubicBezTo>
                    <a:pt x="55" y="53"/>
                    <a:pt x="55" y="53"/>
                    <a:pt x="55" y="53"/>
                  </a:cubicBezTo>
                  <a:cubicBezTo>
                    <a:pt x="55" y="55"/>
                    <a:pt x="55" y="55"/>
                    <a:pt x="55" y="55"/>
                  </a:cubicBezTo>
                  <a:cubicBezTo>
                    <a:pt x="59" y="55"/>
                    <a:pt x="59" y="55"/>
                    <a:pt x="59" y="55"/>
                  </a:cubicBezTo>
                  <a:cubicBezTo>
                    <a:pt x="59" y="54"/>
                    <a:pt x="59" y="54"/>
                    <a:pt x="59" y="54"/>
                  </a:cubicBezTo>
                  <a:cubicBezTo>
                    <a:pt x="59" y="53"/>
                    <a:pt x="59" y="53"/>
                    <a:pt x="59" y="53"/>
                  </a:cubicBezTo>
                  <a:cubicBezTo>
                    <a:pt x="59" y="53"/>
                    <a:pt x="59" y="53"/>
                    <a:pt x="59" y="53"/>
                  </a:cubicBezTo>
                  <a:cubicBezTo>
                    <a:pt x="60" y="52"/>
                    <a:pt x="60" y="52"/>
                    <a:pt x="60" y="51"/>
                  </a:cubicBezTo>
                  <a:cubicBezTo>
                    <a:pt x="60" y="51"/>
                    <a:pt x="60" y="51"/>
                    <a:pt x="60" y="51"/>
                  </a:cubicBezTo>
                  <a:cubicBezTo>
                    <a:pt x="60" y="45"/>
                    <a:pt x="60" y="45"/>
                    <a:pt x="60" y="45"/>
                  </a:cubicBezTo>
                  <a:cubicBezTo>
                    <a:pt x="60" y="44"/>
                    <a:pt x="59" y="44"/>
                    <a:pt x="59" y="44"/>
                  </a:cubicBezTo>
                  <a:cubicBezTo>
                    <a:pt x="59" y="44"/>
                    <a:pt x="59" y="44"/>
                    <a:pt x="59" y="44"/>
                  </a:cubicBezTo>
                  <a:cubicBezTo>
                    <a:pt x="58" y="43"/>
                    <a:pt x="57" y="43"/>
                    <a:pt x="56" y="42"/>
                  </a:cubicBezTo>
                  <a:cubicBezTo>
                    <a:pt x="57" y="42"/>
                    <a:pt x="57" y="42"/>
                    <a:pt x="57" y="42"/>
                  </a:cubicBezTo>
                  <a:cubicBezTo>
                    <a:pt x="57" y="42"/>
                    <a:pt x="57" y="42"/>
                    <a:pt x="57" y="42"/>
                  </a:cubicBezTo>
                  <a:cubicBezTo>
                    <a:pt x="58" y="42"/>
                    <a:pt x="58" y="42"/>
                    <a:pt x="58" y="42"/>
                  </a:cubicBezTo>
                  <a:cubicBezTo>
                    <a:pt x="58" y="42"/>
                    <a:pt x="58" y="42"/>
                    <a:pt x="58" y="42"/>
                  </a:cubicBezTo>
                  <a:cubicBezTo>
                    <a:pt x="58" y="42"/>
                    <a:pt x="58" y="42"/>
                    <a:pt x="58" y="42"/>
                  </a:cubicBezTo>
                  <a:cubicBezTo>
                    <a:pt x="58" y="43"/>
                    <a:pt x="58" y="43"/>
                    <a:pt x="58" y="43"/>
                  </a:cubicBezTo>
                  <a:cubicBezTo>
                    <a:pt x="59" y="43"/>
                    <a:pt x="59" y="43"/>
                    <a:pt x="59" y="43"/>
                  </a:cubicBezTo>
                  <a:cubicBezTo>
                    <a:pt x="60" y="43"/>
                    <a:pt x="60" y="43"/>
                    <a:pt x="60" y="43"/>
                  </a:cubicBezTo>
                  <a:cubicBezTo>
                    <a:pt x="60" y="43"/>
                    <a:pt x="60" y="43"/>
                    <a:pt x="60" y="43"/>
                  </a:cubicBezTo>
                  <a:cubicBezTo>
                    <a:pt x="61" y="43"/>
                    <a:pt x="61" y="43"/>
                    <a:pt x="61" y="43"/>
                  </a:cubicBezTo>
                  <a:cubicBezTo>
                    <a:pt x="61" y="43"/>
                    <a:pt x="61" y="43"/>
                    <a:pt x="61" y="43"/>
                  </a:cubicBezTo>
                  <a:cubicBezTo>
                    <a:pt x="61" y="43"/>
                    <a:pt x="61" y="43"/>
                    <a:pt x="61" y="43"/>
                  </a:cubicBezTo>
                  <a:cubicBezTo>
                    <a:pt x="61" y="44"/>
                    <a:pt x="61" y="44"/>
                    <a:pt x="61" y="44"/>
                  </a:cubicBezTo>
                  <a:cubicBezTo>
                    <a:pt x="61" y="45"/>
                    <a:pt x="62" y="46"/>
                    <a:pt x="62" y="46"/>
                  </a:cubicBezTo>
                  <a:cubicBezTo>
                    <a:pt x="63" y="47"/>
                    <a:pt x="63" y="47"/>
                    <a:pt x="63" y="47"/>
                  </a:cubicBezTo>
                  <a:cubicBezTo>
                    <a:pt x="63" y="47"/>
                    <a:pt x="63" y="47"/>
                    <a:pt x="63" y="47"/>
                  </a:cubicBezTo>
                  <a:cubicBezTo>
                    <a:pt x="63" y="47"/>
                    <a:pt x="63" y="47"/>
                    <a:pt x="63" y="47"/>
                  </a:cubicBezTo>
                  <a:cubicBezTo>
                    <a:pt x="64" y="48"/>
                    <a:pt x="64" y="48"/>
                    <a:pt x="64" y="48"/>
                  </a:cubicBezTo>
                  <a:cubicBezTo>
                    <a:pt x="65" y="48"/>
                    <a:pt x="65" y="48"/>
                    <a:pt x="65" y="49"/>
                  </a:cubicBezTo>
                  <a:cubicBezTo>
                    <a:pt x="65" y="49"/>
                    <a:pt x="65" y="49"/>
                    <a:pt x="65" y="49"/>
                  </a:cubicBezTo>
                  <a:cubicBezTo>
                    <a:pt x="65" y="49"/>
                    <a:pt x="65" y="49"/>
                    <a:pt x="65" y="49"/>
                  </a:cubicBezTo>
                  <a:cubicBezTo>
                    <a:pt x="66" y="50"/>
                    <a:pt x="66" y="50"/>
                    <a:pt x="67" y="50"/>
                  </a:cubicBezTo>
                  <a:cubicBezTo>
                    <a:pt x="67" y="50"/>
                    <a:pt x="67" y="50"/>
                    <a:pt x="67" y="50"/>
                  </a:cubicBezTo>
                  <a:cubicBezTo>
                    <a:pt x="67" y="50"/>
                    <a:pt x="68" y="50"/>
                    <a:pt x="69" y="49"/>
                  </a:cubicBezTo>
                  <a:cubicBezTo>
                    <a:pt x="69" y="49"/>
                    <a:pt x="69" y="49"/>
                    <a:pt x="69" y="48"/>
                  </a:cubicBezTo>
                  <a:cubicBezTo>
                    <a:pt x="69" y="48"/>
                    <a:pt x="69" y="48"/>
                    <a:pt x="69" y="48"/>
                  </a:cubicBezTo>
                  <a:cubicBezTo>
                    <a:pt x="70" y="47"/>
                    <a:pt x="70" y="46"/>
                    <a:pt x="70" y="44"/>
                  </a:cubicBezTo>
                  <a:cubicBezTo>
                    <a:pt x="70" y="42"/>
                    <a:pt x="69" y="40"/>
                    <a:pt x="67" y="38"/>
                  </a:cubicBezTo>
                  <a:cubicBezTo>
                    <a:pt x="67" y="38"/>
                    <a:pt x="67" y="38"/>
                    <a:pt x="67" y="38"/>
                  </a:cubicBezTo>
                  <a:cubicBezTo>
                    <a:pt x="67" y="37"/>
                    <a:pt x="66" y="37"/>
                    <a:pt x="66" y="36"/>
                  </a:cubicBezTo>
                  <a:cubicBezTo>
                    <a:pt x="66" y="36"/>
                    <a:pt x="66" y="36"/>
                    <a:pt x="66" y="36"/>
                  </a:cubicBezTo>
                  <a:cubicBezTo>
                    <a:pt x="66" y="36"/>
                    <a:pt x="66" y="35"/>
                    <a:pt x="66" y="35"/>
                  </a:cubicBezTo>
                  <a:cubicBezTo>
                    <a:pt x="67" y="34"/>
                    <a:pt x="67" y="34"/>
                    <a:pt x="67" y="34"/>
                  </a:cubicBezTo>
                  <a:cubicBezTo>
                    <a:pt x="67" y="34"/>
                    <a:pt x="67" y="34"/>
                    <a:pt x="67" y="34"/>
                  </a:cubicBezTo>
                  <a:cubicBezTo>
                    <a:pt x="68" y="34"/>
                    <a:pt x="69" y="35"/>
                    <a:pt x="70" y="35"/>
                  </a:cubicBezTo>
                  <a:cubicBezTo>
                    <a:pt x="71" y="36"/>
                    <a:pt x="71" y="36"/>
                    <a:pt x="72" y="36"/>
                  </a:cubicBezTo>
                  <a:cubicBezTo>
                    <a:pt x="73" y="37"/>
                    <a:pt x="73" y="37"/>
                    <a:pt x="73" y="37"/>
                  </a:cubicBezTo>
                  <a:cubicBezTo>
                    <a:pt x="73" y="37"/>
                    <a:pt x="74" y="37"/>
                    <a:pt x="74" y="37"/>
                  </a:cubicBezTo>
                  <a:cubicBezTo>
                    <a:pt x="74" y="37"/>
                    <a:pt x="74" y="37"/>
                    <a:pt x="74" y="37"/>
                  </a:cubicBezTo>
                  <a:cubicBezTo>
                    <a:pt x="74" y="38"/>
                    <a:pt x="74" y="39"/>
                    <a:pt x="75" y="39"/>
                  </a:cubicBezTo>
                  <a:cubicBezTo>
                    <a:pt x="76" y="39"/>
                    <a:pt x="76" y="39"/>
                    <a:pt x="76" y="39"/>
                  </a:cubicBezTo>
                  <a:cubicBezTo>
                    <a:pt x="76" y="40"/>
                    <a:pt x="77" y="40"/>
                    <a:pt x="78" y="41"/>
                  </a:cubicBezTo>
                  <a:cubicBezTo>
                    <a:pt x="78" y="42"/>
                    <a:pt x="78" y="42"/>
                    <a:pt x="78" y="42"/>
                  </a:cubicBezTo>
                  <a:cubicBezTo>
                    <a:pt x="78" y="42"/>
                    <a:pt x="78" y="42"/>
                    <a:pt x="79" y="43"/>
                  </a:cubicBezTo>
                  <a:cubicBezTo>
                    <a:pt x="76" y="43"/>
                    <a:pt x="76" y="43"/>
                    <a:pt x="76" y="43"/>
                  </a:cubicBezTo>
                  <a:cubicBezTo>
                    <a:pt x="75" y="43"/>
                    <a:pt x="74" y="43"/>
                    <a:pt x="74" y="44"/>
                  </a:cubicBezTo>
                  <a:cubicBezTo>
                    <a:pt x="74" y="44"/>
                    <a:pt x="74" y="44"/>
                    <a:pt x="74" y="44"/>
                  </a:cubicBezTo>
                  <a:cubicBezTo>
                    <a:pt x="74" y="44"/>
                    <a:pt x="74" y="44"/>
                    <a:pt x="74" y="44"/>
                  </a:cubicBezTo>
                  <a:cubicBezTo>
                    <a:pt x="74" y="44"/>
                    <a:pt x="74" y="44"/>
                    <a:pt x="74" y="44"/>
                  </a:cubicBezTo>
                  <a:cubicBezTo>
                    <a:pt x="74" y="44"/>
                    <a:pt x="74" y="44"/>
                    <a:pt x="74" y="44"/>
                  </a:cubicBezTo>
                  <a:cubicBezTo>
                    <a:pt x="73" y="44"/>
                    <a:pt x="73" y="44"/>
                    <a:pt x="73" y="44"/>
                  </a:cubicBezTo>
                  <a:cubicBezTo>
                    <a:pt x="73" y="45"/>
                    <a:pt x="73" y="45"/>
                    <a:pt x="73" y="45"/>
                  </a:cubicBezTo>
                  <a:cubicBezTo>
                    <a:pt x="73" y="46"/>
                    <a:pt x="73" y="48"/>
                    <a:pt x="74" y="49"/>
                  </a:cubicBezTo>
                  <a:cubicBezTo>
                    <a:pt x="74" y="49"/>
                    <a:pt x="74" y="49"/>
                    <a:pt x="74" y="49"/>
                  </a:cubicBezTo>
                  <a:cubicBezTo>
                    <a:pt x="74" y="50"/>
                    <a:pt x="74" y="50"/>
                    <a:pt x="75" y="50"/>
                  </a:cubicBezTo>
                  <a:cubicBezTo>
                    <a:pt x="76" y="50"/>
                    <a:pt x="76" y="50"/>
                    <a:pt x="76" y="50"/>
                  </a:cubicBezTo>
                  <a:cubicBezTo>
                    <a:pt x="76" y="51"/>
                    <a:pt x="76" y="51"/>
                    <a:pt x="76" y="51"/>
                  </a:cubicBezTo>
                  <a:cubicBezTo>
                    <a:pt x="76" y="51"/>
                    <a:pt x="76" y="53"/>
                    <a:pt x="77" y="53"/>
                  </a:cubicBezTo>
                  <a:cubicBezTo>
                    <a:pt x="78" y="53"/>
                    <a:pt x="78" y="53"/>
                    <a:pt x="78" y="53"/>
                  </a:cubicBezTo>
                  <a:cubicBezTo>
                    <a:pt x="78" y="53"/>
                    <a:pt x="78" y="53"/>
                    <a:pt x="78" y="53"/>
                  </a:cubicBezTo>
                  <a:cubicBezTo>
                    <a:pt x="78" y="53"/>
                    <a:pt x="78" y="53"/>
                    <a:pt x="78" y="53"/>
                  </a:cubicBezTo>
                  <a:cubicBezTo>
                    <a:pt x="78" y="55"/>
                    <a:pt x="78" y="55"/>
                    <a:pt x="78" y="55"/>
                  </a:cubicBezTo>
                  <a:cubicBezTo>
                    <a:pt x="79" y="55"/>
                    <a:pt x="79" y="55"/>
                    <a:pt x="79" y="55"/>
                  </a:cubicBezTo>
                  <a:cubicBezTo>
                    <a:pt x="80" y="55"/>
                    <a:pt x="80" y="55"/>
                    <a:pt x="81" y="55"/>
                  </a:cubicBezTo>
                  <a:cubicBezTo>
                    <a:pt x="81" y="56"/>
                    <a:pt x="82" y="56"/>
                    <a:pt x="83" y="56"/>
                  </a:cubicBezTo>
                  <a:cubicBezTo>
                    <a:pt x="84" y="56"/>
                    <a:pt x="84" y="56"/>
                    <a:pt x="84" y="56"/>
                  </a:cubicBezTo>
                  <a:cubicBezTo>
                    <a:pt x="85" y="56"/>
                    <a:pt x="85" y="56"/>
                    <a:pt x="85" y="56"/>
                  </a:cubicBezTo>
                  <a:cubicBezTo>
                    <a:pt x="85" y="55"/>
                    <a:pt x="85" y="55"/>
                    <a:pt x="85" y="55"/>
                  </a:cubicBezTo>
                  <a:cubicBezTo>
                    <a:pt x="85" y="55"/>
                    <a:pt x="85" y="55"/>
                    <a:pt x="85" y="55"/>
                  </a:cubicBezTo>
                  <a:cubicBezTo>
                    <a:pt x="85" y="55"/>
                    <a:pt x="85" y="55"/>
                    <a:pt x="85" y="55"/>
                  </a:cubicBezTo>
                  <a:cubicBezTo>
                    <a:pt x="85" y="55"/>
                    <a:pt x="85" y="55"/>
                    <a:pt x="85" y="55"/>
                  </a:cubicBezTo>
                  <a:cubicBezTo>
                    <a:pt x="85" y="55"/>
                    <a:pt x="85" y="55"/>
                    <a:pt x="85" y="55"/>
                  </a:cubicBezTo>
                  <a:cubicBezTo>
                    <a:pt x="85" y="55"/>
                    <a:pt x="85" y="55"/>
                    <a:pt x="85" y="55"/>
                  </a:cubicBezTo>
                  <a:cubicBezTo>
                    <a:pt x="85" y="55"/>
                    <a:pt x="86" y="55"/>
                    <a:pt x="86" y="55"/>
                  </a:cubicBezTo>
                  <a:cubicBezTo>
                    <a:pt x="86" y="55"/>
                    <a:pt x="86" y="55"/>
                    <a:pt x="86" y="55"/>
                  </a:cubicBezTo>
                  <a:cubicBezTo>
                    <a:pt x="85" y="56"/>
                    <a:pt x="85" y="56"/>
                    <a:pt x="85" y="56"/>
                  </a:cubicBezTo>
                  <a:cubicBezTo>
                    <a:pt x="86" y="56"/>
                    <a:pt x="86" y="56"/>
                    <a:pt x="86" y="56"/>
                  </a:cubicBezTo>
                  <a:cubicBezTo>
                    <a:pt x="87" y="56"/>
                    <a:pt x="87" y="56"/>
                    <a:pt x="87" y="56"/>
                  </a:cubicBezTo>
                  <a:cubicBezTo>
                    <a:pt x="87" y="56"/>
                    <a:pt x="87" y="56"/>
                    <a:pt x="87" y="56"/>
                  </a:cubicBezTo>
                  <a:cubicBezTo>
                    <a:pt x="87" y="57"/>
                    <a:pt x="87" y="57"/>
                    <a:pt x="87" y="57"/>
                  </a:cubicBezTo>
                  <a:cubicBezTo>
                    <a:pt x="87" y="59"/>
                    <a:pt x="87" y="59"/>
                    <a:pt x="87" y="59"/>
                  </a:cubicBezTo>
                  <a:cubicBezTo>
                    <a:pt x="87" y="59"/>
                    <a:pt x="87" y="59"/>
                    <a:pt x="87" y="59"/>
                  </a:cubicBezTo>
                  <a:cubicBezTo>
                    <a:pt x="87" y="59"/>
                    <a:pt x="87" y="60"/>
                    <a:pt x="88" y="60"/>
                  </a:cubicBezTo>
                  <a:cubicBezTo>
                    <a:pt x="88" y="60"/>
                    <a:pt x="88" y="60"/>
                    <a:pt x="88" y="60"/>
                  </a:cubicBezTo>
                  <a:cubicBezTo>
                    <a:pt x="88" y="60"/>
                    <a:pt x="88" y="60"/>
                    <a:pt x="88" y="60"/>
                  </a:cubicBezTo>
                  <a:cubicBezTo>
                    <a:pt x="88" y="62"/>
                    <a:pt x="88" y="62"/>
                    <a:pt x="88" y="62"/>
                  </a:cubicBezTo>
                  <a:cubicBezTo>
                    <a:pt x="88" y="62"/>
                    <a:pt x="88" y="62"/>
                    <a:pt x="88" y="62"/>
                  </a:cubicBezTo>
                  <a:cubicBezTo>
                    <a:pt x="88" y="63"/>
                    <a:pt x="88" y="63"/>
                    <a:pt x="88" y="63"/>
                  </a:cubicBezTo>
                  <a:cubicBezTo>
                    <a:pt x="89" y="63"/>
                    <a:pt x="89" y="63"/>
                    <a:pt x="89" y="63"/>
                  </a:cubicBezTo>
                  <a:cubicBezTo>
                    <a:pt x="90" y="63"/>
                    <a:pt x="90" y="63"/>
                    <a:pt x="90" y="63"/>
                  </a:cubicBezTo>
                  <a:cubicBezTo>
                    <a:pt x="90" y="65"/>
                    <a:pt x="90" y="65"/>
                    <a:pt x="90" y="65"/>
                  </a:cubicBezTo>
                  <a:cubicBezTo>
                    <a:pt x="90" y="65"/>
                    <a:pt x="90" y="65"/>
                    <a:pt x="90" y="65"/>
                  </a:cubicBezTo>
                  <a:cubicBezTo>
                    <a:pt x="90" y="66"/>
                    <a:pt x="89" y="66"/>
                    <a:pt x="89" y="66"/>
                  </a:cubicBezTo>
                  <a:cubicBezTo>
                    <a:pt x="88" y="66"/>
                    <a:pt x="88" y="66"/>
                    <a:pt x="88" y="66"/>
                  </a:cubicBezTo>
                  <a:cubicBezTo>
                    <a:pt x="87" y="65"/>
                    <a:pt x="87" y="65"/>
                    <a:pt x="87" y="65"/>
                  </a:cubicBezTo>
                  <a:cubicBezTo>
                    <a:pt x="87" y="67"/>
                    <a:pt x="87" y="67"/>
                    <a:pt x="87" y="67"/>
                  </a:cubicBezTo>
                  <a:cubicBezTo>
                    <a:pt x="87" y="67"/>
                    <a:pt x="86" y="67"/>
                    <a:pt x="86" y="67"/>
                  </a:cubicBezTo>
                  <a:cubicBezTo>
                    <a:pt x="85" y="67"/>
                    <a:pt x="85" y="67"/>
                    <a:pt x="85" y="67"/>
                  </a:cubicBezTo>
                  <a:cubicBezTo>
                    <a:pt x="85" y="66"/>
                    <a:pt x="85" y="66"/>
                    <a:pt x="85" y="66"/>
                  </a:cubicBezTo>
                  <a:cubicBezTo>
                    <a:pt x="84" y="66"/>
                    <a:pt x="83" y="66"/>
                    <a:pt x="83" y="66"/>
                  </a:cubicBezTo>
                  <a:cubicBezTo>
                    <a:pt x="82" y="66"/>
                    <a:pt x="82" y="66"/>
                    <a:pt x="82" y="66"/>
                  </a:cubicBezTo>
                  <a:cubicBezTo>
                    <a:pt x="81" y="66"/>
                    <a:pt x="81" y="66"/>
                    <a:pt x="81" y="66"/>
                  </a:cubicBezTo>
                  <a:cubicBezTo>
                    <a:pt x="80" y="66"/>
                    <a:pt x="80" y="66"/>
                    <a:pt x="80" y="66"/>
                  </a:cubicBezTo>
                  <a:cubicBezTo>
                    <a:pt x="80" y="65"/>
                    <a:pt x="80" y="65"/>
                    <a:pt x="80" y="65"/>
                  </a:cubicBezTo>
                  <a:cubicBezTo>
                    <a:pt x="80" y="64"/>
                    <a:pt x="80" y="64"/>
                    <a:pt x="80" y="64"/>
                  </a:cubicBezTo>
                  <a:cubicBezTo>
                    <a:pt x="79" y="64"/>
                    <a:pt x="79" y="64"/>
                    <a:pt x="79" y="64"/>
                  </a:cubicBezTo>
                  <a:cubicBezTo>
                    <a:pt x="79" y="64"/>
                    <a:pt x="79" y="64"/>
                    <a:pt x="78" y="64"/>
                  </a:cubicBezTo>
                  <a:cubicBezTo>
                    <a:pt x="78" y="63"/>
                    <a:pt x="77" y="63"/>
                    <a:pt x="77" y="63"/>
                  </a:cubicBezTo>
                  <a:cubicBezTo>
                    <a:pt x="76" y="63"/>
                    <a:pt x="76" y="63"/>
                    <a:pt x="76" y="63"/>
                  </a:cubicBezTo>
                  <a:cubicBezTo>
                    <a:pt x="76" y="64"/>
                    <a:pt x="76" y="64"/>
                    <a:pt x="76" y="64"/>
                  </a:cubicBezTo>
                  <a:cubicBezTo>
                    <a:pt x="76" y="65"/>
                    <a:pt x="76" y="66"/>
                    <a:pt x="75" y="67"/>
                  </a:cubicBezTo>
                  <a:cubicBezTo>
                    <a:pt x="75" y="67"/>
                    <a:pt x="75" y="67"/>
                    <a:pt x="74" y="67"/>
                  </a:cubicBezTo>
                  <a:cubicBezTo>
                    <a:pt x="74" y="67"/>
                    <a:pt x="74" y="67"/>
                    <a:pt x="74" y="67"/>
                  </a:cubicBezTo>
                  <a:cubicBezTo>
                    <a:pt x="73" y="67"/>
                    <a:pt x="73" y="67"/>
                    <a:pt x="73" y="67"/>
                  </a:cubicBezTo>
                  <a:cubicBezTo>
                    <a:pt x="73" y="67"/>
                    <a:pt x="73" y="67"/>
                    <a:pt x="73" y="67"/>
                  </a:cubicBezTo>
                  <a:cubicBezTo>
                    <a:pt x="72" y="67"/>
                    <a:pt x="72" y="67"/>
                    <a:pt x="72" y="67"/>
                  </a:cubicBezTo>
                  <a:cubicBezTo>
                    <a:pt x="72" y="66"/>
                    <a:pt x="72" y="66"/>
                    <a:pt x="72" y="66"/>
                  </a:cubicBezTo>
                  <a:cubicBezTo>
                    <a:pt x="71" y="66"/>
                    <a:pt x="71" y="66"/>
                    <a:pt x="71" y="66"/>
                  </a:cubicBezTo>
                  <a:cubicBezTo>
                    <a:pt x="70" y="66"/>
                    <a:pt x="70" y="66"/>
                    <a:pt x="70" y="66"/>
                  </a:cubicBezTo>
                  <a:cubicBezTo>
                    <a:pt x="70" y="66"/>
                    <a:pt x="70" y="66"/>
                    <a:pt x="70" y="66"/>
                  </a:cubicBezTo>
                  <a:cubicBezTo>
                    <a:pt x="69" y="66"/>
                    <a:pt x="69" y="66"/>
                    <a:pt x="69" y="66"/>
                  </a:cubicBezTo>
                  <a:cubicBezTo>
                    <a:pt x="69" y="66"/>
                    <a:pt x="69" y="66"/>
                    <a:pt x="69" y="66"/>
                  </a:cubicBezTo>
                  <a:cubicBezTo>
                    <a:pt x="69" y="65"/>
                    <a:pt x="69" y="65"/>
                    <a:pt x="69" y="65"/>
                  </a:cubicBezTo>
                  <a:cubicBezTo>
                    <a:pt x="69" y="64"/>
                    <a:pt x="69" y="64"/>
                    <a:pt x="69" y="64"/>
                  </a:cubicBezTo>
                  <a:cubicBezTo>
                    <a:pt x="68" y="64"/>
                    <a:pt x="68" y="64"/>
                    <a:pt x="68" y="64"/>
                  </a:cubicBezTo>
                  <a:cubicBezTo>
                    <a:pt x="68" y="64"/>
                    <a:pt x="67" y="64"/>
                    <a:pt x="67" y="64"/>
                  </a:cubicBezTo>
                  <a:cubicBezTo>
                    <a:pt x="67" y="64"/>
                    <a:pt x="67" y="64"/>
                    <a:pt x="67" y="64"/>
                  </a:cubicBezTo>
                  <a:cubicBezTo>
                    <a:pt x="67" y="64"/>
                    <a:pt x="67" y="64"/>
                    <a:pt x="67" y="64"/>
                  </a:cubicBezTo>
                  <a:cubicBezTo>
                    <a:pt x="68" y="63"/>
                    <a:pt x="68" y="63"/>
                    <a:pt x="68" y="63"/>
                  </a:cubicBezTo>
                  <a:cubicBezTo>
                    <a:pt x="66" y="63"/>
                    <a:pt x="66" y="63"/>
                    <a:pt x="66" y="63"/>
                  </a:cubicBezTo>
                  <a:cubicBezTo>
                    <a:pt x="66" y="63"/>
                    <a:pt x="66" y="63"/>
                    <a:pt x="66" y="63"/>
                  </a:cubicBezTo>
                  <a:cubicBezTo>
                    <a:pt x="65" y="63"/>
                    <a:pt x="65" y="63"/>
                    <a:pt x="64" y="63"/>
                  </a:cubicBezTo>
                  <a:cubicBezTo>
                    <a:pt x="63" y="63"/>
                    <a:pt x="63" y="63"/>
                    <a:pt x="63" y="63"/>
                  </a:cubicBezTo>
                  <a:cubicBezTo>
                    <a:pt x="63" y="63"/>
                    <a:pt x="63" y="63"/>
                    <a:pt x="63" y="63"/>
                  </a:cubicBezTo>
                  <a:cubicBezTo>
                    <a:pt x="63" y="62"/>
                    <a:pt x="63" y="62"/>
                    <a:pt x="63" y="62"/>
                  </a:cubicBezTo>
                  <a:cubicBezTo>
                    <a:pt x="63" y="61"/>
                    <a:pt x="63" y="61"/>
                    <a:pt x="63" y="61"/>
                  </a:cubicBezTo>
                  <a:cubicBezTo>
                    <a:pt x="62" y="61"/>
                    <a:pt x="62" y="61"/>
                    <a:pt x="62" y="61"/>
                  </a:cubicBezTo>
                  <a:cubicBezTo>
                    <a:pt x="61" y="61"/>
                    <a:pt x="61" y="61"/>
                    <a:pt x="61" y="61"/>
                  </a:cubicBezTo>
                  <a:cubicBezTo>
                    <a:pt x="61" y="61"/>
                    <a:pt x="60" y="61"/>
                    <a:pt x="60" y="61"/>
                  </a:cubicBezTo>
                  <a:cubicBezTo>
                    <a:pt x="59" y="61"/>
                    <a:pt x="59" y="61"/>
                    <a:pt x="58" y="61"/>
                  </a:cubicBezTo>
                  <a:cubicBezTo>
                    <a:pt x="58" y="61"/>
                    <a:pt x="58" y="61"/>
                    <a:pt x="58" y="61"/>
                  </a:cubicBezTo>
                  <a:cubicBezTo>
                    <a:pt x="57" y="61"/>
                    <a:pt x="57" y="61"/>
                    <a:pt x="57" y="61"/>
                  </a:cubicBezTo>
                  <a:cubicBezTo>
                    <a:pt x="57" y="61"/>
                    <a:pt x="57" y="60"/>
                    <a:pt x="57" y="60"/>
                  </a:cubicBezTo>
                  <a:cubicBezTo>
                    <a:pt x="58" y="59"/>
                    <a:pt x="58" y="59"/>
                    <a:pt x="58" y="59"/>
                  </a:cubicBezTo>
                  <a:cubicBezTo>
                    <a:pt x="56" y="58"/>
                    <a:pt x="56" y="58"/>
                    <a:pt x="56" y="58"/>
                  </a:cubicBezTo>
                  <a:cubicBezTo>
                    <a:pt x="56" y="58"/>
                    <a:pt x="56" y="58"/>
                    <a:pt x="56" y="58"/>
                  </a:cubicBezTo>
                  <a:cubicBezTo>
                    <a:pt x="56" y="58"/>
                    <a:pt x="56" y="58"/>
                    <a:pt x="56" y="58"/>
                  </a:cubicBezTo>
                  <a:cubicBezTo>
                    <a:pt x="56" y="58"/>
                    <a:pt x="56" y="58"/>
                    <a:pt x="56" y="58"/>
                  </a:cubicBezTo>
                  <a:cubicBezTo>
                    <a:pt x="56" y="56"/>
                    <a:pt x="56" y="56"/>
                    <a:pt x="56" y="56"/>
                  </a:cubicBezTo>
                  <a:cubicBezTo>
                    <a:pt x="55" y="56"/>
                    <a:pt x="55" y="56"/>
                    <a:pt x="55" y="56"/>
                  </a:cubicBezTo>
                  <a:cubicBezTo>
                    <a:pt x="55" y="56"/>
                    <a:pt x="55" y="56"/>
                    <a:pt x="55" y="56"/>
                  </a:cubicBezTo>
                  <a:cubicBezTo>
                    <a:pt x="54" y="56"/>
                    <a:pt x="54" y="56"/>
                    <a:pt x="54" y="56"/>
                  </a:cubicBezTo>
                  <a:cubicBezTo>
                    <a:pt x="54" y="55"/>
                    <a:pt x="54" y="55"/>
                    <a:pt x="54" y="55"/>
                  </a:cubicBezTo>
                  <a:cubicBezTo>
                    <a:pt x="55" y="55"/>
                    <a:pt x="55" y="54"/>
                    <a:pt x="54" y="54"/>
                  </a:cubicBezTo>
                  <a:cubicBezTo>
                    <a:pt x="54" y="53"/>
                    <a:pt x="53" y="53"/>
                    <a:pt x="52" y="53"/>
                  </a:cubicBezTo>
                  <a:cubicBezTo>
                    <a:pt x="52" y="53"/>
                    <a:pt x="52" y="53"/>
                    <a:pt x="52" y="53"/>
                  </a:cubicBezTo>
                  <a:cubicBezTo>
                    <a:pt x="52" y="52"/>
                    <a:pt x="52" y="52"/>
                    <a:pt x="52" y="52"/>
                  </a:cubicBezTo>
                  <a:cubicBezTo>
                    <a:pt x="52" y="51"/>
                    <a:pt x="52" y="51"/>
                    <a:pt x="52" y="51"/>
                  </a:cubicBezTo>
                  <a:cubicBezTo>
                    <a:pt x="51" y="51"/>
                    <a:pt x="51" y="51"/>
                    <a:pt x="51" y="51"/>
                  </a:cubicBezTo>
                  <a:cubicBezTo>
                    <a:pt x="49" y="51"/>
                    <a:pt x="48" y="52"/>
                    <a:pt x="48" y="53"/>
                  </a:cubicBezTo>
                  <a:cubicBezTo>
                    <a:pt x="47" y="54"/>
                    <a:pt x="47" y="54"/>
                    <a:pt x="46" y="54"/>
                  </a:cubicBezTo>
                  <a:cubicBezTo>
                    <a:pt x="46" y="54"/>
                    <a:pt x="46" y="54"/>
                    <a:pt x="46" y="54"/>
                  </a:cubicBezTo>
                  <a:cubicBezTo>
                    <a:pt x="46" y="54"/>
                    <a:pt x="45" y="54"/>
                    <a:pt x="44" y="54"/>
                  </a:cubicBezTo>
                  <a:cubicBezTo>
                    <a:pt x="44" y="53"/>
                    <a:pt x="43" y="53"/>
                    <a:pt x="43" y="53"/>
                  </a:cubicBezTo>
                  <a:cubicBezTo>
                    <a:pt x="41" y="53"/>
                    <a:pt x="40" y="53"/>
                    <a:pt x="39" y="53"/>
                  </a:cubicBezTo>
                  <a:cubicBezTo>
                    <a:pt x="39" y="53"/>
                    <a:pt x="38" y="53"/>
                    <a:pt x="38" y="53"/>
                  </a:cubicBezTo>
                  <a:cubicBezTo>
                    <a:pt x="37" y="53"/>
                    <a:pt x="37" y="53"/>
                    <a:pt x="36" y="53"/>
                  </a:cubicBezTo>
                  <a:cubicBezTo>
                    <a:pt x="35" y="53"/>
                    <a:pt x="35" y="53"/>
                    <a:pt x="35" y="53"/>
                  </a:cubicBezTo>
                  <a:cubicBezTo>
                    <a:pt x="35" y="54"/>
                    <a:pt x="35" y="54"/>
                    <a:pt x="35" y="54"/>
                  </a:cubicBezTo>
                  <a:cubicBezTo>
                    <a:pt x="35" y="54"/>
                    <a:pt x="35" y="54"/>
                    <a:pt x="35" y="54"/>
                  </a:cubicBezTo>
                  <a:cubicBezTo>
                    <a:pt x="35" y="54"/>
                    <a:pt x="35" y="54"/>
                    <a:pt x="34" y="54"/>
                  </a:cubicBezTo>
                  <a:cubicBezTo>
                    <a:pt x="34" y="54"/>
                    <a:pt x="34" y="54"/>
                    <a:pt x="34" y="54"/>
                  </a:cubicBezTo>
                  <a:cubicBezTo>
                    <a:pt x="33" y="54"/>
                    <a:pt x="33" y="54"/>
                    <a:pt x="33" y="54"/>
                  </a:cubicBezTo>
                  <a:cubicBezTo>
                    <a:pt x="32" y="54"/>
                    <a:pt x="32" y="54"/>
                    <a:pt x="32" y="54"/>
                  </a:cubicBezTo>
                  <a:cubicBezTo>
                    <a:pt x="32" y="55"/>
                    <a:pt x="32" y="55"/>
                    <a:pt x="32" y="55"/>
                  </a:cubicBezTo>
                  <a:cubicBezTo>
                    <a:pt x="32" y="56"/>
                    <a:pt x="32" y="56"/>
                    <a:pt x="32" y="56"/>
                  </a:cubicBezTo>
                  <a:cubicBezTo>
                    <a:pt x="32" y="56"/>
                    <a:pt x="32" y="56"/>
                    <a:pt x="31" y="56"/>
                  </a:cubicBezTo>
                  <a:cubicBezTo>
                    <a:pt x="31" y="56"/>
                    <a:pt x="30" y="56"/>
                    <a:pt x="30" y="56"/>
                  </a:cubicBezTo>
                  <a:cubicBezTo>
                    <a:pt x="29" y="56"/>
                    <a:pt x="29" y="56"/>
                    <a:pt x="29" y="56"/>
                  </a:cubicBezTo>
                  <a:cubicBezTo>
                    <a:pt x="29" y="55"/>
                    <a:pt x="28" y="55"/>
                    <a:pt x="27" y="55"/>
                  </a:cubicBezTo>
                  <a:cubicBezTo>
                    <a:pt x="27" y="55"/>
                    <a:pt x="27" y="55"/>
                    <a:pt x="26" y="56"/>
                  </a:cubicBezTo>
                  <a:cubicBezTo>
                    <a:pt x="26" y="56"/>
                    <a:pt x="26" y="56"/>
                    <a:pt x="26" y="56"/>
                  </a:cubicBezTo>
                  <a:cubicBezTo>
                    <a:pt x="26" y="57"/>
                    <a:pt x="26" y="57"/>
                    <a:pt x="26" y="57"/>
                  </a:cubicBezTo>
                  <a:cubicBezTo>
                    <a:pt x="26" y="56"/>
                    <a:pt x="26" y="56"/>
                    <a:pt x="26" y="56"/>
                  </a:cubicBezTo>
                  <a:cubicBezTo>
                    <a:pt x="26" y="56"/>
                    <a:pt x="25" y="56"/>
                    <a:pt x="24" y="57"/>
                  </a:cubicBezTo>
                  <a:cubicBezTo>
                    <a:pt x="24" y="57"/>
                    <a:pt x="24" y="57"/>
                    <a:pt x="24" y="58"/>
                  </a:cubicBezTo>
                  <a:cubicBezTo>
                    <a:pt x="24" y="58"/>
                    <a:pt x="24" y="58"/>
                    <a:pt x="24" y="58"/>
                  </a:cubicBezTo>
                  <a:cubicBezTo>
                    <a:pt x="24" y="58"/>
                    <a:pt x="24" y="58"/>
                    <a:pt x="24" y="58"/>
                  </a:cubicBezTo>
                  <a:cubicBezTo>
                    <a:pt x="23" y="60"/>
                    <a:pt x="22" y="60"/>
                    <a:pt x="21" y="60"/>
                  </a:cubicBezTo>
                  <a:cubicBezTo>
                    <a:pt x="20" y="60"/>
                    <a:pt x="20" y="60"/>
                    <a:pt x="20" y="61"/>
                  </a:cubicBezTo>
                  <a:cubicBezTo>
                    <a:pt x="20" y="61"/>
                    <a:pt x="20" y="61"/>
                    <a:pt x="20" y="61"/>
                  </a:cubicBezTo>
                  <a:cubicBezTo>
                    <a:pt x="19" y="61"/>
                    <a:pt x="19" y="61"/>
                    <a:pt x="19" y="61"/>
                  </a:cubicBezTo>
                  <a:cubicBezTo>
                    <a:pt x="19" y="61"/>
                    <a:pt x="19" y="61"/>
                    <a:pt x="19" y="61"/>
                  </a:cubicBezTo>
                  <a:cubicBezTo>
                    <a:pt x="19" y="61"/>
                    <a:pt x="19" y="61"/>
                    <a:pt x="19" y="61"/>
                  </a:cubicBezTo>
                  <a:cubicBezTo>
                    <a:pt x="18" y="61"/>
                    <a:pt x="18" y="61"/>
                    <a:pt x="18" y="61"/>
                  </a:cubicBezTo>
                  <a:cubicBezTo>
                    <a:pt x="17" y="62"/>
                    <a:pt x="17" y="64"/>
                    <a:pt x="17" y="65"/>
                  </a:cubicBezTo>
                  <a:cubicBezTo>
                    <a:pt x="17" y="65"/>
                    <a:pt x="17" y="65"/>
                    <a:pt x="17" y="65"/>
                  </a:cubicBezTo>
                  <a:cubicBezTo>
                    <a:pt x="17" y="66"/>
                    <a:pt x="16" y="67"/>
                    <a:pt x="16" y="67"/>
                  </a:cubicBezTo>
                  <a:cubicBezTo>
                    <a:pt x="15" y="67"/>
                    <a:pt x="15" y="67"/>
                    <a:pt x="15" y="67"/>
                  </a:cubicBezTo>
                  <a:cubicBezTo>
                    <a:pt x="15" y="68"/>
                    <a:pt x="15" y="68"/>
                    <a:pt x="15" y="68"/>
                  </a:cubicBezTo>
                  <a:cubicBezTo>
                    <a:pt x="16" y="70"/>
                    <a:pt x="16" y="71"/>
                    <a:pt x="15" y="71"/>
                  </a:cubicBezTo>
                  <a:cubicBezTo>
                    <a:pt x="15" y="72"/>
                    <a:pt x="14" y="72"/>
                    <a:pt x="14" y="72"/>
                  </a:cubicBezTo>
                  <a:cubicBezTo>
                    <a:pt x="13" y="72"/>
                    <a:pt x="13" y="72"/>
                    <a:pt x="13" y="72"/>
                  </a:cubicBezTo>
                  <a:cubicBezTo>
                    <a:pt x="13" y="72"/>
                    <a:pt x="13" y="72"/>
                    <a:pt x="13" y="72"/>
                  </a:cubicBezTo>
                  <a:cubicBezTo>
                    <a:pt x="12" y="71"/>
                    <a:pt x="12" y="71"/>
                    <a:pt x="12" y="71"/>
                  </a:cubicBezTo>
                  <a:cubicBezTo>
                    <a:pt x="11" y="71"/>
                    <a:pt x="11" y="72"/>
                    <a:pt x="11" y="72"/>
                  </a:cubicBezTo>
                  <a:cubicBezTo>
                    <a:pt x="11" y="73"/>
                    <a:pt x="11" y="73"/>
                    <a:pt x="11" y="73"/>
                  </a:cubicBezTo>
                  <a:cubicBezTo>
                    <a:pt x="10" y="73"/>
                    <a:pt x="10" y="73"/>
                    <a:pt x="10" y="73"/>
                  </a:cubicBezTo>
                  <a:cubicBezTo>
                    <a:pt x="10" y="73"/>
                    <a:pt x="10" y="73"/>
                    <a:pt x="10" y="73"/>
                  </a:cubicBezTo>
                  <a:cubicBezTo>
                    <a:pt x="10" y="73"/>
                    <a:pt x="10" y="73"/>
                    <a:pt x="10" y="73"/>
                  </a:cubicBezTo>
                  <a:cubicBezTo>
                    <a:pt x="9" y="73"/>
                    <a:pt x="9" y="73"/>
                    <a:pt x="9" y="73"/>
                  </a:cubicBezTo>
                  <a:cubicBezTo>
                    <a:pt x="9" y="73"/>
                    <a:pt x="8" y="73"/>
                    <a:pt x="8" y="73"/>
                  </a:cubicBezTo>
                  <a:cubicBezTo>
                    <a:pt x="8" y="74"/>
                    <a:pt x="8" y="74"/>
                    <a:pt x="8" y="74"/>
                  </a:cubicBezTo>
                  <a:cubicBezTo>
                    <a:pt x="7" y="75"/>
                    <a:pt x="7" y="77"/>
                    <a:pt x="7" y="78"/>
                  </a:cubicBezTo>
                  <a:cubicBezTo>
                    <a:pt x="7" y="79"/>
                    <a:pt x="7" y="79"/>
                    <a:pt x="7" y="79"/>
                  </a:cubicBezTo>
                  <a:cubicBezTo>
                    <a:pt x="6" y="79"/>
                    <a:pt x="6" y="80"/>
                    <a:pt x="6" y="80"/>
                  </a:cubicBezTo>
                  <a:cubicBezTo>
                    <a:pt x="6" y="80"/>
                    <a:pt x="6" y="80"/>
                    <a:pt x="6" y="80"/>
                  </a:cubicBezTo>
                  <a:cubicBezTo>
                    <a:pt x="5" y="80"/>
                    <a:pt x="5" y="80"/>
                    <a:pt x="5" y="80"/>
                  </a:cubicBezTo>
                  <a:cubicBezTo>
                    <a:pt x="5" y="83"/>
                    <a:pt x="5" y="83"/>
                    <a:pt x="5" y="83"/>
                  </a:cubicBezTo>
                  <a:cubicBezTo>
                    <a:pt x="5" y="84"/>
                    <a:pt x="5" y="85"/>
                    <a:pt x="4" y="85"/>
                  </a:cubicBezTo>
                  <a:cubicBezTo>
                    <a:pt x="3" y="86"/>
                    <a:pt x="3" y="86"/>
                    <a:pt x="3" y="86"/>
                  </a:cubicBezTo>
                  <a:cubicBezTo>
                    <a:pt x="2" y="86"/>
                    <a:pt x="2" y="86"/>
                    <a:pt x="2" y="86"/>
                  </a:cubicBezTo>
                  <a:cubicBezTo>
                    <a:pt x="2" y="87"/>
                    <a:pt x="2" y="87"/>
                    <a:pt x="2" y="87"/>
                  </a:cubicBezTo>
                  <a:cubicBezTo>
                    <a:pt x="2" y="87"/>
                    <a:pt x="2" y="88"/>
                    <a:pt x="2" y="88"/>
                  </a:cubicBezTo>
                  <a:cubicBezTo>
                    <a:pt x="2" y="89"/>
                    <a:pt x="2" y="89"/>
                    <a:pt x="1" y="90"/>
                  </a:cubicBezTo>
                  <a:cubicBezTo>
                    <a:pt x="1" y="90"/>
                    <a:pt x="1" y="90"/>
                    <a:pt x="0" y="90"/>
                  </a:cubicBezTo>
                  <a:cubicBezTo>
                    <a:pt x="0" y="90"/>
                    <a:pt x="0" y="90"/>
                    <a:pt x="0" y="90"/>
                  </a:cubicBezTo>
                  <a:cubicBezTo>
                    <a:pt x="0" y="93"/>
                    <a:pt x="0" y="93"/>
                    <a:pt x="0" y="93"/>
                  </a:cubicBezTo>
                  <a:cubicBezTo>
                    <a:pt x="0" y="94"/>
                    <a:pt x="0" y="95"/>
                    <a:pt x="0" y="96"/>
                  </a:cubicBezTo>
                  <a:cubicBezTo>
                    <a:pt x="1" y="96"/>
                    <a:pt x="1" y="96"/>
                    <a:pt x="1" y="96"/>
                  </a:cubicBezTo>
                  <a:cubicBezTo>
                    <a:pt x="1" y="97"/>
                    <a:pt x="1" y="97"/>
                    <a:pt x="1" y="97"/>
                  </a:cubicBezTo>
                  <a:cubicBezTo>
                    <a:pt x="1" y="97"/>
                    <a:pt x="1" y="98"/>
                    <a:pt x="2" y="98"/>
                  </a:cubicBezTo>
                  <a:cubicBezTo>
                    <a:pt x="2" y="98"/>
                    <a:pt x="2" y="98"/>
                    <a:pt x="2" y="98"/>
                  </a:cubicBezTo>
                  <a:cubicBezTo>
                    <a:pt x="2" y="98"/>
                    <a:pt x="2" y="98"/>
                    <a:pt x="2" y="98"/>
                  </a:cubicBezTo>
                  <a:cubicBezTo>
                    <a:pt x="2" y="99"/>
                    <a:pt x="2" y="99"/>
                    <a:pt x="2" y="99"/>
                  </a:cubicBezTo>
                  <a:cubicBezTo>
                    <a:pt x="2" y="99"/>
                    <a:pt x="2" y="99"/>
                    <a:pt x="2" y="99"/>
                  </a:cubicBezTo>
                  <a:cubicBezTo>
                    <a:pt x="2" y="100"/>
                    <a:pt x="3" y="100"/>
                    <a:pt x="4" y="101"/>
                  </a:cubicBezTo>
                  <a:cubicBezTo>
                    <a:pt x="4" y="101"/>
                    <a:pt x="4" y="101"/>
                    <a:pt x="4" y="101"/>
                  </a:cubicBezTo>
                  <a:cubicBezTo>
                    <a:pt x="4" y="101"/>
                    <a:pt x="4" y="101"/>
                    <a:pt x="4" y="101"/>
                  </a:cubicBezTo>
                  <a:cubicBezTo>
                    <a:pt x="4" y="101"/>
                    <a:pt x="4" y="102"/>
                    <a:pt x="4" y="102"/>
                  </a:cubicBezTo>
                  <a:cubicBezTo>
                    <a:pt x="4" y="103"/>
                    <a:pt x="4" y="103"/>
                    <a:pt x="4" y="103"/>
                  </a:cubicBezTo>
                  <a:cubicBezTo>
                    <a:pt x="4" y="104"/>
                    <a:pt x="4" y="105"/>
                    <a:pt x="3" y="106"/>
                  </a:cubicBezTo>
                  <a:cubicBezTo>
                    <a:pt x="3" y="106"/>
                    <a:pt x="3" y="107"/>
                    <a:pt x="2" y="107"/>
                  </a:cubicBezTo>
                  <a:cubicBezTo>
                    <a:pt x="2" y="108"/>
                    <a:pt x="1" y="108"/>
                    <a:pt x="1" y="109"/>
                  </a:cubicBezTo>
                  <a:cubicBezTo>
                    <a:pt x="0" y="110"/>
                    <a:pt x="0" y="110"/>
                    <a:pt x="0" y="110"/>
                  </a:cubicBezTo>
                  <a:cubicBezTo>
                    <a:pt x="2" y="111"/>
                    <a:pt x="2" y="111"/>
                    <a:pt x="2" y="111"/>
                  </a:cubicBezTo>
                  <a:cubicBezTo>
                    <a:pt x="2" y="111"/>
                    <a:pt x="2" y="111"/>
                    <a:pt x="2" y="111"/>
                  </a:cubicBezTo>
                  <a:cubicBezTo>
                    <a:pt x="2" y="111"/>
                    <a:pt x="2" y="111"/>
                    <a:pt x="2" y="111"/>
                  </a:cubicBezTo>
                  <a:cubicBezTo>
                    <a:pt x="2" y="112"/>
                    <a:pt x="2" y="112"/>
                    <a:pt x="2" y="112"/>
                  </a:cubicBezTo>
                  <a:cubicBezTo>
                    <a:pt x="2" y="112"/>
                    <a:pt x="2" y="112"/>
                    <a:pt x="2" y="112"/>
                  </a:cubicBezTo>
                  <a:cubicBezTo>
                    <a:pt x="2" y="112"/>
                    <a:pt x="2" y="113"/>
                    <a:pt x="3" y="113"/>
                  </a:cubicBezTo>
                  <a:cubicBezTo>
                    <a:pt x="4" y="114"/>
                    <a:pt x="4" y="114"/>
                    <a:pt x="4" y="114"/>
                  </a:cubicBezTo>
                  <a:cubicBezTo>
                    <a:pt x="4" y="114"/>
                    <a:pt x="4" y="115"/>
                    <a:pt x="5" y="116"/>
                  </a:cubicBezTo>
                  <a:cubicBezTo>
                    <a:pt x="5" y="116"/>
                    <a:pt x="5" y="116"/>
                    <a:pt x="5" y="116"/>
                  </a:cubicBezTo>
                  <a:cubicBezTo>
                    <a:pt x="5" y="117"/>
                    <a:pt x="5" y="117"/>
                    <a:pt x="6" y="118"/>
                  </a:cubicBezTo>
                  <a:cubicBezTo>
                    <a:pt x="6" y="118"/>
                    <a:pt x="7" y="118"/>
                    <a:pt x="7" y="118"/>
                  </a:cubicBezTo>
                  <a:cubicBezTo>
                    <a:pt x="7" y="119"/>
                    <a:pt x="7" y="119"/>
                    <a:pt x="7" y="119"/>
                  </a:cubicBezTo>
                  <a:cubicBezTo>
                    <a:pt x="8" y="119"/>
                    <a:pt x="9" y="120"/>
                    <a:pt x="9" y="120"/>
                  </a:cubicBezTo>
                  <a:cubicBezTo>
                    <a:pt x="11" y="121"/>
                    <a:pt x="11" y="123"/>
                    <a:pt x="11" y="125"/>
                  </a:cubicBezTo>
                  <a:cubicBezTo>
                    <a:pt x="11" y="125"/>
                    <a:pt x="11" y="125"/>
                    <a:pt x="11" y="125"/>
                  </a:cubicBezTo>
                  <a:cubicBezTo>
                    <a:pt x="11" y="126"/>
                    <a:pt x="11" y="129"/>
                    <a:pt x="13" y="129"/>
                  </a:cubicBezTo>
                  <a:cubicBezTo>
                    <a:pt x="13" y="129"/>
                    <a:pt x="13" y="129"/>
                    <a:pt x="13" y="129"/>
                  </a:cubicBezTo>
                  <a:cubicBezTo>
                    <a:pt x="14" y="129"/>
                    <a:pt x="14" y="129"/>
                    <a:pt x="14" y="129"/>
                  </a:cubicBezTo>
                  <a:cubicBezTo>
                    <a:pt x="14" y="129"/>
                    <a:pt x="14" y="129"/>
                    <a:pt x="14" y="129"/>
                  </a:cubicBezTo>
                  <a:cubicBezTo>
                    <a:pt x="14" y="131"/>
                    <a:pt x="14" y="131"/>
                    <a:pt x="14" y="131"/>
                  </a:cubicBezTo>
                  <a:cubicBezTo>
                    <a:pt x="15" y="131"/>
                    <a:pt x="15" y="131"/>
                    <a:pt x="15" y="131"/>
                  </a:cubicBezTo>
                  <a:cubicBezTo>
                    <a:pt x="16" y="131"/>
                    <a:pt x="16" y="131"/>
                    <a:pt x="16" y="131"/>
                  </a:cubicBezTo>
                  <a:cubicBezTo>
                    <a:pt x="18" y="131"/>
                    <a:pt x="18" y="131"/>
                    <a:pt x="18" y="131"/>
                  </a:cubicBezTo>
                  <a:cubicBezTo>
                    <a:pt x="18" y="131"/>
                    <a:pt x="18" y="132"/>
                    <a:pt x="20" y="132"/>
                  </a:cubicBezTo>
                  <a:cubicBezTo>
                    <a:pt x="20" y="132"/>
                    <a:pt x="20" y="132"/>
                    <a:pt x="20" y="132"/>
                  </a:cubicBezTo>
                  <a:cubicBezTo>
                    <a:pt x="20" y="132"/>
                    <a:pt x="20" y="132"/>
                    <a:pt x="20" y="132"/>
                  </a:cubicBezTo>
                  <a:cubicBezTo>
                    <a:pt x="21" y="132"/>
                    <a:pt x="21" y="132"/>
                    <a:pt x="21" y="132"/>
                  </a:cubicBezTo>
                  <a:cubicBezTo>
                    <a:pt x="21" y="132"/>
                    <a:pt x="21" y="132"/>
                    <a:pt x="21" y="132"/>
                  </a:cubicBezTo>
                  <a:cubicBezTo>
                    <a:pt x="21" y="132"/>
                    <a:pt x="21" y="132"/>
                    <a:pt x="21" y="132"/>
                  </a:cubicBezTo>
                  <a:cubicBezTo>
                    <a:pt x="21" y="133"/>
                    <a:pt x="21" y="134"/>
                    <a:pt x="22" y="134"/>
                  </a:cubicBezTo>
                  <a:cubicBezTo>
                    <a:pt x="22" y="134"/>
                    <a:pt x="22" y="134"/>
                    <a:pt x="22" y="134"/>
                  </a:cubicBezTo>
                  <a:cubicBezTo>
                    <a:pt x="22" y="135"/>
                    <a:pt x="23" y="136"/>
                    <a:pt x="24" y="136"/>
                  </a:cubicBezTo>
                  <a:cubicBezTo>
                    <a:pt x="25" y="136"/>
                    <a:pt x="26" y="137"/>
                    <a:pt x="26" y="137"/>
                  </a:cubicBezTo>
                  <a:cubicBezTo>
                    <a:pt x="27" y="138"/>
                    <a:pt x="27" y="138"/>
                    <a:pt x="27" y="138"/>
                  </a:cubicBezTo>
                  <a:cubicBezTo>
                    <a:pt x="27" y="138"/>
                    <a:pt x="27" y="138"/>
                    <a:pt x="27" y="138"/>
                  </a:cubicBezTo>
                  <a:cubicBezTo>
                    <a:pt x="27" y="139"/>
                    <a:pt x="28" y="139"/>
                    <a:pt x="28" y="139"/>
                  </a:cubicBezTo>
                  <a:cubicBezTo>
                    <a:pt x="30" y="139"/>
                    <a:pt x="30" y="139"/>
                    <a:pt x="30" y="139"/>
                  </a:cubicBezTo>
                  <a:cubicBezTo>
                    <a:pt x="30" y="138"/>
                    <a:pt x="30" y="138"/>
                    <a:pt x="30" y="138"/>
                  </a:cubicBezTo>
                  <a:cubicBezTo>
                    <a:pt x="30" y="138"/>
                    <a:pt x="30" y="138"/>
                    <a:pt x="30" y="138"/>
                  </a:cubicBezTo>
                  <a:cubicBezTo>
                    <a:pt x="31" y="138"/>
                    <a:pt x="31" y="138"/>
                    <a:pt x="32" y="138"/>
                  </a:cubicBezTo>
                  <a:cubicBezTo>
                    <a:pt x="33" y="138"/>
                    <a:pt x="33" y="138"/>
                    <a:pt x="33" y="138"/>
                  </a:cubicBezTo>
                  <a:cubicBezTo>
                    <a:pt x="33" y="137"/>
                    <a:pt x="33" y="137"/>
                    <a:pt x="33" y="137"/>
                  </a:cubicBezTo>
                  <a:cubicBezTo>
                    <a:pt x="33" y="137"/>
                    <a:pt x="33" y="137"/>
                    <a:pt x="33" y="137"/>
                  </a:cubicBezTo>
                  <a:cubicBezTo>
                    <a:pt x="33" y="137"/>
                    <a:pt x="34" y="136"/>
                    <a:pt x="34" y="136"/>
                  </a:cubicBezTo>
                  <a:cubicBezTo>
                    <a:pt x="34" y="136"/>
                    <a:pt x="35" y="137"/>
                    <a:pt x="35" y="137"/>
                  </a:cubicBezTo>
                  <a:cubicBezTo>
                    <a:pt x="35" y="137"/>
                    <a:pt x="35" y="137"/>
                    <a:pt x="35" y="137"/>
                  </a:cubicBezTo>
                  <a:cubicBezTo>
                    <a:pt x="35" y="137"/>
                    <a:pt x="36" y="138"/>
                    <a:pt x="37" y="138"/>
                  </a:cubicBezTo>
                  <a:cubicBezTo>
                    <a:pt x="38" y="138"/>
                    <a:pt x="38" y="138"/>
                    <a:pt x="38" y="138"/>
                  </a:cubicBezTo>
                  <a:cubicBezTo>
                    <a:pt x="38" y="138"/>
                    <a:pt x="38" y="138"/>
                    <a:pt x="38" y="138"/>
                  </a:cubicBezTo>
                  <a:cubicBezTo>
                    <a:pt x="38" y="138"/>
                    <a:pt x="38" y="138"/>
                    <a:pt x="38" y="138"/>
                  </a:cubicBezTo>
                  <a:cubicBezTo>
                    <a:pt x="39" y="138"/>
                    <a:pt x="39" y="138"/>
                    <a:pt x="39" y="139"/>
                  </a:cubicBezTo>
                  <a:cubicBezTo>
                    <a:pt x="40" y="139"/>
                    <a:pt x="41" y="139"/>
                    <a:pt x="42" y="139"/>
                  </a:cubicBezTo>
                  <a:cubicBezTo>
                    <a:pt x="42" y="139"/>
                    <a:pt x="42" y="139"/>
                    <a:pt x="42" y="139"/>
                  </a:cubicBezTo>
                  <a:cubicBezTo>
                    <a:pt x="43" y="139"/>
                    <a:pt x="43" y="139"/>
                    <a:pt x="43" y="139"/>
                  </a:cubicBezTo>
                  <a:cubicBezTo>
                    <a:pt x="43" y="139"/>
                    <a:pt x="43" y="139"/>
                    <a:pt x="43" y="139"/>
                  </a:cubicBezTo>
                  <a:cubicBezTo>
                    <a:pt x="44" y="139"/>
                    <a:pt x="44" y="139"/>
                    <a:pt x="44" y="139"/>
                  </a:cubicBezTo>
                  <a:cubicBezTo>
                    <a:pt x="46" y="139"/>
                    <a:pt x="46" y="139"/>
                    <a:pt x="46" y="138"/>
                  </a:cubicBezTo>
                  <a:cubicBezTo>
                    <a:pt x="46" y="138"/>
                    <a:pt x="46" y="138"/>
                    <a:pt x="46" y="138"/>
                  </a:cubicBezTo>
                  <a:cubicBezTo>
                    <a:pt x="46" y="138"/>
                    <a:pt x="46" y="138"/>
                    <a:pt x="46" y="138"/>
                  </a:cubicBezTo>
                  <a:cubicBezTo>
                    <a:pt x="46" y="138"/>
                    <a:pt x="46" y="138"/>
                    <a:pt x="46" y="138"/>
                  </a:cubicBezTo>
                  <a:cubicBezTo>
                    <a:pt x="47" y="138"/>
                    <a:pt x="47" y="138"/>
                    <a:pt x="47" y="138"/>
                  </a:cubicBezTo>
                  <a:cubicBezTo>
                    <a:pt x="47" y="137"/>
                    <a:pt x="47" y="137"/>
                    <a:pt x="47" y="137"/>
                  </a:cubicBezTo>
                  <a:cubicBezTo>
                    <a:pt x="47" y="136"/>
                    <a:pt x="47" y="136"/>
                    <a:pt x="48" y="135"/>
                  </a:cubicBezTo>
                  <a:cubicBezTo>
                    <a:pt x="48" y="134"/>
                    <a:pt x="48" y="134"/>
                    <a:pt x="49" y="134"/>
                  </a:cubicBezTo>
                  <a:cubicBezTo>
                    <a:pt x="49" y="134"/>
                    <a:pt x="49" y="133"/>
                    <a:pt x="50" y="133"/>
                  </a:cubicBezTo>
                  <a:cubicBezTo>
                    <a:pt x="50" y="133"/>
                    <a:pt x="50" y="133"/>
                    <a:pt x="50" y="133"/>
                  </a:cubicBezTo>
                  <a:cubicBezTo>
                    <a:pt x="51" y="133"/>
                    <a:pt x="51" y="133"/>
                    <a:pt x="51" y="133"/>
                  </a:cubicBezTo>
                  <a:cubicBezTo>
                    <a:pt x="54" y="133"/>
                    <a:pt x="54" y="133"/>
                    <a:pt x="54" y="133"/>
                  </a:cubicBezTo>
                  <a:cubicBezTo>
                    <a:pt x="55" y="133"/>
                    <a:pt x="56" y="134"/>
                    <a:pt x="57" y="135"/>
                  </a:cubicBezTo>
                  <a:cubicBezTo>
                    <a:pt x="57" y="136"/>
                    <a:pt x="57" y="136"/>
                    <a:pt x="58" y="136"/>
                  </a:cubicBezTo>
                  <a:cubicBezTo>
                    <a:pt x="59" y="136"/>
                    <a:pt x="59" y="136"/>
                    <a:pt x="59" y="136"/>
                  </a:cubicBezTo>
                  <a:cubicBezTo>
                    <a:pt x="60" y="136"/>
                    <a:pt x="60" y="136"/>
                    <a:pt x="60" y="136"/>
                  </a:cubicBezTo>
                  <a:cubicBezTo>
                    <a:pt x="60" y="136"/>
                    <a:pt x="60" y="136"/>
                    <a:pt x="60" y="136"/>
                  </a:cubicBezTo>
                  <a:cubicBezTo>
                    <a:pt x="60" y="137"/>
                    <a:pt x="60" y="137"/>
                    <a:pt x="60" y="137"/>
                  </a:cubicBezTo>
                  <a:cubicBezTo>
                    <a:pt x="60" y="138"/>
                    <a:pt x="60" y="138"/>
                    <a:pt x="60" y="138"/>
                  </a:cubicBezTo>
                  <a:cubicBezTo>
                    <a:pt x="61" y="138"/>
                    <a:pt x="61" y="138"/>
                    <a:pt x="61" y="138"/>
                  </a:cubicBezTo>
                  <a:cubicBezTo>
                    <a:pt x="61" y="138"/>
                    <a:pt x="61" y="138"/>
                    <a:pt x="61" y="138"/>
                  </a:cubicBezTo>
                  <a:cubicBezTo>
                    <a:pt x="62" y="138"/>
                    <a:pt x="62" y="138"/>
                    <a:pt x="63" y="138"/>
                  </a:cubicBezTo>
                  <a:cubicBezTo>
                    <a:pt x="64" y="138"/>
                    <a:pt x="64" y="138"/>
                    <a:pt x="64" y="138"/>
                  </a:cubicBezTo>
                  <a:cubicBezTo>
                    <a:pt x="64" y="138"/>
                    <a:pt x="64" y="138"/>
                    <a:pt x="64" y="138"/>
                  </a:cubicBezTo>
                  <a:cubicBezTo>
                    <a:pt x="64" y="139"/>
                    <a:pt x="64" y="139"/>
                    <a:pt x="64" y="139"/>
                  </a:cubicBezTo>
                  <a:cubicBezTo>
                    <a:pt x="65" y="139"/>
                    <a:pt x="65" y="139"/>
                    <a:pt x="65" y="139"/>
                  </a:cubicBezTo>
                  <a:cubicBezTo>
                    <a:pt x="66" y="139"/>
                    <a:pt x="66" y="139"/>
                    <a:pt x="67" y="140"/>
                  </a:cubicBezTo>
                  <a:cubicBezTo>
                    <a:pt x="67" y="140"/>
                    <a:pt x="68" y="140"/>
                    <a:pt x="68" y="141"/>
                  </a:cubicBezTo>
                  <a:cubicBezTo>
                    <a:pt x="69" y="141"/>
                    <a:pt x="70" y="143"/>
                    <a:pt x="70" y="144"/>
                  </a:cubicBezTo>
                  <a:cubicBezTo>
                    <a:pt x="70" y="145"/>
                    <a:pt x="70" y="145"/>
                    <a:pt x="69" y="146"/>
                  </a:cubicBezTo>
                  <a:cubicBezTo>
                    <a:pt x="69" y="147"/>
                    <a:pt x="69" y="147"/>
                    <a:pt x="69" y="147"/>
                  </a:cubicBezTo>
                  <a:cubicBezTo>
                    <a:pt x="69" y="147"/>
                    <a:pt x="69" y="148"/>
                    <a:pt x="68" y="148"/>
                  </a:cubicBezTo>
                  <a:cubicBezTo>
                    <a:pt x="68" y="149"/>
                    <a:pt x="68" y="149"/>
                    <a:pt x="68" y="149"/>
                  </a:cubicBezTo>
                  <a:cubicBezTo>
                    <a:pt x="68" y="149"/>
                    <a:pt x="68" y="149"/>
                    <a:pt x="68" y="149"/>
                  </a:cubicBezTo>
                  <a:cubicBezTo>
                    <a:pt x="67" y="149"/>
                    <a:pt x="67" y="149"/>
                    <a:pt x="67" y="149"/>
                  </a:cubicBezTo>
                  <a:cubicBezTo>
                    <a:pt x="67" y="151"/>
                    <a:pt x="67" y="151"/>
                    <a:pt x="67" y="151"/>
                  </a:cubicBezTo>
                  <a:cubicBezTo>
                    <a:pt x="67" y="152"/>
                    <a:pt x="67" y="152"/>
                    <a:pt x="67" y="152"/>
                  </a:cubicBezTo>
                  <a:cubicBezTo>
                    <a:pt x="68" y="152"/>
                    <a:pt x="68" y="152"/>
                    <a:pt x="68" y="152"/>
                  </a:cubicBezTo>
                  <a:cubicBezTo>
                    <a:pt x="68" y="152"/>
                    <a:pt x="68" y="152"/>
                    <a:pt x="68" y="152"/>
                  </a:cubicBezTo>
                  <a:cubicBezTo>
                    <a:pt x="68" y="153"/>
                    <a:pt x="68" y="153"/>
                    <a:pt x="68" y="153"/>
                  </a:cubicBezTo>
                  <a:cubicBezTo>
                    <a:pt x="68" y="153"/>
                    <a:pt x="68" y="153"/>
                    <a:pt x="68" y="153"/>
                  </a:cubicBezTo>
                  <a:cubicBezTo>
                    <a:pt x="68" y="154"/>
                    <a:pt x="68" y="154"/>
                    <a:pt x="68" y="154"/>
                  </a:cubicBezTo>
                  <a:cubicBezTo>
                    <a:pt x="68" y="154"/>
                    <a:pt x="69" y="155"/>
                    <a:pt x="70" y="155"/>
                  </a:cubicBezTo>
                  <a:cubicBezTo>
                    <a:pt x="70" y="155"/>
                    <a:pt x="70" y="155"/>
                    <a:pt x="70" y="155"/>
                  </a:cubicBezTo>
                  <a:cubicBezTo>
                    <a:pt x="70" y="156"/>
                    <a:pt x="71" y="156"/>
                    <a:pt x="71" y="157"/>
                  </a:cubicBezTo>
                  <a:cubicBezTo>
                    <a:pt x="71" y="157"/>
                    <a:pt x="71" y="157"/>
                    <a:pt x="72" y="158"/>
                  </a:cubicBezTo>
                  <a:cubicBezTo>
                    <a:pt x="72" y="159"/>
                    <a:pt x="72" y="159"/>
                    <a:pt x="73" y="160"/>
                  </a:cubicBezTo>
                  <a:cubicBezTo>
                    <a:pt x="73" y="161"/>
                    <a:pt x="73" y="161"/>
                    <a:pt x="73" y="161"/>
                  </a:cubicBezTo>
                  <a:cubicBezTo>
                    <a:pt x="73" y="161"/>
                    <a:pt x="73" y="162"/>
                    <a:pt x="73" y="162"/>
                  </a:cubicBezTo>
                  <a:cubicBezTo>
                    <a:pt x="73" y="163"/>
                    <a:pt x="73" y="163"/>
                    <a:pt x="74" y="164"/>
                  </a:cubicBezTo>
                  <a:cubicBezTo>
                    <a:pt x="75" y="164"/>
                    <a:pt x="75" y="164"/>
                    <a:pt x="75" y="164"/>
                  </a:cubicBezTo>
                  <a:cubicBezTo>
                    <a:pt x="75" y="165"/>
                    <a:pt x="75" y="165"/>
                    <a:pt x="76" y="165"/>
                  </a:cubicBezTo>
                  <a:cubicBezTo>
                    <a:pt x="76" y="165"/>
                    <a:pt x="76" y="166"/>
                    <a:pt x="76" y="166"/>
                  </a:cubicBezTo>
                  <a:cubicBezTo>
                    <a:pt x="76" y="166"/>
                    <a:pt x="76" y="166"/>
                    <a:pt x="76" y="166"/>
                  </a:cubicBezTo>
                  <a:cubicBezTo>
                    <a:pt x="76" y="167"/>
                    <a:pt x="76" y="167"/>
                    <a:pt x="76" y="168"/>
                  </a:cubicBezTo>
                  <a:cubicBezTo>
                    <a:pt x="76" y="169"/>
                    <a:pt x="76" y="169"/>
                    <a:pt x="76" y="169"/>
                  </a:cubicBezTo>
                  <a:cubicBezTo>
                    <a:pt x="76" y="169"/>
                    <a:pt x="76" y="169"/>
                    <a:pt x="76" y="169"/>
                  </a:cubicBezTo>
                  <a:cubicBezTo>
                    <a:pt x="77" y="169"/>
                    <a:pt x="77" y="169"/>
                    <a:pt x="77" y="169"/>
                  </a:cubicBezTo>
                  <a:cubicBezTo>
                    <a:pt x="77" y="169"/>
                    <a:pt x="77" y="169"/>
                    <a:pt x="77" y="169"/>
                  </a:cubicBezTo>
                  <a:cubicBezTo>
                    <a:pt x="77" y="170"/>
                    <a:pt x="77" y="170"/>
                    <a:pt x="77" y="170"/>
                  </a:cubicBezTo>
                  <a:cubicBezTo>
                    <a:pt x="77" y="170"/>
                    <a:pt x="77" y="170"/>
                    <a:pt x="77" y="170"/>
                  </a:cubicBezTo>
                  <a:cubicBezTo>
                    <a:pt x="77" y="173"/>
                    <a:pt x="77" y="173"/>
                    <a:pt x="77" y="173"/>
                  </a:cubicBezTo>
                  <a:cubicBezTo>
                    <a:pt x="77" y="174"/>
                    <a:pt x="77" y="174"/>
                    <a:pt x="77" y="174"/>
                  </a:cubicBezTo>
                  <a:cubicBezTo>
                    <a:pt x="77" y="174"/>
                    <a:pt x="77" y="176"/>
                    <a:pt x="77" y="176"/>
                  </a:cubicBezTo>
                  <a:cubicBezTo>
                    <a:pt x="77" y="176"/>
                    <a:pt x="77" y="176"/>
                    <a:pt x="77" y="176"/>
                  </a:cubicBezTo>
                  <a:cubicBezTo>
                    <a:pt x="76" y="176"/>
                    <a:pt x="76" y="176"/>
                    <a:pt x="76" y="176"/>
                  </a:cubicBezTo>
                  <a:cubicBezTo>
                    <a:pt x="76" y="181"/>
                    <a:pt x="76" y="181"/>
                    <a:pt x="76" y="181"/>
                  </a:cubicBezTo>
                  <a:cubicBezTo>
                    <a:pt x="76" y="181"/>
                    <a:pt x="76" y="181"/>
                    <a:pt x="76" y="181"/>
                  </a:cubicBezTo>
                  <a:cubicBezTo>
                    <a:pt x="77" y="181"/>
                    <a:pt x="77" y="181"/>
                    <a:pt x="77" y="181"/>
                  </a:cubicBezTo>
                  <a:cubicBezTo>
                    <a:pt x="78" y="182"/>
                    <a:pt x="78" y="182"/>
                    <a:pt x="78" y="182"/>
                  </a:cubicBezTo>
                  <a:cubicBezTo>
                    <a:pt x="77" y="182"/>
                    <a:pt x="77" y="182"/>
                    <a:pt x="77" y="183"/>
                  </a:cubicBezTo>
                  <a:cubicBezTo>
                    <a:pt x="77" y="183"/>
                    <a:pt x="77" y="183"/>
                    <a:pt x="77" y="183"/>
                  </a:cubicBezTo>
                  <a:cubicBezTo>
                    <a:pt x="77" y="183"/>
                    <a:pt x="76" y="184"/>
                    <a:pt x="76" y="184"/>
                  </a:cubicBezTo>
                  <a:cubicBezTo>
                    <a:pt x="75" y="185"/>
                    <a:pt x="75" y="185"/>
                    <a:pt x="75" y="185"/>
                  </a:cubicBezTo>
                  <a:cubicBezTo>
                    <a:pt x="74" y="186"/>
                    <a:pt x="74" y="186"/>
                    <a:pt x="74" y="187"/>
                  </a:cubicBezTo>
                  <a:cubicBezTo>
                    <a:pt x="74" y="188"/>
                    <a:pt x="74" y="188"/>
                    <a:pt x="74" y="188"/>
                  </a:cubicBezTo>
                  <a:cubicBezTo>
                    <a:pt x="74" y="188"/>
                    <a:pt x="74" y="188"/>
                    <a:pt x="74" y="188"/>
                  </a:cubicBezTo>
                  <a:cubicBezTo>
                    <a:pt x="73" y="187"/>
                    <a:pt x="73" y="187"/>
                    <a:pt x="73" y="187"/>
                  </a:cubicBezTo>
                  <a:cubicBezTo>
                    <a:pt x="73" y="193"/>
                    <a:pt x="73" y="193"/>
                    <a:pt x="73" y="193"/>
                  </a:cubicBezTo>
                  <a:cubicBezTo>
                    <a:pt x="73" y="193"/>
                    <a:pt x="73" y="193"/>
                    <a:pt x="73" y="193"/>
                  </a:cubicBezTo>
                  <a:cubicBezTo>
                    <a:pt x="72" y="193"/>
                    <a:pt x="72" y="193"/>
                    <a:pt x="72" y="193"/>
                  </a:cubicBezTo>
                  <a:cubicBezTo>
                    <a:pt x="71" y="193"/>
                    <a:pt x="71" y="193"/>
                    <a:pt x="71" y="193"/>
                  </a:cubicBezTo>
                  <a:cubicBezTo>
                    <a:pt x="71" y="194"/>
                    <a:pt x="71" y="194"/>
                    <a:pt x="71" y="194"/>
                  </a:cubicBezTo>
                  <a:cubicBezTo>
                    <a:pt x="71" y="195"/>
                    <a:pt x="71" y="195"/>
                    <a:pt x="71" y="195"/>
                  </a:cubicBezTo>
                  <a:cubicBezTo>
                    <a:pt x="70" y="196"/>
                    <a:pt x="70" y="196"/>
                    <a:pt x="70" y="196"/>
                  </a:cubicBezTo>
                  <a:cubicBezTo>
                    <a:pt x="70" y="197"/>
                    <a:pt x="70" y="197"/>
                    <a:pt x="70" y="197"/>
                  </a:cubicBezTo>
                  <a:cubicBezTo>
                    <a:pt x="70" y="198"/>
                    <a:pt x="70" y="198"/>
                    <a:pt x="70" y="198"/>
                  </a:cubicBezTo>
                  <a:cubicBezTo>
                    <a:pt x="69" y="198"/>
                    <a:pt x="69" y="198"/>
                    <a:pt x="69" y="198"/>
                  </a:cubicBezTo>
                  <a:cubicBezTo>
                    <a:pt x="68" y="197"/>
                    <a:pt x="68" y="197"/>
                    <a:pt x="68" y="197"/>
                  </a:cubicBezTo>
                  <a:cubicBezTo>
                    <a:pt x="68" y="211"/>
                    <a:pt x="68" y="211"/>
                    <a:pt x="68" y="211"/>
                  </a:cubicBezTo>
                  <a:cubicBezTo>
                    <a:pt x="69" y="211"/>
                    <a:pt x="69" y="211"/>
                    <a:pt x="69" y="211"/>
                  </a:cubicBezTo>
                  <a:cubicBezTo>
                    <a:pt x="70" y="211"/>
                    <a:pt x="70" y="211"/>
                    <a:pt x="70" y="211"/>
                  </a:cubicBezTo>
                  <a:cubicBezTo>
                    <a:pt x="70" y="211"/>
                    <a:pt x="70" y="211"/>
                    <a:pt x="70" y="211"/>
                  </a:cubicBezTo>
                  <a:cubicBezTo>
                    <a:pt x="70" y="211"/>
                    <a:pt x="70" y="211"/>
                    <a:pt x="70" y="211"/>
                  </a:cubicBezTo>
                  <a:cubicBezTo>
                    <a:pt x="70" y="212"/>
                    <a:pt x="70" y="212"/>
                    <a:pt x="70" y="212"/>
                  </a:cubicBezTo>
                  <a:cubicBezTo>
                    <a:pt x="70" y="213"/>
                    <a:pt x="70" y="213"/>
                    <a:pt x="70" y="213"/>
                  </a:cubicBezTo>
                  <a:cubicBezTo>
                    <a:pt x="70" y="213"/>
                    <a:pt x="70" y="214"/>
                    <a:pt x="71" y="214"/>
                  </a:cubicBezTo>
                  <a:cubicBezTo>
                    <a:pt x="71" y="214"/>
                    <a:pt x="71" y="214"/>
                    <a:pt x="71" y="214"/>
                  </a:cubicBezTo>
                  <a:cubicBezTo>
                    <a:pt x="71" y="214"/>
                    <a:pt x="71" y="214"/>
                    <a:pt x="71" y="214"/>
                  </a:cubicBezTo>
                  <a:cubicBezTo>
                    <a:pt x="71" y="214"/>
                    <a:pt x="71" y="214"/>
                    <a:pt x="71" y="214"/>
                  </a:cubicBezTo>
                  <a:cubicBezTo>
                    <a:pt x="71" y="214"/>
                    <a:pt x="71" y="214"/>
                    <a:pt x="71" y="214"/>
                  </a:cubicBezTo>
                  <a:cubicBezTo>
                    <a:pt x="71" y="214"/>
                    <a:pt x="71" y="214"/>
                    <a:pt x="71" y="214"/>
                  </a:cubicBezTo>
                  <a:cubicBezTo>
                    <a:pt x="71" y="214"/>
                    <a:pt x="71" y="214"/>
                    <a:pt x="71" y="214"/>
                  </a:cubicBezTo>
                  <a:cubicBezTo>
                    <a:pt x="71" y="215"/>
                    <a:pt x="71" y="215"/>
                    <a:pt x="71" y="215"/>
                  </a:cubicBezTo>
                  <a:cubicBezTo>
                    <a:pt x="71" y="217"/>
                    <a:pt x="71" y="217"/>
                    <a:pt x="71" y="218"/>
                  </a:cubicBezTo>
                  <a:cubicBezTo>
                    <a:pt x="71" y="218"/>
                    <a:pt x="71" y="218"/>
                    <a:pt x="71" y="218"/>
                  </a:cubicBezTo>
                  <a:cubicBezTo>
                    <a:pt x="70" y="217"/>
                    <a:pt x="70" y="217"/>
                    <a:pt x="70" y="217"/>
                  </a:cubicBezTo>
                  <a:cubicBezTo>
                    <a:pt x="70" y="231"/>
                    <a:pt x="70" y="231"/>
                    <a:pt x="70" y="231"/>
                  </a:cubicBezTo>
                  <a:cubicBezTo>
                    <a:pt x="70" y="231"/>
                    <a:pt x="70" y="231"/>
                    <a:pt x="70" y="231"/>
                  </a:cubicBezTo>
                  <a:cubicBezTo>
                    <a:pt x="71" y="232"/>
                    <a:pt x="71" y="232"/>
                    <a:pt x="71" y="232"/>
                  </a:cubicBezTo>
                  <a:cubicBezTo>
                    <a:pt x="72" y="232"/>
                    <a:pt x="72" y="233"/>
                    <a:pt x="72" y="234"/>
                  </a:cubicBezTo>
                  <a:cubicBezTo>
                    <a:pt x="73" y="235"/>
                    <a:pt x="73" y="236"/>
                    <a:pt x="72" y="236"/>
                  </a:cubicBezTo>
                  <a:cubicBezTo>
                    <a:pt x="72" y="237"/>
                    <a:pt x="72" y="237"/>
                    <a:pt x="71" y="238"/>
                  </a:cubicBezTo>
                  <a:cubicBezTo>
                    <a:pt x="71" y="238"/>
                    <a:pt x="70" y="238"/>
                    <a:pt x="70" y="238"/>
                  </a:cubicBezTo>
                  <a:cubicBezTo>
                    <a:pt x="69" y="239"/>
                    <a:pt x="69" y="239"/>
                    <a:pt x="69" y="239"/>
                  </a:cubicBezTo>
                  <a:cubicBezTo>
                    <a:pt x="68" y="239"/>
                    <a:pt x="68" y="239"/>
                    <a:pt x="67" y="239"/>
                  </a:cubicBezTo>
                  <a:cubicBezTo>
                    <a:pt x="67" y="240"/>
                    <a:pt x="67" y="241"/>
                    <a:pt x="67" y="242"/>
                  </a:cubicBezTo>
                  <a:cubicBezTo>
                    <a:pt x="67" y="243"/>
                    <a:pt x="67" y="243"/>
                    <a:pt x="67" y="243"/>
                  </a:cubicBezTo>
                  <a:cubicBezTo>
                    <a:pt x="67" y="243"/>
                    <a:pt x="67" y="244"/>
                    <a:pt x="68" y="245"/>
                  </a:cubicBezTo>
                  <a:cubicBezTo>
                    <a:pt x="68" y="245"/>
                    <a:pt x="69" y="245"/>
                    <a:pt x="69" y="245"/>
                  </a:cubicBezTo>
                  <a:cubicBezTo>
                    <a:pt x="70" y="245"/>
                    <a:pt x="70" y="245"/>
                    <a:pt x="71" y="245"/>
                  </a:cubicBezTo>
                  <a:cubicBezTo>
                    <a:pt x="71" y="244"/>
                    <a:pt x="71" y="244"/>
                    <a:pt x="71" y="244"/>
                  </a:cubicBezTo>
                  <a:cubicBezTo>
                    <a:pt x="72" y="244"/>
                    <a:pt x="74" y="244"/>
                    <a:pt x="75" y="244"/>
                  </a:cubicBezTo>
                  <a:cubicBezTo>
                    <a:pt x="76" y="244"/>
                    <a:pt x="76" y="244"/>
                    <a:pt x="76" y="244"/>
                  </a:cubicBezTo>
                  <a:cubicBezTo>
                    <a:pt x="78" y="244"/>
                    <a:pt x="80" y="243"/>
                    <a:pt x="81" y="242"/>
                  </a:cubicBezTo>
                  <a:cubicBezTo>
                    <a:pt x="83" y="242"/>
                    <a:pt x="83" y="242"/>
                    <a:pt x="83" y="242"/>
                  </a:cubicBezTo>
                  <a:cubicBezTo>
                    <a:pt x="83" y="242"/>
                    <a:pt x="83" y="242"/>
                    <a:pt x="83" y="242"/>
                  </a:cubicBezTo>
                  <a:cubicBezTo>
                    <a:pt x="83" y="243"/>
                    <a:pt x="83" y="243"/>
                    <a:pt x="83" y="243"/>
                  </a:cubicBezTo>
                  <a:cubicBezTo>
                    <a:pt x="84" y="243"/>
                    <a:pt x="84" y="242"/>
                    <a:pt x="85" y="242"/>
                  </a:cubicBezTo>
                  <a:cubicBezTo>
                    <a:pt x="85" y="241"/>
                    <a:pt x="85" y="241"/>
                    <a:pt x="85" y="241"/>
                  </a:cubicBezTo>
                  <a:cubicBezTo>
                    <a:pt x="85" y="240"/>
                    <a:pt x="86" y="240"/>
                    <a:pt x="87" y="240"/>
                  </a:cubicBezTo>
                  <a:cubicBezTo>
                    <a:pt x="87" y="239"/>
                    <a:pt x="87" y="239"/>
                    <a:pt x="87" y="239"/>
                  </a:cubicBezTo>
                  <a:cubicBezTo>
                    <a:pt x="87" y="239"/>
                    <a:pt x="87" y="239"/>
                    <a:pt x="87" y="239"/>
                  </a:cubicBezTo>
                  <a:cubicBezTo>
                    <a:pt x="87" y="236"/>
                    <a:pt x="88" y="234"/>
                    <a:pt x="90" y="233"/>
                  </a:cubicBezTo>
                  <a:cubicBezTo>
                    <a:pt x="90" y="233"/>
                    <a:pt x="91" y="232"/>
                    <a:pt x="93" y="232"/>
                  </a:cubicBezTo>
                  <a:cubicBezTo>
                    <a:pt x="93" y="232"/>
                    <a:pt x="93" y="232"/>
                    <a:pt x="93" y="232"/>
                  </a:cubicBezTo>
                  <a:cubicBezTo>
                    <a:pt x="94" y="232"/>
                    <a:pt x="94" y="232"/>
                    <a:pt x="95" y="232"/>
                  </a:cubicBezTo>
                  <a:cubicBezTo>
                    <a:pt x="95" y="232"/>
                    <a:pt x="95" y="232"/>
                    <a:pt x="96" y="232"/>
                  </a:cubicBezTo>
                  <a:cubicBezTo>
                    <a:pt x="96" y="232"/>
                    <a:pt x="97" y="232"/>
                    <a:pt x="97" y="232"/>
                  </a:cubicBezTo>
                  <a:cubicBezTo>
                    <a:pt x="99" y="232"/>
                    <a:pt x="99" y="231"/>
                    <a:pt x="99" y="231"/>
                  </a:cubicBezTo>
                  <a:cubicBezTo>
                    <a:pt x="99" y="230"/>
                    <a:pt x="99" y="229"/>
                    <a:pt x="99" y="229"/>
                  </a:cubicBezTo>
                  <a:cubicBezTo>
                    <a:pt x="99" y="228"/>
                    <a:pt x="99" y="228"/>
                    <a:pt x="99" y="228"/>
                  </a:cubicBezTo>
                  <a:cubicBezTo>
                    <a:pt x="99" y="226"/>
                    <a:pt x="99" y="226"/>
                    <a:pt x="99" y="226"/>
                  </a:cubicBezTo>
                  <a:cubicBezTo>
                    <a:pt x="99" y="225"/>
                    <a:pt x="99" y="225"/>
                    <a:pt x="98" y="225"/>
                  </a:cubicBezTo>
                  <a:cubicBezTo>
                    <a:pt x="98" y="224"/>
                    <a:pt x="98" y="224"/>
                    <a:pt x="98" y="224"/>
                  </a:cubicBezTo>
                  <a:cubicBezTo>
                    <a:pt x="97" y="224"/>
                    <a:pt x="98" y="223"/>
                    <a:pt x="98" y="223"/>
                  </a:cubicBezTo>
                  <a:cubicBezTo>
                    <a:pt x="98" y="222"/>
                    <a:pt x="98" y="222"/>
                    <a:pt x="98" y="222"/>
                  </a:cubicBezTo>
                  <a:cubicBezTo>
                    <a:pt x="99" y="222"/>
                    <a:pt x="99" y="222"/>
                    <a:pt x="99" y="221"/>
                  </a:cubicBezTo>
                  <a:cubicBezTo>
                    <a:pt x="99" y="221"/>
                    <a:pt x="99" y="221"/>
                    <a:pt x="99" y="221"/>
                  </a:cubicBezTo>
                  <a:cubicBezTo>
                    <a:pt x="99" y="221"/>
                    <a:pt x="99" y="221"/>
                    <a:pt x="99" y="221"/>
                  </a:cubicBezTo>
                  <a:cubicBezTo>
                    <a:pt x="99" y="221"/>
                    <a:pt x="99" y="221"/>
                    <a:pt x="99" y="221"/>
                  </a:cubicBezTo>
                  <a:cubicBezTo>
                    <a:pt x="99" y="221"/>
                    <a:pt x="99" y="221"/>
                    <a:pt x="99" y="221"/>
                  </a:cubicBezTo>
                  <a:cubicBezTo>
                    <a:pt x="100" y="221"/>
                    <a:pt x="100" y="221"/>
                    <a:pt x="100" y="221"/>
                  </a:cubicBezTo>
                  <a:cubicBezTo>
                    <a:pt x="100" y="220"/>
                    <a:pt x="100" y="220"/>
                    <a:pt x="100" y="220"/>
                  </a:cubicBezTo>
                  <a:cubicBezTo>
                    <a:pt x="100" y="219"/>
                    <a:pt x="100" y="219"/>
                    <a:pt x="100" y="219"/>
                  </a:cubicBezTo>
                  <a:cubicBezTo>
                    <a:pt x="101" y="219"/>
                    <a:pt x="101" y="219"/>
                    <a:pt x="101" y="219"/>
                  </a:cubicBezTo>
                  <a:cubicBezTo>
                    <a:pt x="101" y="219"/>
                    <a:pt x="101" y="219"/>
                    <a:pt x="101" y="219"/>
                  </a:cubicBezTo>
                  <a:cubicBezTo>
                    <a:pt x="101" y="219"/>
                    <a:pt x="102" y="219"/>
                    <a:pt x="102" y="219"/>
                  </a:cubicBezTo>
                  <a:cubicBezTo>
                    <a:pt x="103" y="219"/>
                    <a:pt x="104" y="218"/>
                    <a:pt x="105" y="216"/>
                  </a:cubicBezTo>
                  <a:cubicBezTo>
                    <a:pt x="105" y="215"/>
                    <a:pt x="105" y="213"/>
                    <a:pt x="105" y="212"/>
                  </a:cubicBezTo>
                  <a:cubicBezTo>
                    <a:pt x="105" y="211"/>
                    <a:pt x="105" y="211"/>
                    <a:pt x="105" y="211"/>
                  </a:cubicBezTo>
                  <a:cubicBezTo>
                    <a:pt x="105" y="211"/>
                    <a:pt x="105" y="210"/>
                    <a:pt x="105" y="209"/>
                  </a:cubicBezTo>
                  <a:cubicBezTo>
                    <a:pt x="105" y="209"/>
                    <a:pt x="105" y="209"/>
                    <a:pt x="105" y="209"/>
                  </a:cubicBezTo>
                  <a:cubicBezTo>
                    <a:pt x="106" y="210"/>
                    <a:pt x="106" y="210"/>
                    <a:pt x="106" y="210"/>
                  </a:cubicBezTo>
                  <a:cubicBezTo>
                    <a:pt x="106" y="208"/>
                    <a:pt x="106" y="208"/>
                    <a:pt x="106" y="208"/>
                  </a:cubicBezTo>
                  <a:cubicBezTo>
                    <a:pt x="106" y="208"/>
                    <a:pt x="106" y="207"/>
                    <a:pt x="106" y="207"/>
                  </a:cubicBezTo>
                  <a:cubicBezTo>
                    <a:pt x="107" y="206"/>
                    <a:pt x="107" y="206"/>
                    <a:pt x="108" y="206"/>
                  </a:cubicBezTo>
                  <a:cubicBezTo>
                    <a:pt x="108" y="205"/>
                    <a:pt x="108" y="205"/>
                    <a:pt x="108" y="205"/>
                  </a:cubicBezTo>
                  <a:cubicBezTo>
                    <a:pt x="109" y="205"/>
                    <a:pt x="109" y="205"/>
                    <a:pt x="110" y="204"/>
                  </a:cubicBezTo>
                  <a:cubicBezTo>
                    <a:pt x="110" y="204"/>
                    <a:pt x="110" y="203"/>
                    <a:pt x="110" y="202"/>
                  </a:cubicBezTo>
                  <a:cubicBezTo>
                    <a:pt x="110" y="201"/>
                    <a:pt x="110" y="201"/>
                    <a:pt x="110" y="201"/>
                  </a:cubicBezTo>
                  <a:cubicBezTo>
                    <a:pt x="110" y="200"/>
                    <a:pt x="110" y="200"/>
                    <a:pt x="110" y="200"/>
                  </a:cubicBezTo>
                  <a:cubicBezTo>
                    <a:pt x="111" y="199"/>
                    <a:pt x="111" y="199"/>
                    <a:pt x="112" y="198"/>
                  </a:cubicBezTo>
                  <a:cubicBezTo>
                    <a:pt x="113" y="197"/>
                    <a:pt x="114" y="196"/>
                    <a:pt x="116" y="195"/>
                  </a:cubicBezTo>
                  <a:cubicBezTo>
                    <a:pt x="116" y="194"/>
                    <a:pt x="116" y="194"/>
                    <a:pt x="117" y="194"/>
                  </a:cubicBezTo>
                  <a:cubicBezTo>
                    <a:pt x="117" y="193"/>
                    <a:pt x="118" y="193"/>
                    <a:pt x="118" y="192"/>
                  </a:cubicBezTo>
                  <a:cubicBezTo>
                    <a:pt x="118" y="191"/>
                    <a:pt x="118" y="191"/>
                    <a:pt x="118" y="190"/>
                  </a:cubicBezTo>
                  <a:cubicBezTo>
                    <a:pt x="118" y="189"/>
                    <a:pt x="118" y="189"/>
                    <a:pt x="118" y="188"/>
                  </a:cubicBezTo>
                  <a:cubicBezTo>
                    <a:pt x="117" y="187"/>
                    <a:pt x="117" y="186"/>
                    <a:pt x="118" y="185"/>
                  </a:cubicBezTo>
                  <a:cubicBezTo>
                    <a:pt x="118" y="184"/>
                    <a:pt x="118" y="182"/>
                    <a:pt x="118" y="181"/>
                  </a:cubicBezTo>
                  <a:cubicBezTo>
                    <a:pt x="119" y="181"/>
                    <a:pt x="119" y="181"/>
                    <a:pt x="119" y="181"/>
                  </a:cubicBezTo>
                  <a:cubicBezTo>
                    <a:pt x="119" y="180"/>
                    <a:pt x="119" y="180"/>
                    <a:pt x="119" y="180"/>
                  </a:cubicBezTo>
                  <a:cubicBezTo>
                    <a:pt x="119" y="179"/>
                    <a:pt x="119" y="179"/>
                    <a:pt x="119" y="179"/>
                  </a:cubicBezTo>
                  <a:cubicBezTo>
                    <a:pt x="119" y="179"/>
                    <a:pt x="119" y="179"/>
                    <a:pt x="119" y="179"/>
                  </a:cubicBezTo>
                  <a:cubicBezTo>
                    <a:pt x="119" y="179"/>
                    <a:pt x="119" y="179"/>
                    <a:pt x="119" y="179"/>
                  </a:cubicBezTo>
                  <a:cubicBezTo>
                    <a:pt x="119" y="179"/>
                    <a:pt x="119" y="179"/>
                    <a:pt x="119" y="179"/>
                  </a:cubicBezTo>
                  <a:cubicBezTo>
                    <a:pt x="120" y="180"/>
                    <a:pt x="120" y="180"/>
                    <a:pt x="120" y="180"/>
                  </a:cubicBezTo>
                  <a:cubicBezTo>
                    <a:pt x="120" y="179"/>
                    <a:pt x="120" y="179"/>
                    <a:pt x="120" y="179"/>
                  </a:cubicBezTo>
                  <a:cubicBezTo>
                    <a:pt x="121" y="176"/>
                    <a:pt x="121" y="173"/>
                    <a:pt x="120" y="171"/>
                  </a:cubicBezTo>
                  <a:cubicBezTo>
                    <a:pt x="120" y="169"/>
                    <a:pt x="120" y="168"/>
                    <a:pt x="120" y="166"/>
                  </a:cubicBezTo>
                  <a:cubicBezTo>
                    <a:pt x="120" y="164"/>
                    <a:pt x="120" y="162"/>
                    <a:pt x="121" y="161"/>
                  </a:cubicBezTo>
                  <a:cubicBezTo>
                    <a:pt x="121" y="160"/>
                    <a:pt x="121" y="159"/>
                    <a:pt x="122" y="159"/>
                  </a:cubicBezTo>
                  <a:cubicBezTo>
                    <a:pt x="122" y="159"/>
                    <a:pt x="122" y="159"/>
                    <a:pt x="122" y="159"/>
                  </a:cubicBezTo>
                  <a:cubicBezTo>
                    <a:pt x="122" y="158"/>
                    <a:pt x="122" y="158"/>
                    <a:pt x="122" y="158"/>
                  </a:cubicBezTo>
                  <a:cubicBezTo>
                    <a:pt x="122" y="158"/>
                    <a:pt x="122" y="158"/>
                    <a:pt x="122" y="158"/>
                  </a:cubicBezTo>
                  <a:cubicBezTo>
                    <a:pt x="122" y="158"/>
                    <a:pt x="122" y="158"/>
                    <a:pt x="122" y="158"/>
                  </a:cubicBezTo>
                  <a:cubicBezTo>
                    <a:pt x="123" y="158"/>
                    <a:pt x="123" y="158"/>
                    <a:pt x="123" y="158"/>
                  </a:cubicBezTo>
                  <a:cubicBezTo>
                    <a:pt x="123" y="157"/>
                    <a:pt x="123" y="157"/>
                    <a:pt x="123" y="157"/>
                  </a:cubicBezTo>
                  <a:cubicBezTo>
                    <a:pt x="123" y="156"/>
                    <a:pt x="123" y="156"/>
                    <a:pt x="123" y="156"/>
                  </a:cubicBezTo>
                  <a:cubicBezTo>
                    <a:pt x="123" y="156"/>
                    <a:pt x="123" y="155"/>
                    <a:pt x="123" y="155"/>
                  </a:cubicBezTo>
                  <a:cubicBezTo>
                    <a:pt x="124" y="155"/>
                    <a:pt x="124" y="155"/>
                    <a:pt x="124" y="155"/>
                  </a:cubicBezTo>
                  <a:cubicBezTo>
                    <a:pt x="125" y="155"/>
                    <a:pt x="125" y="155"/>
                    <a:pt x="125" y="155"/>
                  </a:cubicBezTo>
                  <a:cubicBezTo>
                    <a:pt x="125" y="150"/>
                    <a:pt x="125" y="150"/>
                    <a:pt x="125" y="150"/>
                  </a:cubicBezTo>
                  <a:cubicBezTo>
                    <a:pt x="125" y="149"/>
                    <a:pt x="124" y="149"/>
                    <a:pt x="124" y="149"/>
                  </a:cubicBezTo>
                  <a:cubicBezTo>
                    <a:pt x="124" y="149"/>
                    <a:pt x="124" y="149"/>
                    <a:pt x="124" y="149"/>
                  </a:cubicBezTo>
                  <a:cubicBezTo>
                    <a:pt x="123" y="148"/>
                    <a:pt x="123" y="148"/>
                    <a:pt x="123" y="147"/>
                  </a:cubicBezTo>
                  <a:cubicBezTo>
                    <a:pt x="123" y="146"/>
                    <a:pt x="123" y="146"/>
                    <a:pt x="123" y="146"/>
                  </a:cubicBezTo>
                  <a:cubicBezTo>
                    <a:pt x="123" y="145"/>
                    <a:pt x="123" y="145"/>
                    <a:pt x="123" y="145"/>
                  </a:cubicBezTo>
                  <a:cubicBezTo>
                    <a:pt x="123" y="144"/>
                    <a:pt x="123" y="143"/>
                    <a:pt x="124" y="142"/>
                  </a:cubicBezTo>
                  <a:cubicBezTo>
                    <a:pt x="124" y="142"/>
                    <a:pt x="124" y="142"/>
                    <a:pt x="124" y="142"/>
                  </a:cubicBezTo>
                  <a:cubicBezTo>
                    <a:pt x="124" y="142"/>
                    <a:pt x="125" y="142"/>
                    <a:pt x="125" y="141"/>
                  </a:cubicBezTo>
                  <a:cubicBezTo>
                    <a:pt x="125" y="140"/>
                    <a:pt x="125" y="140"/>
                    <a:pt x="125" y="140"/>
                  </a:cubicBezTo>
                  <a:cubicBezTo>
                    <a:pt x="125" y="139"/>
                    <a:pt x="125" y="139"/>
                    <a:pt x="125" y="138"/>
                  </a:cubicBezTo>
                  <a:cubicBezTo>
                    <a:pt x="125" y="138"/>
                    <a:pt x="125" y="137"/>
                    <a:pt x="125" y="137"/>
                  </a:cubicBezTo>
                  <a:cubicBezTo>
                    <a:pt x="125" y="136"/>
                    <a:pt x="125" y="136"/>
                    <a:pt x="125" y="135"/>
                  </a:cubicBezTo>
                  <a:cubicBezTo>
                    <a:pt x="125" y="135"/>
                    <a:pt x="125" y="135"/>
                    <a:pt x="125" y="135"/>
                  </a:cubicBezTo>
                  <a:cubicBezTo>
                    <a:pt x="126" y="135"/>
                    <a:pt x="126" y="135"/>
                    <a:pt x="126" y="135"/>
                  </a:cubicBezTo>
                  <a:cubicBezTo>
                    <a:pt x="126" y="128"/>
                    <a:pt x="126" y="128"/>
                    <a:pt x="126" y="128"/>
                  </a:cubicBezTo>
                  <a:cubicBezTo>
                    <a:pt x="126" y="127"/>
                    <a:pt x="126" y="127"/>
                    <a:pt x="126" y="127"/>
                  </a:cubicBezTo>
                  <a:cubicBezTo>
                    <a:pt x="126" y="126"/>
                    <a:pt x="126" y="125"/>
                    <a:pt x="126" y="124"/>
                  </a:cubicBezTo>
                  <a:cubicBezTo>
                    <a:pt x="125" y="123"/>
                    <a:pt x="124" y="122"/>
                    <a:pt x="122" y="121"/>
                  </a:cubicBezTo>
                  <a:cubicBezTo>
                    <a:pt x="122" y="121"/>
                    <a:pt x="122" y="120"/>
                    <a:pt x="122" y="120"/>
                  </a:cubicBezTo>
                  <a:cubicBezTo>
                    <a:pt x="122" y="116"/>
                    <a:pt x="122" y="116"/>
                    <a:pt x="122" y="116"/>
                  </a:cubicBezTo>
                  <a:cubicBezTo>
                    <a:pt x="120" y="116"/>
                    <a:pt x="120" y="116"/>
                    <a:pt x="120" y="116"/>
                  </a:cubicBezTo>
                  <a:cubicBezTo>
                    <a:pt x="120" y="116"/>
                    <a:pt x="120" y="116"/>
                    <a:pt x="120" y="116"/>
                  </a:cubicBezTo>
                  <a:cubicBezTo>
                    <a:pt x="120" y="115"/>
                    <a:pt x="120" y="115"/>
                    <a:pt x="120" y="115"/>
                  </a:cubicBezTo>
                  <a:cubicBezTo>
                    <a:pt x="120" y="115"/>
                    <a:pt x="120" y="115"/>
                    <a:pt x="120" y="115"/>
                  </a:cubicBezTo>
                  <a:cubicBezTo>
                    <a:pt x="120" y="114"/>
                    <a:pt x="120" y="114"/>
                    <a:pt x="120" y="113"/>
                  </a:cubicBezTo>
                  <a:cubicBezTo>
                    <a:pt x="119" y="113"/>
                    <a:pt x="119" y="113"/>
                    <a:pt x="119" y="113"/>
                  </a:cubicBezTo>
                  <a:cubicBezTo>
                    <a:pt x="119" y="112"/>
                    <a:pt x="119" y="112"/>
                    <a:pt x="118" y="112"/>
                  </a:cubicBezTo>
                  <a:cubicBezTo>
                    <a:pt x="118" y="111"/>
                    <a:pt x="118" y="111"/>
                    <a:pt x="118" y="111"/>
                  </a:cubicBezTo>
                  <a:cubicBezTo>
                    <a:pt x="118" y="111"/>
                    <a:pt x="118" y="111"/>
                    <a:pt x="118" y="111"/>
                  </a:cubicBezTo>
                  <a:cubicBezTo>
                    <a:pt x="118" y="110"/>
                    <a:pt x="118" y="109"/>
                    <a:pt x="117" y="109"/>
                  </a:cubicBezTo>
                  <a:cubicBezTo>
                    <a:pt x="116" y="109"/>
                    <a:pt x="116" y="109"/>
                    <a:pt x="116" y="109"/>
                  </a:cubicBezTo>
                  <a:cubicBezTo>
                    <a:pt x="116" y="109"/>
                    <a:pt x="116" y="109"/>
                    <a:pt x="116" y="109"/>
                  </a:cubicBezTo>
                  <a:cubicBezTo>
                    <a:pt x="116" y="108"/>
                    <a:pt x="116" y="108"/>
                    <a:pt x="116" y="108"/>
                  </a:cubicBezTo>
                  <a:cubicBezTo>
                    <a:pt x="116" y="107"/>
                    <a:pt x="116" y="107"/>
                    <a:pt x="116" y="107"/>
                  </a:cubicBezTo>
                  <a:cubicBezTo>
                    <a:pt x="115" y="106"/>
                    <a:pt x="115" y="106"/>
                    <a:pt x="115" y="106"/>
                  </a:cubicBezTo>
                  <a:cubicBezTo>
                    <a:pt x="114" y="105"/>
                    <a:pt x="114" y="105"/>
                    <a:pt x="114" y="105"/>
                  </a:cubicBezTo>
                  <a:cubicBezTo>
                    <a:pt x="113" y="104"/>
                    <a:pt x="113" y="104"/>
                    <a:pt x="113" y="104"/>
                  </a:cubicBezTo>
                  <a:cubicBezTo>
                    <a:pt x="112" y="102"/>
                    <a:pt x="111" y="101"/>
                    <a:pt x="112" y="98"/>
                  </a:cubicBezTo>
                  <a:cubicBezTo>
                    <a:pt x="112" y="97"/>
                    <a:pt x="112" y="97"/>
                    <a:pt x="112" y="97"/>
                  </a:cubicBezTo>
                  <a:cubicBezTo>
                    <a:pt x="111" y="97"/>
                    <a:pt x="111" y="97"/>
                    <a:pt x="111" y="97"/>
                  </a:cubicBezTo>
                  <a:cubicBezTo>
                    <a:pt x="110" y="97"/>
                    <a:pt x="110" y="97"/>
                    <a:pt x="110" y="97"/>
                  </a:cubicBezTo>
                  <a:cubicBezTo>
                    <a:pt x="110" y="96"/>
                    <a:pt x="110" y="95"/>
                    <a:pt x="109" y="94"/>
                  </a:cubicBezTo>
                  <a:cubicBezTo>
                    <a:pt x="109" y="94"/>
                    <a:pt x="109" y="94"/>
                    <a:pt x="109" y="94"/>
                  </a:cubicBezTo>
                  <a:cubicBezTo>
                    <a:pt x="108" y="93"/>
                    <a:pt x="108" y="93"/>
                    <a:pt x="108" y="92"/>
                  </a:cubicBezTo>
                  <a:cubicBezTo>
                    <a:pt x="107" y="92"/>
                    <a:pt x="107" y="91"/>
                    <a:pt x="106" y="91"/>
                  </a:cubicBezTo>
                  <a:cubicBezTo>
                    <a:pt x="106" y="91"/>
                    <a:pt x="106" y="91"/>
                    <a:pt x="106" y="91"/>
                  </a:cubicBezTo>
                  <a:cubicBezTo>
                    <a:pt x="106" y="91"/>
                    <a:pt x="106" y="90"/>
                    <a:pt x="106" y="90"/>
                  </a:cubicBezTo>
                  <a:cubicBezTo>
                    <a:pt x="106" y="90"/>
                    <a:pt x="106" y="90"/>
                    <a:pt x="106" y="90"/>
                  </a:cubicBezTo>
                  <a:cubicBezTo>
                    <a:pt x="106" y="89"/>
                    <a:pt x="106" y="89"/>
                    <a:pt x="106" y="89"/>
                  </a:cubicBezTo>
                  <a:cubicBezTo>
                    <a:pt x="105" y="89"/>
                    <a:pt x="105" y="89"/>
                    <a:pt x="105" y="89"/>
                  </a:cubicBezTo>
                  <a:cubicBezTo>
                    <a:pt x="105" y="88"/>
                    <a:pt x="105" y="88"/>
                    <a:pt x="105" y="88"/>
                  </a:cubicBezTo>
                  <a:cubicBezTo>
                    <a:pt x="105" y="88"/>
                    <a:pt x="105" y="88"/>
                    <a:pt x="105" y="88"/>
                  </a:cubicBezTo>
                  <a:cubicBezTo>
                    <a:pt x="105" y="88"/>
                    <a:pt x="105" y="88"/>
                    <a:pt x="105" y="88"/>
                  </a:cubicBezTo>
                  <a:cubicBezTo>
                    <a:pt x="104" y="88"/>
                    <a:pt x="104" y="88"/>
                    <a:pt x="104" y="88"/>
                  </a:cubicBezTo>
                  <a:cubicBezTo>
                    <a:pt x="104" y="87"/>
                    <a:pt x="104" y="87"/>
                    <a:pt x="103" y="86"/>
                  </a:cubicBezTo>
                  <a:cubicBezTo>
                    <a:pt x="102" y="84"/>
                    <a:pt x="101" y="83"/>
                    <a:pt x="100" y="81"/>
                  </a:cubicBezTo>
                  <a:cubicBezTo>
                    <a:pt x="99" y="80"/>
                    <a:pt x="99" y="80"/>
                    <a:pt x="99" y="80"/>
                  </a:cubicBezTo>
                  <a:cubicBezTo>
                    <a:pt x="98" y="78"/>
                    <a:pt x="97" y="76"/>
                    <a:pt x="95" y="75"/>
                  </a:cubicBezTo>
                  <a:cubicBezTo>
                    <a:pt x="97" y="75"/>
                    <a:pt x="97" y="75"/>
                    <a:pt x="97" y="75"/>
                  </a:cubicBezTo>
                  <a:cubicBezTo>
                    <a:pt x="97" y="74"/>
                    <a:pt x="97" y="74"/>
                    <a:pt x="97" y="74"/>
                  </a:cubicBezTo>
                  <a:cubicBezTo>
                    <a:pt x="98" y="74"/>
                    <a:pt x="98" y="75"/>
                    <a:pt x="98" y="75"/>
                  </a:cubicBezTo>
                  <a:cubicBezTo>
                    <a:pt x="99" y="76"/>
                    <a:pt x="99" y="76"/>
                    <a:pt x="99" y="76"/>
                  </a:cubicBezTo>
                  <a:cubicBezTo>
                    <a:pt x="99" y="76"/>
                    <a:pt x="99" y="76"/>
                    <a:pt x="99" y="76"/>
                  </a:cubicBezTo>
                  <a:cubicBezTo>
                    <a:pt x="100" y="76"/>
                    <a:pt x="100" y="76"/>
                    <a:pt x="100" y="76"/>
                  </a:cubicBezTo>
                  <a:cubicBezTo>
                    <a:pt x="100" y="76"/>
                    <a:pt x="100" y="76"/>
                    <a:pt x="100" y="76"/>
                  </a:cubicBezTo>
                  <a:cubicBezTo>
                    <a:pt x="100" y="76"/>
                    <a:pt x="100" y="76"/>
                    <a:pt x="100" y="76"/>
                  </a:cubicBezTo>
                  <a:cubicBezTo>
                    <a:pt x="100" y="77"/>
                    <a:pt x="100" y="77"/>
                    <a:pt x="100" y="77"/>
                  </a:cubicBezTo>
                  <a:cubicBezTo>
                    <a:pt x="101" y="78"/>
                    <a:pt x="101" y="78"/>
                    <a:pt x="101" y="78"/>
                  </a:cubicBezTo>
                  <a:cubicBezTo>
                    <a:pt x="101" y="78"/>
                    <a:pt x="101" y="78"/>
                    <a:pt x="101" y="78"/>
                  </a:cubicBezTo>
                  <a:cubicBezTo>
                    <a:pt x="101" y="78"/>
                    <a:pt x="101" y="78"/>
                    <a:pt x="101" y="78"/>
                  </a:cubicBezTo>
                  <a:cubicBezTo>
                    <a:pt x="101" y="78"/>
                    <a:pt x="101" y="79"/>
                    <a:pt x="101" y="79"/>
                  </a:cubicBezTo>
                  <a:cubicBezTo>
                    <a:pt x="101" y="82"/>
                    <a:pt x="101" y="82"/>
                    <a:pt x="101" y="82"/>
                  </a:cubicBezTo>
                  <a:cubicBezTo>
                    <a:pt x="102" y="82"/>
                    <a:pt x="102" y="82"/>
                    <a:pt x="102" y="82"/>
                  </a:cubicBezTo>
                  <a:cubicBezTo>
                    <a:pt x="103" y="82"/>
                    <a:pt x="103" y="82"/>
                    <a:pt x="103" y="82"/>
                  </a:cubicBezTo>
                  <a:cubicBezTo>
                    <a:pt x="103" y="82"/>
                    <a:pt x="103" y="82"/>
                    <a:pt x="103" y="82"/>
                  </a:cubicBezTo>
                  <a:cubicBezTo>
                    <a:pt x="103" y="82"/>
                    <a:pt x="103" y="82"/>
                    <a:pt x="103" y="82"/>
                  </a:cubicBezTo>
                  <a:cubicBezTo>
                    <a:pt x="103" y="83"/>
                    <a:pt x="103" y="83"/>
                    <a:pt x="103" y="83"/>
                  </a:cubicBezTo>
                  <a:cubicBezTo>
                    <a:pt x="103" y="85"/>
                    <a:pt x="104" y="85"/>
                    <a:pt x="105" y="85"/>
                  </a:cubicBezTo>
                  <a:cubicBezTo>
                    <a:pt x="105" y="85"/>
                    <a:pt x="105" y="85"/>
                    <a:pt x="105" y="85"/>
                  </a:cubicBezTo>
                  <a:cubicBezTo>
                    <a:pt x="106" y="85"/>
                    <a:pt x="106" y="86"/>
                    <a:pt x="107" y="86"/>
                  </a:cubicBezTo>
                  <a:cubicBezTo>
                    <a:pt x="107" y="87"/>
                    <a:pt x="107" y="87"/>
                    <a:pt x="107" y="88"/>
                  </a:cubicBezTo>
                  <a:cubicBezTo>
                    <a:pt x="107" y="88"/>
                    <a:pt x="107" y="89"/>
                    <a:pt x="108" y="89"/>
                  </a:cubicBezTo>
                  <a:cubicBezTo>
                    <a:pt x="108" y="89"/>
                    <a:pt x="108" y="89"/>
                    <a:pt x="108" y="89"/>
                  </a:cubicBezTo>
                  <a:cubicBezTo>
                    <a:pt x="108" y="90"/>
                    <a:pt x="108" y="90"/>
                    <a:pt x="108" y="90"/>
                  </a:cubicBezTo>
                  <a:cubicBezTo>
                    <a:pt x="108" y="90"/>
                    <a:pt x="108" y="92"/>
                    <a:pt x="110" y="92"/>
                  </a:cubicBezTo>
                  <a:cubicBezTo>
                    <a:pt x="110" y="92"/>
                    <a:pt x="110" y="92"/>
                    <a:pt x="110" y="92"/>
                  </a:cubicBezTo>
                  <a:cubicBezTo>
                    <a:pt x="110" y="92"/>
                    <a:pt x="110" y="92"/>
                    <a:pt x="110" y="92"/>
                  </a:cubicBezTo>
                  <a:cubicBezTo>
                    <a:pt x="110" y="93"/>
                    <a:pt x="110" y="93"/>
                    <a:pt x="110" y="93"/>
                  </a:cubicBezTo>
                  <a:cubicBezTo>
                    <a:pt x="110" y="93"/>
                    <a:pt x="110" y="93"/>
                    <a:pt x="110" y="93"/>
                  </a:cubicBezTo>
                  <a:cubicBezTo>
                    <a:pt x="110" y="94"/>
                    <a:pt x="110" y="95"/>
                    <a:pt x="111" y="95"/>
                  </a:cubicBezTo>
                  <a:cubicBezTo>
                    <a:pt x="111" y="95"/>
                    <a:pt x="111" y="95"/>
                    <a:pt x="111" y="95"/>
                  </a:cubicBezTo>
                  <a:cubicBezTo>
                    <a:pt x="111" y="95"/>
                    <a:pt x="111" y="95"/>
                    <a:pt x="111" y="95"/>
                  </a:cubicBezTo>
                  <a:cubicBezTo>
                    <a:pt x="111" y="95"/>
                    <a:pt x="111" y="95"/>
                    <a:pt x="111" y="95"/>
                  </a:cubicBezTo>
                  <a:cubicBezTo>
                    <a:pt x="111" y="96"/>
                    <a:pt x="111" y="96"/>
                    <a:pt x="111" y="96"/>
                  </a:cubicBezTo>
                  <a:cubicBezTo>
                    <a:pt x="112" y="97"/>
                    <a:pt x="112" y="97"/>
                    <a:pt x="112" y="98"/>
                  </a:cubicBezTo>
                  <a:cubicBezTo>
                    <a:pt x="113" y="98"/>
                    <a:pt x="113" y="98"/>
                    <a:pt x="113" y="98"/>
                  </a:cubicBezTo>
                  <a:cubicBezTo>
                    <a:pt x="113" y="99"/>
                    <a:pt x="114" y="99"/>
                    <a:pt x="114" y="99"/>
                  </a:cubicBezTo>
                  <a:cubicBezTo>
                    <a:pt x="114" y="99"/>
                    <a:pt x="114" y="99"/>
                    <a:pt x="114" y="99"/>
                  </a:cubicBezTo>
                  <a:cubicBezTo>
                    <a:pt x="114" y="100"/>
                    <a:pt x="114" y="100"/>
                    <a:pt x="114" y="100"/>
                  </a:cubicBezTo>
                  <a:cubicBezTo>
                    <a:pt x="114" y="101"/>
                    <a:pt x="114" y="102"/>
                    <a:pt x="115" y="102"/>
                  </a:cubicBezTo>
                  <a:cubicBezTo>
                    <a:pt x="116" y="102"/>
                    <a:pt x="116" y="102"/>
                    <a:pt x="116" y="102"/>
                  </a:cubicBezTo>
                  <a:cubicBezTo>
                    <a:pt x="116" y="102"/>
                    <a:pt x="116" y="102"/>
                    <a:pt x="116" y="102"/>
                  </a:cubicBezTo>
                  <a:cubicBezTo>
                    <a:pt x="116" y="103"/>
                    <a:pt x="116" y="103"/>
                    <a:pt x="116" y="103"/>
                  </a:cubicBezTo>
                  <a:cubicBezTo>
                    <a:pt x="116" y="105"/>
                    <a:pt x="116" y="105"/>
                    <a:pt x="116" y="105"/>
                  </a:cubicBezTo>
                  <a:cubicBezTo>
                    <a:pt x="116" y="106"/>
                    <a:pt x="116" y="106"/>
                    <a:pt x="117" y="106"/>
                  </a:cubicBezTo>
                  <a:cubicBezTo>
                    <a:pt x="117" y="106"/>
                    <a:pt x="117" y="106"/>
                    <a:pt x="117" y="106"/>
                  </a:cubicBezTo>
                  <a:cubicBezTo>
                    <a:pt x="117" y="107"/>
                    <a:pt x="117" y="108"/>
                    <a:pt x="118" y="108"/>
                  </a:cubicBezTo>
                  <a:cubicBezTo>
                    <a:pt x="118" y="109"/>
                    <a:pt x="119" y="110"/>
                    <a:pt x="120" y="110"/>
                  </a:cubicBezTo>
                  <a:cubicBezTo>
                    <a:pt x="122" y="111"/>
                    <a:pt x="122" y="111"/>
                    <a:pt x="122" y="111"/>
                  </a:cubicBezTo>
                  <a:cubicBezTo>
                    <a:pt x="122" y="109"/>
                    <a:pt x="122" y="109"/>
                    <a:pt x="122" y="109"/>
                  </a:cubicBezTo>
                  <a:cubicBezTo>
                    <a:pt x="121" y="106"/>
                    <a:pt x="120" y="102"/>
                    <a:pt x="119" y="97"/>
                  </a:cubicBezTo>
                  <a:cubicBezTo>
                    <a:pt x="118" y="95"/>
                    <a:pt x="118" y="93"/>
                    <a:pt x="118" y="91"/>
                  </a:cubicBezTo>
                  <a:cubicBezTo>
                    <a:pt x="118" y="90"/>
                    <a:pt x="118" y="90"/>
                    <a:pt x="118" y="89"/>
                  </a:cubicBezTo>
                  <a:cubicBezTo>
                    <a:pt x="119" y="88"/>
                    <a:pt x="119" y="88"/>
                    <a:pt x="119" y="88"/>
                  </a:cubicBezTo>
                  <a:cubicBezTo>
                    <a:pt x="119" y="87"/>
                    <a:pt x="119" y="87"/>
                    <a:pt x="119" y="86"/>
                  </a:cubicBezTo>
                  <a:cubicBezTo>
                    <a:pt x="119" y="86"/>
                    <a:pt x="119" y="86"/>
                    <a:pt x="119" y="86"/>
                  </a:cubicBezTo>
                  <a:cubicBezTo>
                    <a:pt x="119" y="86"/>
                    <a:pt x="119" y="85"/>
                    <a:pt x="119" y="85"/>
                  </a:cubicBezTo>
                  <a:cubicBezTo>
                    <a:pt x="119" y="85"/>
                    <a:pt x="118" y="84"/>
                    <a:pt x="118" y="84"/>
                  </a:cubicBezTo>
                  <a:cubicBezTo>
                    <a:pt x="118" y="84"/>
                    <a:pt x="118" y="84"/>
                    <a:pt x="118" y="84"/>
                  </a:cubicBezTo>
                  <a:cubicBezTo>
                    <a:pt x="118" y="84"/>
                    <a:pt x="118" y="84"/>
                    <a:pt x="118" y="84"/>
                  </a:cubicBezTo>
                  <a:cubicBezTo>
                    <a:pt x="117" y="84"/>
                    <a:pt x="118" y="84"/>
                    <a:pt x="118" y="83"/>
                  </a:cubicBezTo>
                  <a:cubicBezTo>
                    <a:pt x="118" y="82"/>
                    <a:pt x="118" y="82"/>
                    <a:pt x="118" y="82"/>
                  </a:cubicBezTo>
                  <a:cubicBezTo>
                    <a:pt x="117" y="81"/>
                    <a:pt x="117" y="81"/>
                    <a:pt x="117" y="81"/>
                  </a:cubicBezTo>
                  <a:cubicBezTo>
                    <a:pt x="117" y="81"/>
                    <a:pt x="117" y="81"/>
                    <a:pt x="117" y="81"/>
                  </a:cubicBezTo>
                  <a:cubicBezTo>
                    <a:pt x="116" y="81"/>
                    <a:pt x="116" y="81"/>
                    <a:pt x="116" y="81"/>
                  </a:cubicBezTo>
                  <a:cubicBezTo>
                    <a:pt x="116" y="81"/>
                    <a:pt x="116" y="81"/>
                    <a:pt x="116" y="81"/>
                  </a:cubicBezTo>
                  <a:cubicBezTo>
                    <a:pt x="116" y="81"/>
                    <a:pt x="116" y="81"/>
                    <a:pt x="116" y="81"/>
                  </a:cubicBezTo>
                  <a:cubicBezTo>
                    <a:pt x="116" y="79"/>
                    <a:pt x="116" y="79"/>
                    <a:pt x="116" y="79"/>
                  </a:cubicBezTo>
                  <a:cubicBezTo>
                    <a:pt x="115" y="79"/>
                    <a:pt x="115" y="79"/>
                    <a:pt x="115" y="79"/>
                  </a:cubicBezTo>
                  <a:cubicBezTo>
                    <a:pt x="115" y="78"/>
                    <a:pt x="115" y="78"/>
                    <a:pt x="115" y="78"/>
                  </a:cubicBezTo>
                  <a:cubicBezTo>
                    <a:pt x="115" y="77"/>
                    <a:pt x="115" y="77"/>
                    <a:pt x="115" y="77"/>
                  </a:cubicBezTo>
                  <a:cubicBezTo>
                    <a:pt x="115" y="77"/>
                    <a:pt x="115" y="77"/>
                    <a:pt x="115" y="77"/>
                  </a:cubicBezTo>
                  <a:cubicBezTo>
                    <a:pt x="115" y="76"/>
                    <a:pt x="115" y="76"/>
                    <a:pt x="115" y="76"/>
                  </a:cubicBezTo>
                  <a:cubicBezTo>
                    <a:pt x="114" y="76"/>
                    <a:pt x="114" y="76"/>
                    <a:pt x="114" y="76"/>
                  </a:cubicBezTo>
                  <a:cubicBezTo>
                    <a:pt x="113" y="76"/>
                    <a:pt x="113" y="76"/>
                    <a:pt x="113" y="76"/>
                  </a:cubicBezTo>
                  <a:cubicBezTo>
                    <a:pt x="113" y="76"/>
                    <a:pt x="113" y="76"/>
                    <a:pt x="113" y="76"/>
                  </a:cubicBezTo>
                  <a:cubicBezTo>
                    <a:pt x="113" y="75"/>
                    <a:pt x="113" y="75"/>
                    <a:pt x="113" y="75"/>
                  </a:cubicBezTo>
                  <a:cubicBezTo>
                    <a:pt x="113" y="75"/>
                    <a:pt x="113" y="75"/>
                    <a:pt x="113" y="75"/>
                  </a:cubicBezTo>
                  <a:cubicBezTo>
                    <a:pt x="113" y="74"/>
                    <a:pt x="113" y="74"/>
                    <a:pt x="113" y="74"/>
                  </a:cubicBezTo>
                  <a:cubicBezTo>
                    <a:pt x="113" y="73"/>
                    <a:pt x="113" y="73"/>
                    <a:pt x="112" y="73"/>
                  </a:cubicBezTo>
                  <a:cubicBezTo>
                    <a:pt x="112" y="73"/>
                    <a:pt x="112" y="73"/>
                    <a:pt x="112" y="73"/>
                  </a:cubicBezTo>
                  <a:cubicBezTo>
                    <a:pt x="112" y="73"/>
                    <a:pt x="112" y="73"/>
                    <a:pt x="112" y="73"/>
                  </a:cubicBezTo>
                  <a:cubicBezTo>
                    <a:pt x="112" y="72"/>
                    <a:pt x="112" y="72"/>
                    <a:pt x="112" y="72"/>
                  </a:cubicBezTo>
                  <a:cubicBezTo>
                    <a:pt x="112" y="72"/>
                    <a:pt x="112" y="72"/>
                    <a:pt x="112" y="71"/>
                  </a:cubicBezTo>
                  <a:cubicBezTo>
                    <a:pt x="111" y="71"/>
                    <a:pt x="111" y="70"/>
                    <a:pt x="111" y="70"/>
                  </a:cubicBezTo>
                  <a:cubicBezTo>
                    <a:pt x="110" y="69"/>
                    <a:pt x="110" y="69"/>
                    <a:pt x="110" y="69"/>
                  </a:cubicBezTo>
                  <a:cubicBezTo>
                    <a:pt x="110" y="69"/>
                    <a:pt x="110" y="69"/>
                    <a:pt x="110" y="69"/>
                  </a:cubicBezTo>
                  <a:cubicBezTo>
                    <a:pt x="109" y="69"/>
                    <a:pt x="109" y="69"/>
                    <a:pt x="109" y="69"/>
                  </a:cubicBezTo>
                  <a:cubicBezTo>
                    <a:pt x="109" y="68"/>
                    <a:pt x="109" y="68"/>
                    <a:pt x="109" y="68"/>
                  </a:cubicBezTo>
                  <a:cubicBezTo>
                    <a:pt x="109" y="68"/>
                    <a:pt x="109" y="68"/>
                    <a:pt x="109" y="68"/>
                  </a:cubicBezTo>
                  <a:cubicBezTo>
                    <a:pt x="109" y="68"/>
                    <a:pt x="109" y="68"/>
                    <a:pt x="109" y="68"/>
                  </a:cubicBezTo>
                  <a:cubicBezTo>
                    <a:pt x="109" y="66"/>
                    <a:pt x="109" y="66"/>
                    <a:pt x="109" y="66"/>
                  </a:cubicBezTo>
                  <a:cubicBezTo>
                    <a:pt x="108" y="66"/>
                    <a:pt x="108" y="66"/>
                    <a:pt x="108" y="66"/>
                  </a:cubicBezTo>
                  <a:cubicBezTo>
                    <a:pt x="108" y="66"/>
                    <a:pt x="108" y="66"/>
                    <a:pt x="108" y="66"/>
                  </a:cubicBezTo>
                  <a:cubicBezTo>
                    <a:pt x="108" y="66"/>
                    <a:pt x="108" y="66"/>
                    <a:pt x="108" y="66"/>
                  </a:cubicBezTo>
                  <a:cubicBezTo>
                    <a:pt x="107" y="65"/>
                    <a:pt x="107" y="65"/>
                    <a:pt x="107" y="65"/>
                  </a:cubicBezTo>
                  <a:cubicBezTo>
                    <a:pt x="107" y="65"/>
                    <a:pt x="107" y="64"/>
                    <a:pt x="107" y="64"/>
                  </a:cubicBezTo>
                  <a:cubicBezTo>
                    <a:pt x="107" y="63"/>
                    <a:pt x="107" y="63"/>
                    <a:pt x="107" y="63"/>
                  </a:cubicBezTo>
                  <a:cubicBezTo>
                    <a:pt x="106" y="63"/>
                    <a:pt x="106" y="63"/>
                    <a:pt x="106" y="63"/>
                  </a:cubicBezTo>
                  <a:cubicBezTo>
                    <a:pt x="106" y="62"/>
                    <a:pt x="106" y="62"/>
                    <a:pt x="106" y="62"/>
                  </a:cubicBezTo>
                  <a:cubicBezTo>
                    <a:pt x="106" y="62"/>
                    <a:pt x="106" y="61"/>
                    <a:pt x="105" y="61"/>
                  </a:cubicBezTo>
                  <a:cubicBezTo>
                    <a:pt x="105" y="61"/>
                    <a:pt x="105" y="61"/>
                    <a:pt x="105" y="61"/>
                  </a:cubicBezTo>
                  <a:cubicBezTo>
                    <a:pt x="105" y="61"/>
                    <a:pt x="105" y="61"/>
                    <a:pt x="105" y="61"/>
                  </a:cubicBezTo>
                  <a:cubicBezTo>
                    <a:pt x="105" y="60"/>
                    <a:pt x="105" y="60"/>
                    <a:pt x="105" y="60"/>
                  </a:cubicBezTo>
                  <a:cubicBezTo>
                    <a:pt x="104" y="59"/>
                    <a:pt x="104" y="59"/>
                    <a:pt x="104" y="59"/>
                  </a:cubicBezTo>
                  <a:cubicBezTo>
                    <a:pt x="103" y="58"/>
                    <a:pt x="103" y="58"/>
                    <a:pt x="103" y="58"/>
                  </a:cubicBezTo>
                  <a:cubicBezTo>
                    <a:pt x="103" y="57"/>
                    <a:pt x="102" y="57"/>
                    <a:pt x="102" y="57"/>
                  </a:cubicBezTo>
                  <a:cubicBezTo>
                    <a:pt x="102" y="57"/>
                    <a:pt x="102" y="57"/>
                    <a:pt x="102" y="57"/>
                  </a:cubicBezTo>
                  <a:cubicBezTo>
                    <a:pt x="101" y="56"/>
                    <a:pt x="101" y="56"/>
                    <a:pt x="101" y="56"/>
                  </a:cubicBezTo>
                  <a:cubicBezTo>
                    <a:pt x="100" y="56"/>
                    <a:pt x="100" y="55"/>
                    <a:pt x="100" y="55"/>
                  </a:cubicBezTo>
                  <a:cubicBezTo>
                    <a:pt x="100" y="54"/>
                    <a:pt x="100" y="54"/>
                    <a:pt x="100" y="53"/>
                  </a:cubicBezTo>
                  <a:cubicBezTo>
                    <a:pt x="99" y="53"/>
                    <a:pt x="99" y="53"/>
                    <a:pt x="99" y="53"/>
                  </a:cubicBezTo>
                  <a:cubicBezTo>
                    <a:pt x="99" y="52"/>
                    <a:pt x="99" y="52"/>
                    <a:pt x="99" y="52"/>
                  </a:cubicBezTo>
                  <a:cubicBezTo>
                    <a:pt x="99" y="52"/>
                    <a:pt x="99" y="52"/>
                    <a:pt x="99" y="52"/>
                  </a:cubicBezTo>
                  <a:cubicBezTo>
                    <a:pt x="99" y="52"/>
                    <a:pt x="99" y="51"/>
                    <a:pt x="98" y="51"/>
                  </a:cubicBezTo>
                  <a:cubicBezTo>
                    <a:pt x="97" y="51"/>
                    <a:pt x="97" y="51"/>
                    <a:pt x="97" y="51"/>
                  </a:cubicBezTo>
                  <a:cubicBezTo>
                    <a:pt x="96" y="50"/>
                    <a:pt x="96" y="50"/>
                    <a:pt x="95" y="49"/>
                  </a:cubicBezTo>
                  <a:cubicBezTo>
                    <a:pt x="95" y="49"/>
                    <a:pt x="95" y="48"/>
                    <a:pt x="95" y="48"/>
                  </a:cubicBezTo>
                  <a:cubicBezTo>
                    <a:pt x="95" y="47"/>
                    <a:pt x="94" y="47"/>
                    <a:pt x="94" y="46"/>
                  </a:cubicBezTo>
                  <a:cubicBezTo>
                    <a:pt x="94" y="45"/>
                    <a:pt x="93" y="45"/>
                    <a:pt x="92" y="44"/>
                  </a:cubicBezTo>
                  <a:cubicBezTo>
                    <a:pt x="91" y="44"/>
                    <a:pt x="91" y="43"/>
                    <a:pt x="91" y="43"/>
                  </a:cubicBezTo>
                  <a:cubicBezTo>
                    <a:pt x="90" y="43"/>
                    <a:pt x="90" y="43"/>
                    <a:pt x="90" y="43"/>
                  </a:cubicBezTo>
                  <a:cubicBezTo>
                    <a:pt x="90" y="42"/>
                    <a:pt x="90" y="42"/>
                    <a:pt x="90" y="41"/>
                  </a:cubicBezTo>
                  <a:cubicBezTo>
                    <a:pt x="89" y="41"/>
                    <a:pt x="89" y="41"/>
                    <a:pt x="88" y="40"/>
                  </a:cubicBezTo>
                  <a:cubicBezTo>
                    <a:pt x="87" y="39"/>
                    <a:pt x="86" y="38"/>
                    <a:pt x="85" y="38"/>
                  </a:cubicBezTo>
                  <a:cubicBezTo>
                    <a:pt x="83" y="36"/>
                    <a:pt x="82" y="34"/>
                    <a:pt x="80" y="32"/>
                  </a:cubicBezTo>
                  <a:cubicBezTo>
                    <a:pt x="80" y="31"/>
                    <a:pt x="80" y="31"/>
                    <a:pt x="80" y="31"/>
                  </a:cubicBezTo>
                  <a:cubicBezTo>
                    <a:pt x="80" y="31"/>
                    <a:pt x="80" y="31"/>
                    <a:pt x="80" y="31"/>
                  </a:cubicBezTo>
                  <a:cubicBezTo>
                    <a:pt x="78" y="31"/>
                    <a:pt x="77" y="30"/>
                    <a:pt x="76" y="29"/>
                  </a:cubicBezTo>
                  <a:cubicBezTo>
                    <a:pt x="76" y="28"/>
                    <a:pt x="76" y="28"/>
                    <a:pt x="76" y="28"/>
                  </a:cubicBezTo>
                  <a:cubicBezTo>
                    <a:pt x="75" y="27"/>
                    <a:pt x="75" y="26"/>
                    <a:pt x="73" y="26"/>
                  </a:cubicBezTo>
                  <a:cubicBezTo>
                    <a:pt x="73" y="26"/>
                    <a:pt x="73" y="26"/>
                    <a:pt x="72" y="25"/>
                  </a:cubicBezTo>
                  <a:cubicBezTo>
                    <a:pt x="72" y="25"/>
                    <a:pt x="71" y="25"/>
                    <a:pt x="71" y="25"/>
                  </a:cubicBezTo>
                  <a:cubicBezTo>
                    <a:pt x="70" y="24"/>
                    <a:pt x="69" y="23"/>
                    <a:pt x="69" y="22"/>
                  </a:cubicBezTo>
                  <a:cubicBezTo>
                    <a:pt x="69" y="22"/>
                    <a:pt x="69" y="22"/>
                    <a:pt x="69" y="22"/>
                  </a:cubicBezTo>
                  <a:cubicBezTo>
                    <a:pt x="69" y="21"/>
                    <a:pt x="69" y="21"/>
                    <a:pt x="69" y="21"/>
                  </a:cubicBezTo>
                  <a:cubicBezTo>
                    <a:pt x="67" y="21"/>
                    <a:pt x="67" y="21"/>
                    <a:pt x="67" y="21"/>
                  </a:cubicBezTo>
                  <a:cubicBezTo>
                    <a:pt x="66" y="21"/>
                    <a:pt x="66" y="21"/>
                    <a:pt x="65" y="21"/>
                  </a:cubicBezTo>
                  <a:cubicBezTo>
                    <a:pt x="65" y="20"/>
                    <a:pt x="64" y="19"/>
                    <a:pt x="64" y="19"/>
                  </a:cubicBezTo>
                  <a:cubicBezTo>
                    <a:pt x="63" y="18"/>
                    <a:pt x="63" y="18"/>
                    <a:pt x="63" y="17"/>
                  </a:cubicBezTo>
                  <a:cubicBezTo>
                    <a:pt x="63" y="17"/>
                    <a:pt x="63" y="17"/>
                    <a:pt x="63" y="17"/>
                  </a:cubicBezTo>
                  <a:cubicBezTo>
                    <a:pt x="62" y="17"/>
                    <a:pt x="62" y="17"/>
                    <a:pt x="62" y="17"/>
                  </a:cubicBezTo>
                  <a:cubicBezTo>
                    <a:pt x="61" y="17"/>
                    <a:pt x="61" y="17"/>
                    <a:pt x="60" y="17"/>
                  </a:cubicBezTo>
                  <a:cubicBezTo>
                    <a:pt x="60" y="16"/>
                    <a:pt x="59" y="16"/>
                    <a:pt x="59" y="15"/>
                  </a:cubicBezTo>
                  <a:cubicBezTo>
                    <a:pt x="59" y="15"/>
                    <a:pt x="59" y="15"/>
                    <a:pt x="59" y="15"/>
                  </a:cubicBezTo>
                  <a:cubicBezTo>
                    <a:pt x="59" y="14"/>
                    <a:pt x="58" y="14"/>
                    <a:pt x="57" y="14"/>
                  </a:cubicBezTo>
                  <a:cubicBezTo>
                    <a:pt x="57" y="14"/>
                    <a:pt x="57" y="14"/>
                    <a:pt x="57" y="14"/>
                  </a:cubicBezTo>
                  <a:cubicBezTo>
                    <a:pt x="56" y="14"/>
                    <a:pt x="56" y="13"/>
                    <a:pt x="56" y="13"/>
                  </a:cubicBezTo>
                  <a:cubicBezTo>
                    <a:pt x="54" y="11"/>
                    <a:pt x="52" y="10"/>
                    <a:pt x="49" y="8"/>
                  </a:cubicBezTo>
                  <a:cubicBezTo>
                    <a:pt x="47" y="7"/>
                    <a:pt x="44" y="6"/>
                    <a:pt x="42" y="4"/>
                  </a:cubicBezTo>
                  <a:cubicBezTo>
                    <a:pt x="40" y="3"/>
                    <a:pt x="38" y="2"/>
                    <a:pt x="36" y="1"/>
                  </a:cubicBezTo>
                  <a:cubicBezTo>
                    <a:pt x="34" y="0"/>
                    <a:pt x="34" y="0"/>
                    <a:pt x="34" y="0"/>
                  </a:cubicBezTo>
                </a:path>
              </a:pathLst>
            </a:custGeom>
            <a:solidFill>
              <a:srgbClr val="C1BAB8"/>
            </a:solidFill>
            <a:ln>
              <a:noFill/>
            </a:ln>
          </p:spPr>
          <p:txBody>
            <a:bodyPr vert="horz" wrap="square" lIns="91440" tIns="45720" rIns="91440" bIns="45720" numCol="1" anchor="t" anchorCtr="0" compatLnSpc="1"/>
            <a:lstStyle/>
            <a:p>
              <a:endParaRPr lang="zh-CN" altLang="en-US">
                <a:solidFill>
                  <a:schemeClr val="tx1">
                    <a:lumMod val="75000"/>
                    <a:lumOff val="25000"/>
                  </a:schemeClr>
                </a:solidFill>
                <a:cs typeface="+mn-ea"/>
                <a:sym typeface="+mn-lt"/>
              </a:endParaRPr>
            </a:p>
          </p:txBody>
        </p:sp>
        <p:sp>
          <p:nvSpPr>
            <p:cNvPr id="41" name="Freeform 42"/>
            <p:cNvSpPr>
              <a:spLocks noEditPoints="1"/>
            </p:cNvSpPr>
            <p:nvPr/>
          </p:nvSpPr>
          <p:spPr bwMode="auto">
            <a:xfrm>
              <a:off x="5219746" y="2912719"/>
              <a:ext cx="775487" cy="1625632"/>
            </a:xfrm>
            <a:custGeom>
              <a:avLst/>
              <a:gdLst>
                <a:gd name="T0" fmla="*/ 3 w 135"/>
                <a:gd name="T1" fmla="*/ 78 h 283"/>
                <a:gd name="T2" fmla="*/ 0 w 135"/>
                <a:gd name="T3" fmla="*/ 85 h 283"/>
                <a:gd name="T4" fmla="*/ 9 w 135"/>
                <a:gd name="T5" fmla="*/ 113 h 283"/>
                <a:gd name="T6" fmla="*/ 14 w 135"/>
                <a:gd name="T7" fmla="*/ 116 h 283"/>
                <a:gd name="T8" fmla="*/ 18 w 135"/>
                <a:gd name="T9" fmla="*/ 128 h 283"/>
                <a:gd name="T10" fmla="*/ 25 w 135"/>
                <a:gd name="T11" fmla="*/ 137 h 283"/>
                <a:gd name="T12" fmla="*/ 22 w 135"/>
                <a:gd name="T13" fmla="*/ 150 h 283"/>
                <a:gd name="T14" fmla="*/ 20 w 135"/>
                <a:gd name="T15" fmla="*/ 166 h 283"/>
                <a:gd name="T16" fmla="*/ 29 w 135"/>
                <a:gd name="T17" fmla="*/ 180 h 283"/>
                <a:gd name="T18" fmla="*/ 32 w 135"/>
                <a:gd name="T19" fmla="*/ 192 h 283"/>
                <a:gd name="T20" fmla="*/ 42 w 135"/>
                <a:gd name="T21" fmla="*/ 204 h 283"/>
                <a:gd name="T22" fmla="*/ 48 w 135"/>
                <a:gd name="T23" fmla="*/ 208 h 283"/>
                <a:gd name="T24" fmla="*/ 51 w 135"/>
                <a:gd name="T25" fmla="*/ 218 h 283"/>
                <a:gd name="T26" fmla="*/ 54 w 135"/>
                <a:gd name="T27" fmla="*/ 238 h 283"/>
                <a:gd name="T28" fmla="*/ 57 w 135"/>
                <a:gd name="T29" fmla="*/ 253 h 283"/>
                <a:gd name="T30" fmla="*/ 66 w 135"/>
                <a:gd name="T31" fmla="*/ 265 h 283"/>
                <a:gd name="T32" fmla="*/ 74 w 135"/>
                <a:gd name="T33" fmla="*/ 278 h 283"/>
                <a:gd name="T34" fmla="*/ 80 w 135"/>
                <a:gd name="T35" fmla="*/ 283 h 283"/>
                <a:gd name="T36" fmla="*/ 84 w 135"/>
                <a:gd name="T37" fmla="*/ 275 h 283"/>
                <a:gd name="T38" fmla="*/ 79 w 135"/>
                <a:gd name="T39" fmla="*/ 262 h 283"/>
                <a:gd name="T40" fmla="*/ 85 w 135"/>
                <a:gd name="T41" fmla="*/ 255 h 283"/>
                <a:gd name="T42" fmla="*/ 90 w 135"/>
                <a:gd name="T43" fmla="*/ 244 h 283"/>
                <a:gd name="T44" fmla="*/ 98 w 135"/>
                <a:gd name="T45" fmla="*/ 224 h 283"/>
                <a:gd name="T46" fmla="*/ 111 w 135"/>
                <a:gd name="T47" fmla="*/ 217 h 283"/>
                <a:gd name="T48" fmla="*/ 119 w 135"/>
                <a:gd name="T49" fmla="*/ 210 h 283"/>
                <a:gd name="T50" fmla="*/ 124 w 135"/>
                <a:gd name="T51" fmla="*/ 188 h 283"/>
                <a:gd name="T52" fmla="*/ 134 w 135"/>
                <a:gd name="T53" fmla="*/ 178 h 283"/>
                <a:gd name="T54" fmla="*/ 133 w 135"/>
                <a:gd name="T55" fmla="*/ 166 h 283"/>
                <a:gd name="T56" fmla="*/ 120 w 135"/>
                <a:gd name="T57" fmla="*/ 159 h 283"/>
                <a:gd name="T58" fmla="*/ 104 w 135"/>
                <a:gd name="T59" fmla="*/ 156 h 283"/>
                <a:gd name="T60" fmla="*/ 91 w 135"/>
                <a:gd name="T61" fmla="*/ 153 h 283"/>
                <a:gd name="T62" fmla="*/ 95 w 135"/>
                <a:gd name="T63" fmla="*/ 146 h 283"/>
                <a:gd name="T64" fmla="*/ 85 w 135"/>
                <a:gd name="T65" fmla="*/ 136 h 283"/>
                <a:gd name="T66" fmla="*/ 70 w 135"/>
                <a:gd name="T67" fmla="*/ 129 h 283"/>
                <a:gd name="T68" fmla="*/ 60 w 135"/>
                <a:gd name="T69" fmla="*/ 123 h 283"/>
                <a:gd name="T70" fmla="*/ 44 w 135"/>
                <a:gd name="T71" fmla="*/ 117 h 283"/>
                <a:gd name="T72" fmla="*/ 32 w 135"/>
                <a:gd name="T73" fmla="*/ 120 h 283"/>
                <a:gd name="T74" fmla="*/ 29 w 135"/>
                <a:gd name="T75" fmla="*/ 125 h 283"/>
                <a:gd name="T76" fmla="*/ 20 w 135"/>
                <a:gd name="T77" fmla="*/ 120 h 283"/>
                <a:gd name="T78" fmla="*/ 19 w 135"/>
                <a:gd name="T79" fmla="*/ 106 h 283"/>
                <a:gd name="T80" fmla="*/ 18 w 135"/>
                <a:gd name="T81" fmla="*/ 99 h 283"/>
                <a:gd name="T82" fmla="*/ 14 w 135"/>
                <a:gd name="T83" fmla="*/ 94 h 283"/>
                <a:gd name="T84" fmla="*/ 7 w 135"/>
                <a:gd name="T85" fmla="*/ 96 h 283"/>
                <a:gd name="T86" fmla="*/ 10 w 135"/>
                <a:gd name="T87" fmla="*/ 89 h 283"/>
                <a:gd name="T88" fmla="*/ 15 w 135"/>
                <a:gd name="T89" fmla="*/ 79 h 283"/>
                <a:gd name="T90" fmla="*/ 27 w 135"/>
                <a:gd name="T91" fmla="*/ 71 h 283"/>
                <a:gd name="T92" fmla="*/ 32 w 135"/>
                <a:gd name="T93" fmla="*/ 82 h 283"/>
                <a:gd name="T94" fmla="*/ 39 w 135"/>
                <a:gd name="T95" fmla="*/ 69 h 283"/>
                <a:gd name="T96" fmla="*/ 43 w 135"/>
                <a:gd name="T97" fmla="*/ 63 h 283"/>
                <a:gd name="T98" fmla="*/ 56 w 135"/>
                <a:gd name="T99" fmla="*/ 55 h 283"/>
                <a:gd name="T100" fmla="*/ 68 w 135"/>
                <a:gd name="T101" fmla="*/ 45 h 283"/>
                <a:gd name="T102" fmla="*/ 74 w 135"/>
                <a:gd name="T103" fmla="*/ 37 h 283"/>
                <a:gd name="T104" fmla="*/ 83 w 135"/>
                <a:gd name="T105" fmla="*/ 31 h 283"/>
                <a:gd name="T106" fmla="*/ 80 w 135"/>
                <a:gd name="T107" fmla="*/ 29 h 283"/>
                <a:gd name="T108" fmla="*/ 96 w 135"/>
                <a:gd name="T109" fmla="*/ 24 h 283"/>
                <a:gd name="T110" fmla="*/ 102 w 135"/>
                <a:gd name="T111" fmla="*/ 11 h 283"/>
                <a:gd name="T112" fmla="*/ 96 w 135"/>
                <a:gd name="T113" fmla="*/ 8 h 283"/>
                <a:gd name="T114" fmla="*/ 80 w 135"/>
                <a:gd name="T115" fmla="*/ 18 h 283"/>
                <a:gd name="T116" fmla="*/ 72 w 135"/>
                <a:gd name="T117" fmla="*/ 18 h 283"/>
                <a:gd name="T118" fmla="*/ 76 w 135"/>
                <a:gd name="T119" fmla="*/ 9 h 283"/>
                <a:gd name="T120" fmla="*/ 86 w 135"/>
                <a:gd name="T121" fmla="*/ 6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5" h="283">
                  <a:moveTo>
                    <a:pt x="71" y="39"/>
                  </a:moveTo>
                  <a:cubicBezTo>
                    <a:pt x="71" y="39"/>
                    <a:pt x="71" y="39"/>
                    <a:pt x="71" y="39"/>
                  </a:cubicBezTo>
                  <a:cubicBezTo>
                    <a:pt x="71" y="39"/>
                    <a:pt x="71" y="39"/>
                    <a:pt x="71" y="39"/>
                  </a:cubicBezTo>
                  <a:moveTo>
                    <a:pt x="96" y="12"/>
                  </a:moveTo>
                  <a:cubicBezTo>
                    <a:pt x="96" y="12"/>
                    <a:pt x="96" y="12"/>
                    <a:pt x="96" y="12"/>
                  </a:cubicBezTo>
                  <a:moveTo>
                    <a:pt x="86" y="0"/>
                  </a:moveTo>
                  <a:cubicBezTo>
                    <a:pt x="84" y="0"/>
                    <a:pt x="84" y="0"/>
                    <a:pt x="84" y="0"/>
                  </a:cubicBezTo>
                  <a:cubicBezTo>
                    <a:pt x="83" y="0"/>
                    <a:pt x="82" y="0"/>
                    <a:pt x="81" y="0"/>
                  </a:cubicBezTo>
                  <a:cubicBezTo>
                    <a:pt x="72" y="5"/>
                    <a:pt x="63" y="10"/>
                    <a:pt x="56" y="16"/>
                  </a:cubicBezTo>
                  <a:cubicBezTo>
                    <a:pt x="39" y="28"/>
                    <a:pt x="25" y="41"/>
                    <a:pt x="14" y="57"/>
                  </a:cubicBezTo>
                  <a:cubicBezTo>
                    <a:pt x="9" y="63"/>
                    <a:pt x="5" y="69"/>
                    <a:pt x="1" y="76"/>
                  </a:cubicBezTo>
                  <a:cubicBezTo>
                    <a:pt x="0" y="78"/>
                    <a:pt x="0" y="78"/>
                    <a:pt x="0" y="78"/>
                  </a:cubicBezTo>
                  <a:cubicBezTo>
                    <a:pt x="2" y="78"/>
                    <a:pt x="2" y="78"/>
                    <a:pt x="2" y="78"/>
                  </a:cubicBezTo>
                  <a:cubicBezTo>
                    <a:pt x="3" y="78"/>
                    <a:pt x="3" y="78"/>
                    <a:pt x="3" y="78"/>
                  </a:cubicBezTo>
                  <a:cubicBezTo>
                    <a:pt x="3" y="78"/>
                    <a:pt x="3" y="78"/>
                    <a:pt x="3" y="78"/>
                  </a:cubicBezTo>
                  <a:cubicBezTo>
                    <a:pt x="4" y="78"/>
                    <a:pt x="4" y="78"/>
                    <a:pt x="4" y="78"/>
                  </a:cubicBezTo>
                  <a:cubicBezTo>
                    <a:pt x="4" y="78"/>
                    <a:pt x="4" y="78"/>
                    <a:pt x="4" y="78"/>
                  </a:cubicBezTo>
                  <a:cubicBezTo>
                    <a:pt x="4" y="78"/>
                    <a:pt x="4" y="78"/>
                    <a:pt x="4" y="78"/>
                  </a:cubicBezTo>
                  <a:cubicBezTo>
                    <a:pt x="3" y="79"/>
                    <a:pt x="3" y="79"/>
                    <a:pt x="3" y="80"/>
                  </a:cubicBezTo>
                  <a:cubicBezTo>
                    <a:pt x="3" y="82"/>
                    <a:pt x="3" y="82"/>
                    <a:pt x="3" y="82"/>
                  </a:cubicBezTo>
                  <a:cubicBezTo>
                    <a:pt x="3" y="83"/>
                    <a:pt x="2" y="83"/>
                    <a:pt x="2" y="83"/>
                  </a:cubicBezTo>
                  <a:cubicBezTo>
                    <a:pt x="2" y="83"/>
                    <a:pt x="2" y="83"/>
                    <a:pt x="2" y="83"/>
                  </a:cubicBezTo>
                  <a:cubicBezTo>
                    <a:pt x="1" y="83"/>
                    <a:pt x="1" y="83"/>
                    <a:pt x="1" y="83"/>
                  </a:cubicBezTo>
                  <a:cubicBezTo>
                    <a:pt x="1" y="84"/>
                    <a:pt x="1" y="84"/>
                    <a:pt x="1" y="84"/>
                  </a:cubicBezTo>
                  <a:cubicBezTo>
                    <a:pt x="1" y="84"/>
                    <a:pt x="1" y="84"/>
                    <a:pt x="1" y="84"/>
                  </a:cubicBezTo>
                  <a:cubicBezTo>
                    <a:pt x="1" y="85"/>
                    <a:pt x="1" y="86"/>
                    <a:pt x="1" y="86"/>
                  </a:cubicBezTo>
                  <a:cubicBezTo>
                    <a:pt x="1" y="86"/>
                    <a:pt x="1" y="86"/>
                    <a:pt x="1" y="86"/>
                  </a:cubicBezTo>
                  <a:cubicBezTo>
                    <a:pt x="0" y="85"/>
                    <a:pt x="0" y="85"/>
                    <a:pt x="0" y="85"/>
                  </a:cubicBezTo>
                  <a:cubicBezTo>
                    <a:pt x="0" y="105"/>
                    <a:pt x="0" y="105"/>
                    <a:pt x="0" y="105"/>
                  </a:cubicBezTo>
                  <a:cubicBezTo>
                    <a:pt x="0" y="105"/>
                    <a:pt x="0" y="106"/>
                    <a:pt x="1" y="106"/>
                  </a:cubicBezTo>
                  <a:cubicBezTo>
                    <a:pt x="1" y="106"/>
                    <a:pt x="1" y="106"/>
                    <a:pt x="1" y="106"/>
                  </a:cubicBezTo>
                  <a:cubicBezTo>
                    <a:pt x="2" y="107"/>
                    <a:pt x="2" y="107"/>
                    <a:pt x="2" y="107"/>
                  </a:cubicBezTo>
                  <a:cubicBezTo>
                    <a:pt x="2" y="107"/>
                    <a:pt x="2" y="107"/>
                    <a:pt x="2" y="107"/>
                  </a:cubicBezTo>
                  <a:cubicBezTo>
                    <a:pt x="3" y="108"/>
                    <a:pt x="4" y="108"/>
                    <a:pt x="4" y="108"/>
                  </a:cubicBezTo>
                  <a:cubicBezTo>
                    <a:pt x="5" y="108"/>
                    <a:pt x="5" y="108"/>
                    <a:pt x="5" y="108"/>
                  </a:cubicBezTo>
                  <a:cubicBezTo>
                    <a:pt x="5" y="108"/>
                    <a:pt x="5" y="108"/>
                    <a:pt x="5" y="108"/>
                  </a:cubicBezTo>
                  <a:cubicBezTo>
                    <a:pt x="6" y="109"/>
                    <a:pt x="6" y="109"/>
                    <a:pt x="6" y="109"/>
                  </a:cubicBezTo>
                  <a:cubicBezTo>
                    <a:pt x="5" y="109"/>
                    <a:pt x="5" y="109"/>
                    <a:pt x="5" y="109"/>
                  </a:cubicBezTo>
                  <a:cubicBezTo>
                    <a:pt x="5" y="110"/>
                    <a:pt x="6" y="110"/>
                    <a:pt x="6" y="111"/>
                  </a:cubicBezTo>
                  <a:cubicBezTo>
                    <a:pt x="7" y="111"/>
                    <a:pt x="7" y="111"/>
                    <a:pt x="7" y="111"/>
                  </a:cubicBezTo>
                  <a:cubicBezTo>
                    <a:pt x="7" y="111"/>
                    <a:pt x="8" y="112"/>
                    <a:pt x="8" y="113"/>
                  </a:cubicBezTo>
                  <a:cubicBezTo>
                    <a:pt x="9" y="113"/>
                    <a:pt x="9" y="113"/>
                    <a:pt x="9" y="113"/>
                  </a:cubicBezTo>
                  <a:cubicBezTo>
                    <a:pt x="9" y="113"/>
                    <a:pt x="9" y="113"/>
                    <a:pt x="9" y="113"/>
                  </a:cubicBezTo>
                  <a:cubicBezTo>
                    <a:pt x="10" y="113"/>
                    <a:pt x="10" y="113"/>
                    <a:pt x="10" y="113"/>
                  </a:cubicBezTo>
                  <a:cubicBezTo>
                    <a:pt x="10" y="113"/>
                    <a:pt x="10" y="113"/>
                    <a:pt x="10" y="113"/>
                  </a:cubicBezTo>
                  <a:cubicBezTo>
                    <a:pt x="11" y="113"/>
                    <a:pt x="11" y="114"/>
                    <a:pt x="11" y="114"/>
                  </a:cubicBezTo>
                  <a:cubicBezTo>
                    <a:pt x="11" y="114"/>
                    <a:pt x="11" y="114"/>
                    <a:pt x="11" y="114"/>
                  </a:cubicBezTo>
                  <a:cubicBezTo>
                    <a:pt x="11" y="114"/>
                    <a:pt x="11" y="114"/>
                    <a:pt x="11" y="114"/>
                  </a:cubicBezTo>
                  <a:cubicBezTo>
                    <a:pt x="11" y="115"/>
                    <a:pt x="11" y="115"/>
                    <a:pt x="11" y="115"/>
                  </a:cubicBezTo>
                  <a:cubicBezTo>
                    <a:pt x="12" y="115"/>
                    <a:pt x="12" y="115"/>
                    <a:pt x="12" y="115"/>
                  </a:cubicBezTo>
                  <a:cubicBezTo>
                    <a:pt x="12" y="115"/>
                    <a:pt x="13" y="115"/>
                    <a:pt x="13" y="115"/>
                  </a:cubicBezTo>
                  <a:cubicBezTo>
                    <a:pt x="13" y="115"/>
                    <a:pt x="13" y="115"/>
                    <a:pt x="13" y="115"/>
                  </a:cubicBezTo>
                  <a:cubicBezTo>
                    <a:pt x="13" y="115"/>
                    <a:pt x="13" y="115"/>
                    <a:pt x="13" y="115"/>
                  </a:cubicBezTo>
                  <a:cubicBezTo>
                    <a:pt x="12" y="116"/>
                    <a:pt x="12" y="116"/>
                    <a:pt x="12" y="116"/>
                  </a:cubicBezTo>
                  <a:cubicBezTo>
                    <a:pt x="13" y="116"/>
                    <a:pt x="13" y="116"/>
                    <a:pt x="13" y="116"/>
                  </a:cubicBezTo>
                  <a:cubicBezTo>
                    <a:pt x="14" y="116"/>
                    <a:pt x="14" y="116"/>
                    <a:pt x="14" y="116"/>
                  </a:cubicBezTo>
                  <a:cubicBezTo>
                    <a:pt x="14" y="117"/>
                    <a:pt x="14" y="117"/>
                    <a:pt x="14" y="117"/>
                  </a:cubicBezTo>
                  <a:cubicBezTo>
                    <a:pt x="14" y="117"/>
                    <a:pt x="14" y="118"/>
                    <a:pt x="15" y="119"/>
                  </a:cubicBezTo>
                  <a:cubicBezTo>
                    <a:pt x="15" y="119"/>
                    <a:pt x="15" y="119"/>
                    <a:pt x="15" y="119"/>
                  </a:cubicBezTo>
                  <a:cubicBezTo>
                    <a:pt x="15" y="120"/>
                    <a:pt x="15" y="120"/>
                    <a:pt x="15" y="120"/>
                  </a:cubicBezTo>
                  <a:cubicBezTo>
                    <a:pt x="16" y="120"/>
                    <a:pt x="16" y="120"/>
                    <a:pt x="16" y="120"/>
                  </a:cubicBezTo>
                  <a:cubicBezTo>
                    <a:pt x="16" y="121"/>
                    <a:pt x="16" y="121"/>
                    <a:pt x="16" y="121"/>
                  </a:cubicBezTo>
                  <a:cubicBezTo>
                    <a:pt x="17" y="121"/>
                    <a:pt x="17" y="121"/>
                    <a:pt x="17" y="121"/>
                  </a:cubicBezTo>
                  <a:cubicBezTo>
                    <a:pt x="17" y="122"/>
                    <a:pt x="17" y="123"/>
                    <a:pt x="17" y="124"/>
                  </a:cubicBezTo>
                  <a:cubicBezTo>
                    <a:pt x="17" y="124"/>
                    <a:pt x="17" y="124"/>
                    <a:pt x="17" y="125"/>
                  </a:cubicBezTo>
                  <a:cubicBezTo>
                    <a:pt x="17" y="125"/>
                    <a:pt x="17" y="125"/>
                    <a:pt x="17" y="125"/>
                  </a:cubicBezTo>
                  <a:cubicBezTo>
                    <a:pt x="17" y="126"/>
                    <a:pt x="17" y="126"/>
                    <a:pt x="17" y="126"/>
                  </a:cubicBezTo>
                  <a:cubicBezTo>
                    <a:pt x="17" y="126"/>
                    <a:pt x="17" y="126"/>
                    <a:pt x="17" y="126"/>
                  </a:cubicBezTo>
                  <a:cubicBezTo>
                    <a:pt x="17" y="127"/>
                    <a:pt x="17" y="128"/>
                    <a:pt x="18" y="128"/>
                  </a:cubicBezTo>
                  <a:cubicBezTo>
                    <a:pt x="18" y="128"/>
                    <a:pt x="18" y="128"/>
                    <a:pt x="18" y="128"/>
                  </a:cubicBezTo>
                  <a:cubicBezTo>
                    <a:pt x="18" y="128"/>
                    <a:pt x="18" y="128"/>
                    <a:pt x="18" y="128"/>
                  </a:cubicBezTo>
                  <a:cubicBezTo>
                    <a:pt x="18" y="128"/>
                    <a:pt x="18" y="128"/>
                    <a:pt x="18" y="128"/>
                  </a:cubicBezTo>
                  <a:cubicBezTo>
                    <a:pt x="18" y="128"/>
                    <a:pt x="18" y="128"/>
                    <a:pt x="18" y="128"/>
                  </a:cubicBezTo>
                  <a:cubicBezTo>
                    <a:pt x="18" y="129"/>
                    <a:pt x="18" y="129"/>
                    <a:pt x="18" y="129"/>
                  </a:cubicBezTo>
                  <a:cubicBezTo>
                    <a:pt x="23" y="129"/>
                    <a:pt x="23" y="129"/>
                    <a:pt x="23" y="129"/>
                  </a:cubicBezTo>
                  <a:cubicBezTo>
                    <a:pt x="23" y="129"/>
                    <a:pt x="23" y="129"/>
                    <a:pt x="23" y="129"/>
                  </a:cubicBezTo>
                  <a:cubicBezTo>
                    <a:pt x="23" y="129"/>
                    <a:pt x="23" y="129"/>
                    <a:pt x="23" y="129"/>
                  </a:cubicBezTo>
                  <a:cubicBezTo>
                    <a:pt x="24" y="129"/>
                    <a:pt x="24" y="129"/>
                    <a:pt x="24" y="129"/>
                  </a:cubicBezTo>
                  <a:cubicBezTo>
                    <a:pt x="24" y="131"/>
                    <a:pt x="24" y="131"/>
                    <a:pt x="24" y="131"/>
                  </a:cubicBezTo>
                  <a:cubicBezTo>
                    <a:pt x="24" y="132"/>
                    <a:pt x="25" y="132"/>
                    <a:pt x="25" y="132"/>
                  </a:cubicBezTo>
                  <a:cubicBezTo>
                    <a:pt x="25" y="132"/>
                    <a:pt x="25" y="132"/>
                    <a:pt x="25" y="132"/>
                  </a:cubicBezTo>
                  <a:cubicBezTo>
                    <a:pt x="26" y="133"/>
                    <a:pt x="26" y="134"/>
                    <a:pt x="26" y="135"/>
                  </a:cubicBezTo>
                  <a:cubicBezTo>
                    <a:pt x="25" y="135"/>
                    <a:pt x="25" y="135"/>
                    <a:pt x="25" y="135"/>
                  </a:cubicBezTo>
                  <a:cubicBezTo>
                    <a:pt x="25" y="137"/>
                    <a:pt x="25" y="137"/>
                    <a:pt x="25" y="137"/>
                  </a:cubicBezTo>
                  <a:cubicBezTo>
                    <a:pt x="27" y="136"/>
                    <a:pt x="27" y="136"/>
                    <a:pt x="27" y="136"/>
                  </a:cubicBezTo>
                  <a:cubicBezTo>
                    <a:pt x="27" y="136"/>
                    <a:pt x="27" y="137"/>
                    <a:pt x="27" y="138"/>
                  </a:cubicBezTo>
                  <a:cubicBezTo>
                    <a:pt x="27" y="139"/>
                    <a:pt x="27" y="140"/>
                    <a:pt x="27" y="140"/>
                  </a:cubicBezTo>
                  <a:cubicBezTo>
                    <a:pt x="25" y="140"/>
                    <a:pt x="25" y="140"/>
                    <a:pt x="25" y="140"/>
                  </a:cubicBezTo>
                  <a:cubicBezTo>
                    <a:pt x="26" y="145"/>
                    <a:pt x="26" y="145"/>
                    <a:pt x="26" y="145"/>
                  </a:cubicBezTo>
                  <a:cubicBezTo>
                    <a:pt x="25" y="146"/>
                    <a:pt x="25" y="146"/>
                    <a:pt x="25" y="146"/>
                  </a:cubicBezTo>
                  <a:cubicBezTo>
                    <a:pt x="25" y="146"/>
                    <a:pt x="25" y="146"/>
                    <a:pt x="25" y="146"/>
                  </a:cubicBezTo>
                  <a:cubicBezTo>
                    <a:pt x="24" y="146"/>
                    <a:pt x="24" y="146"/>
                    <a:pt x="24" y="146"/>
                  </a:cubicBezTo>
                  <a:cubicBezTo>
                    <a:pt x="24" y="147"/>
                    <a:pt x="24" y="147"/>
                    <a:pt x="24" y="147"/>
                  </a:cubicBezTo>
                  <a:cubicBezTo>
                    <a:pt x="24" y="147"/>
                    <a:pt x="24" y="147"/>
                    <a:pt x="24" y="148"/>
                  </a:cubicBezTo>
                  <a:cubicBezTo>
                    <a:pt x="23" y="148"/>
                    <a:pt x="23" y="149"/>
                    <a:pt x="23" y="149"/>
                  </a:cubicBezTo>
                  <a:cubicBezTo>
                    <a:pt x="23" y="150"/>
                    <a:pt x="23" y="150"/>
                    <a:pt x="23" y="150"/>
                  </a:cubicBezTo>
                  <a:cubicBezTo>
                    <a:pt x="22" y="150"/>
                    <a:pt x="22" y="150"/>
                    <a:pt x="22" y="150"/>
                  </a:cubicBezTo>
                  <a:cubicBezTo>
                    <a:pt x="22" y="150"/>
                    <a:pt x="22" y="150"/>
                    <a:pt x="22" y="150"/>
                  </a:cubicBezTo>
                  <a:cubicBezTo>
                    <a:pt x="21" y="150"/>
                    <a:pt x="21" y="150"/>
                    <a:pt x="21" y="150"/>
                  </a:cubicBezTo>
                  <a:cubicBezTo>
                    <a:pt x="21" y="153"/>
                    <a:pt x="21" y="153"/>
                    <a:pt x="21" y="153"/>
                  </a:cubicBezTo>
                  <a:cubicBezTo>
                    <a:pt x="21" y="154"/>
                    <a:pt x="21" y="154"/>
                    <a:pt x="21" y="154"/>
                  </a:cubicBezTo>
                  <a:cubicBezTo>
                    <a:pt x="21" y="155"/>
                    <a:pt x="21" y="156"/>
                    <a:pt x="22" y="156"/>
                  </a:cubicBezTo>
                  <a:cubicBezTo>
                    <a:pt x="22" y="157"/>
                    <a:pt x="22" y="157"/>
                    <a:pt x="22" y="157"/>
                  </a:cubicBezTo>
                  <a:cubicBezTo>
                    <a:pt x="22" y="157"/>
                    <a:pt x="22" y="157"/>
                    <a:pt x="22" y="157"/>
                  </a:cubicBezTo>
                  <a:cubicBezTo>
                    <a:pt x="22" y="157"/>
                    <a:pt x="22" y="157"/>
                    <a:pt x="22" y="157"/>
                  </a:cubicBezTo>
                  <a:cubicBezTo>
                    <a:pt x="21" y="158"/>
                    <a:pt x="21" y="158"/>
                    <a:pt x="21" y="159"/>
                  </a:cubicBezTo>
                  <a:cubicBezTo>
                    <a:pt x="21" y="159"/>
                    <a:pt x="21" y="159"/>
                    <a:pt x="21" y="159"/>
                  </a:cubicBezTo>
                  <a:cubicBezTo>
                    <a:pt x="21" y="160"/>
                    <a:pt x="21" y="160"/>
                    <a:pt x="21" y="160"/>
                  </a:cubicBezTo>
                  <a:cubicBezTo>
                    <a:pt x="21" y="160"/>
                    <a:pt x="21" y="160"/>
                    <a:pt x="21" y="160"/>
                  </a:cubicBezTo>
                  <a:cubicBezTo>
                    <a:pt x="20" y="160"/>
                    <a:pt x="20" y="160"/>
                    <a:pt x="20" y="160"/>
                  </a:cubicBezTo>
                  <a:cubicBezTo>
                    <a:pt x="20" y="165"/>
                    <a:pt x="20" y="165"/>
                    <a:pt x="20" y="165"/>
                  </a:cubicBezTo>
                  <a:cubicBezTo>
                    <a:pt x="20" y="166"/>
                    <a:pt x="20" y="166"/>
                    <a:pt x="20" y="166"/>
                  </a:cubicBezTo>
                  <a:cubicBezTo>
                    <a:pt x="20" y="166"/>
                    <a:pt x="20" y="168"/>
                    <a:pt x="21" y="168"/>
                  </a:cubicBezTo>
                  <a:cubicBezTo>
                    <a:pt x="21" y="168"/>
                    <a:pt x="21" y="168"/>
                    <a:pt x="22" y="169"/>
                  </a:cubicBezTo>
                  <a:cubicBezTo>
                    <a:pt x="23" y="169"/>
                    <a:pt x="24" y="171"/>
                    <a:pt x="24" y="172"/>
                  </a:cubicBezTo>
                  <a:cubicBezTo>
                    <a:pt x="24" y="172"/>
                    <a:pt x="25" y="173"/>
                    <a:pt x="25" y="173"/>
                  </a:cubicBezTo>
                  <a:cubicBezTo>
                    <a:pt x="25" y="174"/>
                    <a:pt x="25" y="174"/>
                    <a:pt x="26" y="175"/>
                  </a:cubicBezTo>
                  <a:cubicBezTo>
                    <a:pt x="26" y="175"/>
                    <a:pt x="26" y="176"/>
                    <a:pt x="27" y="176"/>
                  </a:cubicBezTo>
                  <a:cubicBezTo>
                    <a:pt x="27" y="177"/>
                    <a:pt x="27" y="177"/>
                    <a:pt x="27" y="177"/>
                  </a:cubicBezTo>
                  <a:cubicBezTo>
                    <a:pt x="27" y="178"/>
                    <a:pt x="27" y="178"/>
                    <a:pt x="28" y="178"/>
                  </a:cubicBezTo>
                  <a:cubicBezTo>
                    <a:pt x="28" y="178"/>
                    <a:pt x="28" y="178"/>
                    <a:pt x="28" y="178"/>
                  </a:cubicBezTo>
                  <a:cubicBezTo>
                    <a:pt x="28" y="178"/>
                    <a:pt x="28" y="178"/>
                    <a:pt x="28" y="178"/>
                  </a:cubicBezTo>
                  <a:cubicBezTo>
                    <a:pt x="28" y="179"/>
                    <a:pt x="28" y="179"/>
                    <a:pt x="28" y="179"/>
                  </a:cubicBezTo>
                  <a:cubicBezTo>
                    <a:pt x="28" y="179"/>
                    <a:pt x="28" y="179"/>
                    <a:pt x="28" y="179"/>
                  </a:cubicBezTo>
                  <a:cubicBezTo>
                    <a:pt x="28" y="179"/>
                    <a:pt x="28" y="179"/>
                    <a:pt x="28" y="179"/>
                  </a:cubicBezTo>
                  <a:cubicBezTo>
                    <a:pt x="28" y="180"/>
                    <a:pt x="28" y="180"/>
                    <a:pt x="29" y="180"/>
                  </a:cubicBezTo>
                  <a:cubicBezTo>
                    <a:pt x="29" y="181"/>
                    <a:pt x="29" y="181"/>
                    <a:pt x="29" y="181"/>
                  </a:cubicBezTo>
                  <a:cubicBezTo>
                    <a:pt x="30" y="181"/>
                    <a:pt x="30" y="181"/>
                    <a:pt x="30" y="181"/>
                  </a:cubicBezTo>
                  <a:cubicBezTo>
                    <a:pt x="30" y="182"/>
                    <a:pt x="30" y="182"/>
                    <a:pt x="30" y="182"/>
                  </a:cubicBezTo>
                  <a:cubicBezTo>
                    <a:pt x="30" y="183"/>
                    <a:pt x="30" y="183"/>
                    <a:pt x="30" y="183"/>
                  </a:cubicBezTo>
                  <a:cubicBezTo>
                    <a:pt x="30" y="184"/>
                    <a:pt x="30" y="184"/>
                    <a:pt x="30" y="184"/>
                  </a:cubicBezTo>
                  <a:cubicBezTo>
                    <a:pt x="31" y="184"/>
                    <a:pt x="31" y="184"/>
                    <a:pt x="31" y="184"/>
                  </a:cubicBezTo>
                  <a:cubicBezTo>
                    <a:pt x="31" y="184"/>
                    <a:pt x="31" y="184"/>
                    <a:pt x="31" y="184"/>
                  </a:cubicBezTo>
                  <a:cubicBezTo>
                    <a:pt x="31" y="184"/>
                    <a:pt x="31" y="184"/>
                    <a:pt x="31" y="184"/>
                  </a:cubicBezTo>
                  <a:cubicBezTo>
                    <a:pt x="32" y="184"/>
                    <a:pt x="31" y="186"/>
                    <a:pt x="31" y="187"/>
                  </a:cubicBezTo>
                  <a:cubicBezTo>
                    <a:pt x="31" y="188"/>
                    <a:pt x="31" y="189"/>
                    <a:pt x="31" y="189"/>
                  </a:cubicBezTo>
                  <a:cubicBezTo>
                    <a:pt x="31" y="190"/>
                    <a:pt x="31" y="190"/>
                    <a:pt x="31" y="190"/>
                  </a:cubicBezTo>
                  <a:cubicBezTo>
                    <a:pt x="31" y="190"/>
                    <a:pt x="31" y="190"/>
                    <a:pt x="31" y="190"/>
                  </a:cubicBezTo>
                  <a:cubicBezTo>
                    <a:pt x="31" y="192"/>
                    <a:pt x="31" y="192"/>
                    <a:pt x="31" y="192"/>
                  </a:cubicBezTo>
                  <a:cubicBezTo>
                    <a:pt x="32" y="192"/>
                    <a:pt x="32" y="192"/>
                    <a:pt x="32" y="192"/>
                  </a:cubicBezTo>
                  <a:cubicBezTo>
                    <a:pt x="33" y="192"/>
                    <a:pt x="33" y="192"/>
                    <a:pt x="33" y="192"/>
                  </a:cubicBezTo>
                  <a:cubicBezTo>
                    <a:pt x="33" y="193"/>
                    <a:pt x="33" y="193"/>
                    <a:pt x="34" y="194"/>
                  </a:cubicBezTo>
                  <a:cubicBezTo>
                    <a:pt x="34" y="194"/>
                    <a:pt x="34" y="195"/>
                    <a:pt x="34" y="195"/>
                  </a:cubicBezTo>
                  <a:cubicBezTo>
                    <a:pt x="34" y="195"/>
                    <a:pt x="34" y="195"/>
                    <a:pt x="34" y="195"/>
                  </a:cubicBezTo>
                  <a:cubicBezTo>
                    <a:pt x="34" y="196"/>
                    <a:pt x="34" y="196"/>
                    <a:pt x="35" y="197"/>
                  </a:cubicBezTo>
                  <a:cubicBezTo>
                    <a:pt x="35" y="197"/>
                    <a:pt x="35" y="197"/>
                    <a:pt x="35" y="197"/>
                  </a:cubicBezTo>
                  <a:cubicBezTo>
                    <a:pt x="36" y="197"/>
                    <a:pt x="36" y="198"/>
                    <a:pt x="36" y="198"/>
                  </a:cubicBezTo>
                  <a:cubicBezTo>
                    <a:pt x="35" y="199"/>
                    <a:pt x="35" y="199"/>
                    <a:pt x="35" y="199"/>
                  </a:cubicBezTo>
                  <a:cubicBezTo>
                    <a:pt x="41" y="199"/>
                    <a:pt x="41" y="199"/>
                    <a:pt x="41" y="199"/>
                  </a:cubicBezTo>
                  <a:cubicBezTo>
                    <a:pt x="41" y="200"/>
                    <a:pt x="41" y="200"/>
                    <a:pt x="41" y="200"/>
                  </a:cubicBezTo>
                  <a:cubicBezTo>
                    <a:pt x="41" y="200"/>
                    <a:pt x="41" y="200"/>
                    <a:pt x="41" y="200"/>
                  </a:cubicBezTo>
                  <a:cubicBezTo>
                    <a:pt x="41" y="200"/>
                    <a:pt x="41" y="200"/>
                    <a:pt x="41" y="200"/>
                  </a:cubicBezTo>
                  <a:cubicBezTo>
                    <a:pt x="41" y="202"/>
                    <a:pt x="41" y="202"/>
                    <a:pt x="41" y="202"/>
                  </a:cubicBezTo>
                  <a:cubicBezTo>
                    <a:pt x="41" y="203"/>
                    <a:pt x="42" y="204"/>
                    <a:pt x="42" y="204"/>
                  </a:cubicBezTo>
                  <a:cubicBezTo>
                    <a:pt x="43" y="204"/>
                    <a:pt x="43" y="204"/>
                    <a:pt x="43" y="204"/>
                  </a:cubicBezTo>
                  <a:cubicBezTo>
                    <a:pt x="43" y="204"/>
                    <a:pt x="43" y="204"/>
                    <a:pt x="43" y="204"/>
                  </a:cubicBezTo>
                  <a:cubicBezTo>
                    <a:pt x="43" y="204"/>
                    <a:pt x="43" y="204"/>
                    <a:pt x="43" y="204"/>
                  </a:cubicBezTo>
                  <a:cubicBezTo>
                    <a:pt x="44" y="204"/>
                    <a:pt x="44" y="204"/>
                    <a:pt x="44" y="204"/>
                  </a:cubicBezTo>
                  <a:cubicBezTo>
                    <a:pt x="44" y="204"/>
                    <a:pt x="44" y="204"/>
                    <a:pt x="44" y="204"/>
                  </a:cubicBezTo>
                  <a:cubicBezTo>
                    <a:pt x="45" y="204"/>
                    <a:pt x="45" y="204"/>
                    <a:pt x="46" y="204"/>
                  </a:cubicBezTo>
                  <a:cubicBezTo>
                    <a:pt x="46" y="205"/>
                    <a:pt x="46" y="205"/>
                    <a:pt x="47" y="205"/>
                  </a:cubicBezTo>
                  <a:cubicBezTo>
                    <a:pt x="47" y="205"/>
                    <a:pt x="47" y="205"/>
                    <a:pt x="47" y="205"/>
                  </a:cubicBezTo>
                  <a:cubicBezTo>
                    <a:pt x="47" y="205"/>
                    <a:pt x="47" y="205"/>
                    <a:pt x="47" y="205"/>
                  </a:cubicBezTo>
                  <a:cubicBezTo>
                    <a:pt x="48" y="205"/>
                    <a:pt x="48" y="205"/>
                    <a:pt x="48" y="205"/>
                  </a:cubicBezTo>
                  <a:cubicBezTo>
                    <a:pt x="48" y="205"/>
                    <a:pt x="48" y="205"/>
                    <a:pt x="48" y="205"/>
                  </a:cubicBezTo>
                  <a:cubicBezTo>
                    <a:pt x="48" y="205"/>
                    <a:pt x="48" y="205"/>
                    <a:pt x="48" y="205"/>
                  </a:cubicBezTo>
                  <a:cubicBezTo>
                    <a:pt x="49" y="206"/>
                    <a:pt x="49" y="206"/>
                    <a:pt x="49" y="206"/>
                  </a:cubicBezTo>
                  <a:cubicBezTo>
                    <a:pt x="49" y="207"/>
                    <a:pt x="49" y="207"/>
                    <a:pt x="48" y="208"/>
                  </a:cubicBezTo>
                  <a:cubicBezTo>
                    <a:pt x="48" y="209"/>
                    <a:pt x="48" y="210"/>
                    <a:pt x="48" y="210"/>
                  </a:cubicBezTo>
                  <a:cubicBezTo>
                    <a:pt x="48" y="211"/>
                    <a:pt x="48" y="211"/>
                    <a:pt x="48" y="212"/>
                  </a:cubicBezTo>
                  <a:cubicBezTo>
                    <a:pt x="48" y="212"/>
                    <a:pt x="48" y="212"/>
                    <a:pt x="48" y="212"/>
                  </a:cubicBezTo>
                  <a:cubicBezTo>
                    <a:pt x="48" y="212"/>
                    <a:pt x="48" y="214"/>
                    <a:pt x="49" y="214"/>
                  </a:cubicBezTo>
                  <a:cubicBezTo>
                    <a:pt x="50" y="214"/>
                    <a:pt x="50" y="214"/>
                    <a:pt x="50" y="214"/>
                  </a:cubicBezTo>
                  <a:cubicBezTo>
                    <a:pt x="50" y="214"/>
                    <a:pt x="50" y="214"/>
                    <a:pt x="50" y="214"/>
                  </a:cubicBezTo>
                  <a:cubicBezTo>
                    <a:pt x="50" y="215"/>
                    <a:pt x="50" y="215"/>
                    <a:pt x="50" y="215"/>
                  </a:cubicBezTo>
                  <a:cubicBezTo>
                    <a:pt x="50" y="215"/>
                    <a:pt x="50" y="215"/>
                    <a:pt x="50" y="215"/>
                  </a:cubicBezTo>
                  <a:cubicBezTo>
                    <a:pt x="50" y="215"/>
                    <a:pt x="50" y="215"/>
                    <a:pt x="50" y="215"/>
                  </a:cubicBezTo>
                  <a:cubicBezTo>
                    <a:pt x="50" y="215"/>
                    <a:pt x="50" y="216"/>
                    <a:pt x="50" y="216"/>
                  </a:cubicBezTo>
                  <a:cubicBezTo>
                    <a:pt x="50" y="216"/>
                    <a:pt x="50" y="217"/>
                    <a:pt x="51" y="217"/>
                  </a:cubicBezTo>
                  <a:cubicBezTo>
                    <a:pt x="51" y="217"/>
                    <a:pt x="51" y="217"/>
                    <a:pt x="51" y="217"/>
                  </a:cubicBezTo>
                  <a:cubicBezTo>
                    <a:pt x="51" y="217"/>
                    <a:pt x="51" y="217"/>
                    <a:pt x="51" y="217"/>
                  </a:cubicBezTo>
                  <a:cubicBezTo>
                    <a:pt x="51" y="217"/>
                    <a:pt x="51" y="217"/>
                    <a:pt x="51" y="218"/>
                  </a:cubicBezTo>
                  <a:cubicBezTo>
                    <a:pt x="51" y="219"/>
                    <a:pt x="51" y="219"/>
                    <a:pt x="51" y="219"/>
                  </a:cubicBezTo>
                  <a:cubicBezTo>
                    <a:pt x="51" y="219"/>
                    <a:pt x="51" y="219"/>
                    <a:pt x="51" y="219"/>
                  </a:cubicBezTo>
                  <a:cubicBezTo>
                    <a:pt x="52" y="220"/>
                    <a:pt x="52" y="220"/>
                    <a:pt x="52" y="220"/>
                  </a:cubicBezTo>
                  <a:cubicBezTo>
                    <a:pt x="53" y="220"/>
                    <a:pt x="53" y="220"/>
                    <a:pt x="53" y="220"/>
                  </a:cubicBezTo>
                  <a:cubicBezTo>
                    <a:pt x="53" y="220"/>
                    <a:pt x="53" y="221"/>
                    <a:pt x="53" y="221"/>
                  </a:cubicBezTo>
                  <a:cubicBezTo>
                    <a:pt x="53" y="222"/>
                    <a:pt x="53" y="222"/>
                    <a:pt x="53" y="223"/>
                  </a:cubicBezTo>
                  <a:cubicBezTo>
                    <a:pt x="53" y="223"/>
                    <a:pt x="53" y="224"/>
                    <a:pt x="53" y="225"/>
                  </a:cubicBezTo>
                  <a:cubicBezTo>
                    <a:pt x="53" y="236"/>
                    <a:pt x="53" y="236"/>
                    <a:pt x="53" y="236"/>
                  </a:cubicBezTo>
                  <a:cubicBezTo>
                    <a:pt x="53" y="237"/>
                    <a:pt x="53" y="237"/>
                    <a:pt x="53" y="237"/>
                  </a:cubicBezTo>
                  <a:cubicBezTo>
                    <a:pt x="54" y="237"/>
                    <a:pt x="54" y="237"/>
                    <a:pt x="54" y="237"/>
                  </a:cubicBezTo>
                  <a:cubicBezTo>
                    <a:pt x="54" y="237"/>
                    <a:pt x="54" y="237"/>
                    <a:pt x="54" y="237"/>
                  </a:cubicBezTo>
                  <a:cubicBezTo>
                    <a:pt x="54" y="237"/>
                    <a:pt x="54" y="237"/>
                    <a:pt x="54" y="237"/>
                  </a:cubicBezTo>
                  <a:cubicBezTo>
                    <a:pt x="54" y="237"/>
                    <a:pt x="54" y="237"/>
                    <a:pt x="54" y="237"/>
                  </a:cubicBezTo>
                  <a:cubicBezTo>
                    <a:pt x="54" y="238"/>
                    <a:pt x="54" y="238"/>
                    <a:pt x="54" y="238"/>
                  </a:cubicBezTo>
                  <a:cubicBezTo>
                    <a:pt x="54" y="239"/>
                    <a:pt x="54" y="239"/>
                    <a:pt x="55" y="240"/>
                  </a:cubicBezTo>
                  <a:cubicBezTo>
                    <a:pt x="55" y="240"/>
                    <a:pt x="55" y="240"/>
                    <a:pt x="55" y="240"/>
                  </a:cubicBezTo>
                  <a:cubicBezTo>
                    <a:pt x="56" y="240"/>
                    <a:pt x="56" y="241"/>
                    <a:pt x="56" y="241"/>
                  </a:cubicBezTo>
                  <a:cubicBezTo>
                    <a:pt x="56" y="242"/>
                    <a:pt x="56" y="243"/>
                    <a:pt x="56" y="244"/>
                  </a:cubicBezTo>
                  <a:cubicBezTo>
                    <a:pt x="56" y="245"/>
                    <a:pt x="56" y="245"/>
                    <a:pt x="56" y="246"/>
                  </a:cubicBezTo>
                  <a:cubicBezTo>
                    <a:pt x="56" y="247"/>
                    <a:pt x="56" y="247"/>
                    <a:pt x="56" y="247"/>
                  </a:cubicBezTo>
                  <a:cubicBezTo>
                    <a:pt x="57" y="247"/>
                    <a:pt x="57" y="247"/>
                    <a:pt x="57" y="247"/>
                  </a:cubicBezTo>
                  <a:cubicBezTo>
                    <a:pt x="57" y="247"/>
                    <a:pt x="57" y="247"/>
                    <a:pt x="57" y="247"/>
                  </a:cubicBezTo>
                  <a:cubicBezTo>
                    <a:pt x="57" y="247"/>
                    <a:pt x="57" y="247"/>
                    <a:pt x="57" y="247"/>
                  </a:cubicBezTo>
                  <a:cubicBezTo>
                    <a:pt x="57" y="247"/>
                    <a:pt x="57" y="247"/>
                    <a:pt x="57" y="249"/>
                  </a:cubicBezTo>
                  <a:cubicBezTo>
                    <a:pt x="57" y="249"/>
                    <a:pt x="57" y="249"/>
                    <a:pt x="57" y="250"/>
                  </a:cubicBezTo>
                  <a:cubicBezTo>
                    <a:pt x="57" y="250"/>
                    <a:pt x="57" y="251"/>
                    <a:pt x="57" y="251"/>
                  </a:cubicBezTo>
                  <a:cubicBezTo>
                    <a:pt x="57" y="251"/>
                    <a:pt x="57" y="252"/>
                    <a:pt x="57" y="252"/>
                  </a:cubicBezTo>
                  <a:cubicBezTo>
                    <a:pt x="57" y="253"/>
                    <a:pt x="57" y="253"/>
                    <a:pt x="57" y="253"/>
                  </a:cubicBezTo>
                  <a:cubicBezTo>
                    <a:pt x="57" y="255"/>
                    <a:pt x="58" y="257"/>
                    <a:pt x="59" y="258"/>
                  </a:cubicBezTo>
                  <a:cubicBezTo>
                    <a:pt x="59" y="258"/>
                    <a:pt x="59" y="258"/>
                    <a:pt x="59" y="258"/>
                  </a:cubicBezTo>
                  <a:cubicBezTo>
                    <a:pt x="61" y="259"/>
                    <a:pt x="61" y="259"/>
                    <a:pt x="61" y="260"/>
                  </a:cubicBezTo>
                  <a:cubicBezTo>
                    <a:pt x="61" y="261"/>
                    <a:pt x="61" y="261"/>
                    <a:pt x="61" y="261"/>
                  </a:cubicBezTo>
                  <a:cubicBezTo>
                    <a:pt x="62" y="261"/>
                    <a:pt x="62" y="261"/>
                    <a:pt x="62" y="261"/>
                  </a:cubicBezTo>
                  <a:cubicBezTo>
                    <a:pt x="63" y="261"/>
                    <a:pt x="63" y="261"/>
                    <a:pt x="63" y="261"/>
                  </a:cubicBezTo>
                  <a:cubicBezTo>
                    <a:pt x="63" y="261"/>
                    <a:pt x="63" y="261"/>
                    <a:pt x="63" y="261"/>
                  </a:cubicBezTo>
                  <a:cubicBezTo>
                    <a:pt x="63" y="261"/>
                    <a:pt x="63" y="261"/>
                    <a:pt x="63" y="261"/>
                  </a:cubicBezTo>
                  <a:cubicBezTo>
                    <a:pt x="63" y="262"/>
                    <a:pt x="63" y="262"/>
                    <a:pt x="63" y="262"/>
                  </a:cubicBezTo>
                  <a:cubicBezTo>
                    <a:pt x="63" y="262"/>
                    <a:pt x="63" y="262"/>
                    <a:pt x="63" y="262"/>
                  </a:cubicBezTo>
                  <a:cubicBezTo>
                    <a:pt x="63" y="263"/>
                    <a:pt x="63" y="263"/>
                    <a:pt x="64" y="263"/>
                  </a:cubicBezTo>
                  <a:cubicBezTo>
                    <a:pt x="64" y="264"/>
                    <a:pt x="64" y="264"/>
                    <a:pt x="64" y="264"/>
                  </a:cubicBezTo>
                  <a:cubicBezTo>
                    <a:pt x="64" y="265"/>
                    <a:pt x="65" y="265"/>
                    <a:pt x="65" y="265"/>
                  </a:cubicBezTo>
                  <a:cubicBezTo>
                    <a:pt x="66" y="265"/>
                    <a:pt x="66" y="265"/>
                    <a:pt x="66" y="265"/>
                  </a:cubicBezTo>
                  <a:cubicBezTo>
                    <a:pt x="66" y="265"/>
                    <a:pt x="66" y="265"/>
                    <a:pt x="66" y="265"/>
                  </a:cubicBezTo>
                  <a:cubicBezTo>
                    <a:pt x="66" y="267"/>
                    <a:pt x="66" y="268"/>
                    <a:pt x="67" y="269"/>
                  </a:cubicBezTo>
                  <a:cubicBezTo>
                    <a:pt x="67" y="269"/>
                    <a:pt x="68" y="269"/>
                    <a:pt x="68" y="270"/>
                  </a:cubicBezTo>
                  <a:cubicBezTo>
                    <a:pt x="69" y="270"/>
                    <a:pt x="70" y="271"/>
                    <a:pt x="70" y="272"/>
                  </a:cubicBezTo>
                  <a:cubicBezTo>
                    <a:pt x="70" y="273"/>
                    <a:pt x="70" y="273"/>
                    <a:pt x="70" y="273"/>
                  </a:cubicBezTo>
                  <a:cubicBezTo>
                    <a:pt x="70" y="273"/>
                    <a:pt x="70" y="273"/>
                    <a:pt x="70" y="273"/>
                  </a:cubicBezTo>
                  <a:cubicBezTo>
                    <a:pt x="70" y="273"/>
                    <a:pt x="70" y="273"/>
                    <a:pt x="70" y="274"/>
                  </a:cubicBezTo>
                  <a:cubicBezTo>
                    <a:pt x="70" y="274"/>
                    <a:pt x="70" y="274"/>
                    <a:pt x="70" y="274"/>
                  </a:cubicBezTo>
                  <a:cubicBezTo>
                    <a:pt x="70" y="274"/>
                    <a:pt x="70" y="274"/>
                    <a:pt x="70" y="274"/>
                  </a:cubicBezTo>
                  <a:cubicBezTo>
                    <a:pt x="70" y="274"/>
                    <a:pt x="70" y="275"/>
                    <a:pt x="71" y="275"/>
                  </a:cubicBezTo>
                  <a:cubicBezTo>
                    <a:pt x="72" y="276"/>
                    <a:pt x="72" y="276"/>
                    <a:pt x="72" y="276"/>
                  </a:cubicBezTo>
                  <a:cubicBezTo>
                    <a:pt x="72" y="276"/>
                    <a:pt x="72" y="277"/>
                    <a:pt x="73" y="277"/>
                  </a:cubicBezTo>
                  <a:cubicBezTo>
                    <a:pt x="73" y="277"/>
                    <a:pt x="73" y="277"/>
                    <a:pt x="73" y="277"/>
                  </a:cubicBezTo>
                  <a:cubicBezTo>
                    <a:pt x="73" y="278"/>
                    <a:pt x="73" y="278"/>
                    <a:pt x="74" y="278"/>
                  </a:cubicBezTo>
                  <a:cubicBezTo>
                    <a:pt x="74" y="279"/>
                    <a:pt x="74" y="279"/>
                    <a:pt x="74" y="279"/>
                  </a:cubicBezTo>
                  <a:cubicBezTo>
                    <a:pt x="75" y="280"/>
                    <a:pt x="76" y="280"/>
                    <a:pt x="77" y="280"/>
                  </a:cubicBezTo>
                  <a:cubicBezTo>
                    <a:pt x="77" y="280"/>
                    <a:pt x="77" y="280"/>
                    <a:pt x="77" y="280"/>
                  </a:cubicBezTo>
                  <a:cubicBezTo>
                    <a:pt x="77" y="280"/>
                    <a:pt x="77" y="280"/>
                    <a:pt x="77" y="280"/>
                  </a:cubicBezTo>
                  <a:cubicBezTo>
                    <a:pt x="77" y="280"/>
                    <a:pt x="77" y="280"/>
                    <a:pt x="77" y="280"/>
                  </a:cubicBezTo>
                  <a:cubicBezTo>
                    <a:pt x="77" y="280"/>
                    <a:pt x="77" y="280"/>
                    <a:pt x="77" y="280"/>
                  </a:cubicBezTo>
                  <a:cubicBezTo>
                    <a:pt x="77" y="281"/>
                    <a:pt x="77" y="281"/>
                    <a:pt x="77" y="281"/>
                  </a:cubicBezTo>
                  <a:cubicBezTo>
                    <a:pt x="78" y="281"/>
                    <a:pt x="78" y="281"/>
                    <a:pt x="78" y="281"/>
                  </a:cubicBezTo>
                  <a:cubicBezTo>
                    <a:pt x="79" y="281"/>
                    <a:pt x="79" y="281"/>
                    <a:pt x="79" y="281"/>
                  </a:cubicBezTo>
                  <a:cubicBezTo>
                    <a:pt x="79" y="281"/>
                    <a:pt x="79" y="281"/>
                    <a:pt x="79" y="281"/>
                  </a:cubicBezTo>
                  <a:cubicBezTo>
                    <a:pt x="80" y="281"/>
                    <a:pt x="80" y="281"/>
                    <a:pt x="80" y="281"/>
                  </a:cubicBezTo>
                  <a:cubicBezTo>
                    <a:pt x="80" y="281"/>
                    <a:pt x="80" y="281"/>
                    <a:pt x="80" y="281"/>
                  </a:cubicBezTo>
                  <a:cubicBezTo>
                    <a:pt x="80" y="281"/>
                    <a:pt x="80" y="281"/>
                    <a:pt x="80" y="281"/>
                  </a:cubicBezTo>
                  <a:cubicBezTo>
                    <a:pt x="80" y="283"/>
                    <a:pt x="80" y="283"/>
                    <a:pt x="80" y="283"/>
                  </a:cubicBezTo>
                  <a:cubicBezTo>
                    <a:pt x="81" y="283"/>
                    <a:pt x="81" y="283"/>
                    <a:pt x="81" y="283"/>
                  </a:cubicBezTo>
                  <a:cubicBezTo>
                    <a:pt x="81" y="283"/>
                    <a:pt x="81" y="283"/>
                    <a:pt x="81" y="283"/>
                  </a:cubicBezTo>
                  <a:cubicBezTo>
                    <a:pt x="81" y="283"/>
                    <a:pt x="82" y="283"/>
                    <a:pt x="82" y="283"/>
                  </a:cubicBezTo>
                  <a:cubicBezTo>
                    <a:pt x="83" y="283"/>
                    <a:pt x="84" y="283"/>
                    <a:pt x="84" y="282"/>
                  </a:cubicBezTo>
                  <a:cubicBezTo>
                    <a:pt x="85" y="282"/>
                    <a:pt x="85" y="281"/>
                    <a:pt x="85" y="281"/>
                  </a:cubicBezTo>
                  <a:cubicBezTo>
                    <a:pt x="84" y="280"/>
                    <a:pt x="84" y="280"/>
                    <a:pt x="84" y="279"/>
                  </a:cubicBezTo>
                  <a:cubicBezTo>
                    <a:pt x="83" y="278"/>
                    <a:pt x="83" y="278"/>
                    <a:pt x="83" y="278"/>
                  </a:cubicBezTo>
                  <a:cubicBezTo>
                    <a:pt x="83" y="278"/>
                    <a:pt x="83" y="278"/>
                    <a:pt x="83" y="278"/>
                  </a:cubicBezTo>
                  <a:cubicBezTo>
                    <a:pt x="83" y="278"/>
                    <a:pt x="83" y="278"/>
                    <a:pt x="83" y="278"/>
                  </a:cubicBezTo>
                  <a:cubicBezTo>
                    <a:pt x="84" y="278"/>
                    <a:pt x="84" y="278"/>
                    <a:pt x="84" y="278"/>
                  </a:cubicBezTo>
                  <a:cubicBezTo>
                    <a:pt x="85" y="278"/>
                    <a:pt x="85" y="278"/>
                    <a:pt x="85" y="278"/>
                  </a:cubicBezTo>
                  <a:cubicBezTo>
                    <a:pt x="85" y="278"/>
                    <a:pt x="85" y="278"/>
                    <a:pt x="85" y="278"/>
                  </a:cubicBezTo>
                  <a:cubicBezTo>
                    <a:pt x="85" y="277"/>
                    <a:pt x="85" y="277"/>
                    <a:pt x="85" y="276"/>
                  </a:cubicBezTo>
                  <a:cubicBezTo>
                    <a:pt x="85" y="276"/>
                    <a:pt x="85" y="275"/>
                    <a:pt x="84" y="275"/>
                  </a:cubicBezTo>
                  <a:cubicBezTo>
                    <a:pt x="84" y="274"/>
                    <a:pt x="83" y="274"/>
                    <a:pt x="82" y="274"/>
                  </a:cubicBezTo>
                  <a:cubicBezTo>
                    <a:pt x="82" y="273"/>
                    <a:pt x="82" y="273"/>
                    <a:pt x="82" y="273"/>
                  </a:cubicBezTo>
                  <a:cubicBezTo>
                    <a:pt x="82" y="273"/>
                    <a:pt x="82" y="273"/>
                    <a:pt x="82" y="273"/>
                  </a:cubicBezTo>
                  <a:cubicBezTo>
                    <a:pt x="82" y="273"/>
                    <a:pt x="82" y="273"/>
                    <a:pt x="82" y="273"/>
                  </a:cubicBezTo>
                  <a:cubicBezTo>
                    <a:pt x="82" y="271"/>
                    <a:pt x="82" y="271"/>
                    <a:pt x="82" y="271"/>
                  </a:cubicBezTo>
                  <a:cubicBezTo>
                    <a:pt x="82" y="271"/>
                    <a:pt x="82" y="271"/>
                    <a:pt x="82" y="271"/>
                  </a:cubicBezTo>
                  <a:cubicBezTo>
                    <a:pt x="82" y="271"/>
                    <a:pt x="82" y="270"/>
                    <a:pt x="82" y="270"/>
                  </a:cubicBezTo>
                  <a:cubicBezTo>
                    <a:pt x="82" y="270"/>
                    <a:pt x="81" y="269"/>
                    <a:pt x="81" y="269"/>
                  </a:cubicBezTo>
                  <a:cubicBezTo>
                    <a:pt x="80" y="269"/>
                    <a:pt x="80" y="269"/>
                    <a:pt x="80" y="269"/>
                  </a:cubicBezTo>
                  <a:cubicBezTo>
                    <a:pt x="80" y="268"/>
                    <a:pt x="80" y="267"/>
                    <a:pt x="80" y="266"/>
                  </a:cubicBezTo>
                  <a:cubicBezTo>
                    <a:pt x="80" y="266"/>
                    <a:pt x="80" y="265"/>
                    <a:pt x="80" y="265"/>
                  </a:cubicBezTo>
                  <a:cubicBezTo>
                    <a:pt x="80" y="264"/>
                    <a:pt x="80" y="263"/>
                    <a:pt x="80" y="263"/>
                  </a:cubicBezTo>
                  <a:cubicBezTo>
                    <a:pt x="79" y="262"/>
                    <a:pt x="79" y="262"/>
                    <a:pt x="79" y="262"/>
                  </a:cubicBezTo>
                  <a:cubicBezTo>
                    <a:pt x="79" y="262"/>
                    <a:pt x="79" y="262"/>
                    <a:pt x="79" y="262"/>
                  </a:cubicBezTo>
                  <a:cubicBezTo>
                    <a:pt x="79" y="261"/>
                    <a:pt x="79" y="261"/>
                    <a:pt x="79" y="261"/>
                  </a:cubicBezTo>
                  <a:cubicBezTo>
                    <a:pt x="78" y="261"/>
                    <a:pt x="78" y="261"/>
                    <a:pt x="78" y="261"/>
                  </a:cubicBezTo>
                  <a:cubicBezTo>
                    <a:pt x="78" y="261"/>
                    <a:pt x="78" y="261"/>
                    <a:pt x="78" y="261"/>
                  </a:cubicBezTo>
                  <a:cubicBezTo>
                    <a:pt x="78" y="260"/>
                    <a:pt x="78" y="260"/>
                    <a:pt x="78" y="260"/>
                  </a:cubicBezTo>
                  <a:cubicBezTo>
                    <a:pt x="78" y="260"/>
                    <a:pt x="78" y="260"/>
                    <a:pt x="78" y="260"/>
                  </a:cubicBezTo>
                  <a:cubicBezTo>
                    <a:pt x="78" y="260"/>
                    <a:pt x="78" y="260"/>
                    <a:pt x="78" y="260"/>
                  </a:cubicBezTo>
                  <a:cubicBezTo>
                    <a:pt x="79" y="260"/>
                    <a:pt x="79" y="260"/>
                    <a:pt x="79" y="260"/>
                  </a:cubicBezTo>
                  <a:cubicBezTo>
                    <a:pt x="80" y="259"/>
                    <a:pt x="80" y="258"/>
                    <a:pt x="81" y="257"/>
                  </a:cubicBezTo>
                  <a:cubicBezTo>
                    <a:pt x="81" y="256"/>
                    <a:pt x="81" y="256"/>
                    <a:pt x="81" y="256"/>
                  </a:cubicBezTo>
                  <a:cubicBezTo>
                    <a:pt x="81" y="256"/>
                    <a:pt x="81" y="255"/>
                    <a:pt x="81" y="255"/>
                  </a:cubicBezTo>
                  <a:cubicBezTo>
                    <a:pt x="82" y="255"/>
                    <a:pt x="82" y="255"/>
                    <a:pt x="82" y="255"/>
                  </a:cubicBezTo>
                  <a:cubicBezTo>
                    <a:pt x="82" y="255"/>
                    <a:pt x="83" y="255"/>
                    <a:pt x="83" y="255"/>
                  </a:cubicBezTo>
                  <a:cubicBezTo>
                    <a:pt x="85" y="256"/>
                    <a:pt x="85" y="256"/>
                    <a:pt x="85" y="256"/>
                  </a:cubicBezTo>
                  <a:cubicBezTo>
                    <a:pt x="85" y="255"/>
                    <a:pt x="85" y="255"/>
                    <a:pt x="85" y="255"/>
                  </a:cubicBezTo>
                  <a:cubicBezTo>
                    <a:pt x="85" y="254"/>
                    <a:pt x="85" y="254"/>
                    <a:pt x="85" y="254"/>
                  </a:cubicBezTo>
                  <a:cubicBezTo>
                    <a:pt x="85" y="254"/>
                    <a:pt x="85" y="254"/>
                    <a:pt x="85" y="254"/>
                  </a:cubicBezTo>
                  <a:cubicBezTo>
                    <a:pt x="85" y="254"/>
                    <a:pt x="85" y="254"/>
                    <a:pt x="85" y="254"/>
                  </a:cubicBezTo>
                  <a:cubicBezTo>
                    <a:pt x="86" y="254"/>
                    <a:pt x="86" y="254"/>
                    <a:pt x="86" y="254"/>
                  </a:cubicBezTo>
                  <a:cubicBezTo>
                    <a:pt x="87" y="254"/>
                    <a:pt x="88" y="253"/>
                    <a:pt x="89" y="252"/>
                  </a:cubicBezTo>
                  <a:cubicBezTo>
                    <a:pt x="90" y="251"/>
                    <a:pt x="89" y="250"/>
                    <a:pt x="88" y="249"/>
                  </a:cubicBezTo>
                  <a:cubicBezTo>
                    <a:pt x="88" y="248"/>
                    <a:pt x="88" y="248"/>
                    <a:pt x="88" y="247"/>
                  </a:cubicBezTo>
                  <a:cubicBezTo>
                    <a:pt x="88" y="246"/>
                    <a:pt x="88" y="246"/>
                    <a:pt x="88" y="246"/>
                  </a:cubicBezTo>
                  <a:cubicBezTo>
                    <a:pt x="87" y="246"/>
                    <a:pt x="87" y="246"/>
                    <a:pt x="87" y="246"/>
                  </a:cubicBezTo>
                  <a:cubicBezTo>
                    <a:pt x="86" y="246"/>
                    <a:pt x="86" y="246"/>
                    <a:pt x="86" y="246"/>
                  </a:cubicBezTo>
                  <a:cubicBezTo>
                    <a:pt x="85" y="246"/>
                    <a:pt x="85" y="246"/>
                    <a:pt x="85" y="246"/>
                  </a:cubicBezTo>
                  <a:cubicBezTo>
                    <a:pt x="85" y="245"/>
                    <a:pt x="85" y="245"/>
                    <a:pt x="85" y="245"/>
                  </a:cubicBezTo>
                  <a:cubicBezTo>
                    <a:pt x="90" y="245"/>
                    <a:pt x="90" y="245"/>
                    <a:pt x="90" y="245"/>
                  </a:cubicBezTo>
                  <a:cubicBezTo>
                    <a:pt x="90" y="244"/>
                    <a:pt x="90" y="244"/>
                    <a:pt x="90" y="244"/>
                  </a:cubicBezTo>
                  <a:cubicBezTo>
                    <a:pt x="91" y="244"/>
                    <a:pt x="91" y="244"/>
                    <a:pt x="91" y="244"/>
                  </a:cubicBezTo>
                  <a:cubicBezTo>
                    <a:pt x="91" y="244"/>
                    <a:pt x="91" y="244"/>
                    <a:pt x="91" y="244"/>
                  </a:cubicBezTo>
                  <a:cubicBezTo>
                    <a:pt x="92" y="244"/>
                    <a:pt x="92" y="244"/>
                    <a:pt x="92" y="244"/>
                  </a:cubicBezTo>
                  <a:cubicBezTo>
                    <a:pt x="92" y="243"/>
                    <a:pt x="92" y="243"/>
                    <a:pt x="92" y="243"/>
                  </a:cubicBezTo>
                  <a:cubicBezTo>
                    <a:pt x="92" y="242"/>
                    <a:pt x="92" y="242"/>
                    <a:pt x="92" y="242"/>
                  </a:cubicBezTo>
                  <a:cubicBezTo>
                    <a:pt x="92" y="241"/>
                    <a:pt x="92" y="240"/>
                    <a:pt x="92" y="240"/>
                  </a:cubicBezTo>
                  <a:cubicBezTo>
                    <a:pt x="92" y="240"/>
                    <a:pt x="92" y="240"/>
                    <a:pt x="92" y="240"/>
                  </a:cubicBezTo>
                  <a:cubicBezTo>
                    <a:pt x="92" y="240"/>
                    <a:pt x="92" y="240"/>
                    <a:pt x="92" y="240"/>
                  </a:cubicBezTo>
                  <a:cubicBezTo>
                    <a:pt x="92" y="240"/>
                    <a:pt x="93" y="240"/>
                    <a:pt x="93" y="239"/>
                  </a:cubicBezTo>
                  <a:cubicBezTo>
                    <a:pt x="94" y="239"/>
                    <a:pt x="94" y="239"/>
                    <a:pt x="94" y="239"/>
                  </a:cubicBezTo>
                  <a:cubicBezTo>
                    <a:pt x="95" y="238"/>
                    <a:pt x="96" y="237"/>
                    <a:pt x="97" y="236"/>
                  </a:cubicBezTo>
                  <a:cubicBezTo>
                    <a:pt x="98" y="235"/>
                    <a:pt x="98" y="234"/>
                    <a:pt x="98" y="233"/>
                  </a:cubicBezTo>
                  <a:cubicBezTo>
                    <a:pt x="98" y="224"/>
                    <a:pt x="98" y="224"/>
                    <a:pt x="98" y="224"/>
                  </a:cubicBezTo>
                  <a:cubicBezTo>
                    <a:pt x="98" y="224"/>
                    <a:pt x="98" y="224"/>
                    <a:pt x="98" y="224"/>
                  </a:cubicBezTo>
                  <a:cubicBezTo>
                    <a:pt x="98" y="224"/>
                    <a:pt x="98" y="224"/>
                    <a:pt x="98" y="224"/>
                  </a:cubicBezTo>
                  <a:cubicBezTo>
                    <a:pt x="99" y="224"/>
                    <a:pt x="99" y="224"/>
                    <a:pt x="99" y="224"/>
                  </a:cubicBezTo>
                  <a:cubicBezTo>
                    <a:pt x="99" y="223"/>
                    <a:pt x="99" y="223"/>
                    <a:pt x="99" y="223"/>
                  </a:cubicBezTo>
                  <a:cubicBezTo>
                    <a:pt x="99" y="223"/>
                    <a:pt x="99" y="222"/>
                    <a:pt x="100" y="222"/>
                  </a:cubicBezTo>
                  <a:cubicBezTo>
                    <a:pt x="100" y="221"/>
                    <a:pt x="100" y="221"/>
                    <a:pt x="101" y="220"/>
                  </a:cubicBezTo>
                  <a:cubicBezTo>
                    <a:pt x="101" y="220"/>
                    <a:pt x="101" y="220"/>
                    <a:pt x="101" y="220"/>
                  </a:cubicBezTo>
                  <a:cubicBezTo>
                    <a:pt x="101" y="219"/>
                    <a:pt x="101" y="219"/>
                    <a:pt x="103" y="218"/>
                  </a:cubicBezTo>
                  <a:cubicBezTo>
                    <a:pt x="103" y="218"/>
                    <a:pt x="104" y="218"/>
                    <a:pt x="105" y="218"/>
                  </a:cubicBezTo>
                  <a:cubicBezTo>
                    <a:pt x="105" y="218"/>
                    <a:pt x="106" y="218"/>
                    <a:pt x="106" y="218"/>
                  </a:cubicBezTo>
                  <a:cubicBezTo>
                    <a:pt x="107" y="218"/>
                    <a:pt x="107" y="218"/>
                    <a:pt x="108" y="218"/>
                  </a:cubicBezTo>
                  <a:cubicBezTo>
                    <a:pt x="109" y="218"/>
                    <a:pt x="109" y="218"/>
                    <a:pt x="109" y="218"/>
                  </a:cubicBezTo>
                  <a:cubicBezTo>
                    <a:pt x="110" y="218"/>
                    <a:pt x="111" y="218"/>
                    <a:pt x="111" y="217"/>
                  </a:cubicBezTo>
                  <a:cubicBezTo>
                    <a:pt x="111" y="217"/>
                    <a:pt x="111" y="217"/>
                    <a:pt x="111" y="217"/>
                  </a:cubicBezTo>
                  <a:cubicBezTo>
                    <a:pt x="111" y="217"/>
                    <a:pt x="111" y="217"/>
                    <a:pt x="111" y="217"/>
                  </a:cubicBezTo>
                  <a:cubicBezTo>
                    <a:pt x="111" y="217"/>
                    <a:pt x="111" y="217"/>
                    <a:pt x="111" y="217"/>
                  </a:cubicBezTo>
                  <a:cubicBezTo>
                    <a:pt x="111" y="217"/>
                    <a:pt x="111" y="217"/>
                    <a:pt x="111" y="217"/>
                  </a:cubicBezTo>
                  <a:cubicBezTo>
                    <a:pt x="112" y="217"/>
                    <a:pt x="112" y="217"/>
                    <a:pt x="112" y="217"/>
                  </a:cubicBezTo>
                  <a:cubicBezTo>
                    <a:pt x="112" y="216"/>
                    <a:pt x="112" y="216"/>
                    <a:pt x="112" y="216"/>
                  </a:cubicBezTo>
                  <a:cubicBezTo>
                    <a:pt x="112" y="215"/>
                    <a:pt x="112" y="215"/>
                    <a:pt x="112" y="215"/>
                  </a:cubicBezTo>
                  <a:cubicBezTo>
                    <a:pt x="112" y="215"/>
                    <a:pt x="112" y="214"/>
                    <a:pt x="112" y="214"/>
                  </a:cubicBezTo>
                  <a:cubicBezTo>
                    <a:pt x="113" y="214"/>
                    <a:pt x="113" y="214"/>
                    <a:pt x="113" y="214"/>
                  </a:cubicBezTo>
                  <a:cubicBezTo>
                    <a:pt x="113" y="214"/>
                    <a:pt x="113" y="214"/>
                    <a:pt x="114" y="213"/>
                  </a:cubicBezTo>
                  <a:cubicBezTo>
                    <a:pt x="114" y="213"/>
                    <a:pt x="115" y="213"/>
                    <a:pt x="115" y="213"/>
                  </a:cubicBezTo>
                  <a:cubicBezTo>
                    <a:pt x="115" y="212"/>
                    <a:pt x="115" y="212"/>
                    <a:pt x="115" y="212"/>
                  </a:cubicBezTo>
                  <a:cubicBezTo>
                    <a:pt x="116" y="212"/>
                    <a:pt x="116" y="212"/>
                    <a:pt x="116" y="212"/>
                  </a:cubicBezTo>
                  <a:cubicBezTo>
                    <a:pt x="116" y="212"/>
                    <a:pt x="116" y="212"/>
                    <a:pt x="116" y="212"/>
                  </a:cubicBezTo>
                  <a:cubicBezTo>
                    <a:pt x="117" y="212"/>
                    <a:pt x="118" y="212"/>
                    <a:pt x="118" y="211"/>
                  </a:cubicBezTo>
                  <a:cubicBezTo>
                    <a:pt x="118" y="211"/>
                    <a:pt x="119" y="210"/>
                    <a:pt x="119" y="210"/>
                  </a:cubicBezTo>
                  <a:cubicBezTo>
                    <a:pt x="119" y="209"/>
                    <a:pt x="119" y="208"/>
                    <a:pt x="120" y="207"/>
                  </a:cubicBezTo>
                  <a:cubicBezTo>
                    <a:pt x="120" y="207"/>
                    <a:pt x="121" y="207"/>
                    <a:pt x="121" y="207"/>
                  </a:cubicBezTo>
                  <a:cubicBezTo>
                    <a:pt x="123" y="206"/>
                    <a:pt x="124" y="205"/>
                    <a:pt x="124" y="204"/>
                  </a:cubicBezTo>
                  <a:cubicBezTo>
                    <a:pt x="123" y="203"/>
                    <a:pt x="123" y="201"/>
                    <a:pt x="123" y="199"/>
                  </a:cubicBezTo>
                  <a:cubicBezTo>
                    <a:pt x="123" y="199"/>
                    <a:pt x="123" y="198"/>
                    <a:pt x="123" y="197"/>
                  </a:cubicBezTo>
                  <a:cubicBezTo>
                    <a:pt x="123" y="191"/>
                    <a:pt x="123" y="191"/>
                    <a:pt x="123" y="191"/>
                  </a:cubicBezTo>
                  <a:cubicBezTo>
                    <a:pt x="123" y="190"/>
                    <a:pt x="123" y="190"/>
                    <a:pt x="123" y="190"/>
                  </a:cubicBezTo>
                  <a:cubicBezTo>
                    <a:pt x="123" y="190"/>
                    <a:pt x="123" y="190"/>
                    <a:pt x="123" y="190"/>
                  </a:cubicBezTo>
                  <a:cubicBezTo>
                    <a:pt x="122" y="190"/>
                    <a:pt x="122" y="190"/>
                    <a:pt x="122" y="190"/>
                  </a:cubicBezTo>
                  <a:cubicBezTo>
                    <a:pt x="122" y="189"/>
                    <a:pt x="122" y="189"/>
                    <a:pt x="122" y="189"/>
                  </a:cubicBezTo>
                  <a:cubicBezTo>
                    <a:pt x="122" y="188"/>
                    <a:pt x="122" y="188"/>
                    <a:pt x="122" y="188"/>
                  </a:cubicBezTo>
                  <a:cubicBezTo>
                    <a:pt x="122" y="188"/>
                    <a:pt x="122" y="188"/>
                    <a:pt x="122" y="188"/>
                  </a:cubicBezTo>
                  <a:cubicBezTo>
                    <a:pt x="124" y="188"/>
                    <a:pt x="124" y="188"/>
                    <a:pt x="124" y="188"/>
                  </a:cubicBezTo>
                  <a:cubicBezTo>
                    <a:pt x="124" y="188"/>
                    <a:pt x="124" y="188"/>
                    <a:pt x="124" y="188"/>
                  </a:cubicBezTo>
                  <a:cubicBezTo>
                    <a:pt x="125" y="188"/>
                    <a:pt x="125" y="188"/>
                    <a:pt x="125" y="188"/>
                  </a:cubicBezTo>
                  <a:cubicBezTo>
                    <a:pt x="126" y="188"/>
                    <a:pt x="126" y="187"/>
                    <a:pt x="126" y="187"/>
                  </a:cubicBezTo>
                  <a:cubicBezTo>
                    <a:pt x="127" y="186"/>
                    <a:pt x="127" y="186"/>
                    <a:pt x="127" y="186"/>
                  </a:cubicBezTo>
                  <a:cubicBezTo>
                    <a:pt x="127" y="186"/>
                    <a:pt x="127" y="186"/>
                    <a:pt x="127" y="186"/>
                  </a:cubicBezTo>
                  <a:cubicBezTo>
                    <a:pt x="127" y="185"/>
                    <a:pt x="127" y="185"/>
                    <a:pt x="127" y="185"/>
                  </a:cubicBezTo>
                  <a:cubicBezTo>
                    <a:pt x="128" y="185"/>
                    <a:pt x="128" y="185"/>
                    <a:pt x="128" y="185"/>
                  </a:cubicBezTo>
                  <a:cubicBezTo>
                    <a:pt x="128" y="184"/>
                    <a:pt x="128" y="184"/>
                    <a:pt x="128" y="184"/>
                  </a:cubicBezTo>
                  <a:cubicBezTo>
                    <a:pt x="128" y="184"/>
                    <a:pt x="128" y="184"/>
                    <a:pt x="128" y="184"/>
                  </a:cubicBezTo>
                  <a:cubicBezTo>
                    <a:pt x="128" y="184"/>
                    <a:pt x="128" y="184"/>
                    <a:pt x="128" y="184"/>
                  </a:cubicBezTo>
                  <a:cubicBezTo>
                    <a:pt x="128" y="184"/>
                    <a:pt x="128" y="184"/>
                    <a:pt x="128" y="184"/>
                  </a:cubicBezTo>
                  <a:cubicBezTo>
                    <a:pt x="128" y="184"/>
                    <a:pt x="129" y="184"/>
                    <a:pt x="129" y="183"/>
                  </a:cubicBezTo>
                  <a:cubicBezTo>
                    <a:pt x="129" y="183"/>
                    <a:pt x="130" y="182"/>
                    <a:pt x="130" y="182"/>
                  </a:cubicBezTo>
                  <a:cubicBezTo>
                    <a:pt x="131" y="180"/>
                    <a:pt x="132" y="179"/>
                    <a:pt x="133" y="179"/>
                  </a:cubicBezTo>
                  <a:cubicBezTo>
                    <a:pt x="134" y="178"/>
                    <a:pt x="134" y="178"/>
                    <a:pt x="134" y="178"/>
                  </a:cubicBezTo>
                  <a:cubicBezTo>
                    <a:pt x="135" y="177"/>
                    <a:pt x="135" y="176"/>
                    <a:pt x="135" y="176"/>
                  </a:cubicBezTo>
                  <a:cubicBezTo>
                    <a:pt x="135" y="176"/>
                    <a:pt x="135" y="176"/>
                    <a:pt x="135" y="176"/>
                  </a:cubicBezTo>
                  <a:cubicBezTo>
                    <a:pt x="135" y="175"/>
                    <a:pt x="135" y="175"/>
                    <a:pt x="135" y="175"/>
                  </a:cubicBezTo>
                  <a:cubicBezTo>
                    <a:pt x="134" y="175"/>
                    <a:pt x="134" y="175"/>
                    <a:pt x="134" y="175"/>
                  </a:cubicBezTo>
                  <a:cubicBezTo>
                    <a:pt x="133" y="175"/>
                    <a:pt x="133" y="175"/>
                    <a:pt x="133" y="175"/>
                  </a:cubicBezTo>
                  <a:cubicBezTo>
                    <a:pt x="133" y="174"/>
                    <a:pt x="133" y="174"/>
                    <a:pt x="134" y="172"/>
                  </a:cubicBezTo>
                  <a:cubicBezTo>
                    <a:pt x="134" y="172"/>
                    <a:pt x="134" y="172"/>
                    <a:pt x="134" y="172"/>
                  </a:cubicBezTo>
                  <a:cubicBezTo>
                    <a:pt x="134" y="172"/>
                    <a:pt x="134" y="172"/>
                    <a:pt x="134" y="172"/>
                  </a:cubicBezTo>
                  <a:cubicBezTo>
                    <a:pt x="135" y="172"/>
                    <a:pt x="135" y="172"/>
                    <a:pt x="135" y="172"/>
                  </a:cubicBezTo>
                  <a:cubicBezTo>
                    <a:pt x="135" y="166"/>
                    <a:pt x="135" y="166"/>
                    <a:pt x="135" y="166"/>
                  </a:cubicBezTo>
                  <a:cubicBezTo>
                    <a:pt x="134" y="166"/>
                    <a:pt x="134" y="166"/>
                    <a:pt x="134" y="166"/>
                  </a:cubicBezTo>
                  <a:cubicBezTo>
                    <a:pt x="134" y="166"/>
                    <a:pt x="134" y="166"/>
                    <a:pt x="133" y="166"/>
                  </a:cubicBezTo>
                  <a:cubicBezTo>
                    <a:pt x="133" y="166"/>
                    <a:pt x="133" y="166"/>
                    <a:pt x="133" y="166"/>
                  </a:cubicBezTo>
                  <a:cubicBezTo>
                    <a:pt x="133" y="166"/>
                    <a:pt x="133" y="166"/>
                    <a:pt x="133" y="166"/>
                  </a:cubicBezTo>
                  <a:cubicBezTo>
                    <a:pt x="134" y="165"/>
                    <a:pt x="134" y="165"/>
                    <a:pt x="134" y="165"/>
                  </a:cubicBezTo>
                  <a:cubicBezTo>
                    <a:pt x="133" y="165"/>
                    <a:pt x="133" y="165"/>
                    <a:pt x="133" y="165"/>
                  </a:cubicBezTo>
                  <a:cubicBezTo>
                    <a:pt x="132" y="165"/>
                    <a:pt x="132" y="165"/>
                    <a:pt x="131" y="165"/>
                  </a:cubicBezTo>
                  <a:cubicBezTo>
                    <a:pt x="131" y="165"/>
                    <a:pt x="131" y="165"/>
                    <a:pt x="130" y="165"/>
                  </a:cubicBezTo>
                  <a:cubicBezTo>
                    <a:pt x="128" y="165"/>
                    <a:pt x="128" y="164"/>
                    <a:pt x="127" y="164"/>
                  </a:cubicBezTo>
                  <a:cubicBezTo>
                    <a:pt x="126" y="163"/>
                    <a:pt x="126" y="163"/>
                    <a:pt x="126" y="163"/>
                  </a:cubicBezTo>
                  <a:cubicBezTo>
                    <a:pt x="126" y="163"/>
                    <a:pt x="126" y="163"/>
                    <a:pt x="126" y="163"/>
                  </a:cubicBezTo>
                  <a:cubicBezTo>
                    <a:pt x="126" y="162"/>
                    <a:pt x="125" y="162"/>
                    <a:pt x="125" y="162"/>
                  </a:cubicBezTo>
                  <a:cubicBezTo>
                    <a:pt x="124" y="162"/>
                    <a:pt x="124" y="162"/>
                    <a:pt x="124" y="162"/>
                  </a:cubicBezTo>
                  <a:cubicBezTo>
                    <a:pt x="123" y="161"/>
                    <a:pt x="123" y="161"/>
                    <a:pt x="122" y="160"/>
                  </a:cubicBezTo>
                  <a:cubicBezTo>
                    <a:pt x="122" y="160"/>
                    <a:pt x="122" y="160"/>
                    <a:pt x="122" y="160"/>
                  </a:cubicBezTo>
                  <a:cubicBezTo>
                    <a:pt x="122" y="159"/>
                    <a:pt x="121" y="159"/>
                    <a:pt x="121" y="159"/>
                  </a:cubicBezTo>
                  <a:cubicBezTo>
                    <a:pt x="121" y="159"/>
                    <a:pt x="121" y="159"/>
                    <a:pt x="121" y="159"/>
                  </a:cubicBezTo>
                  <a:cubicBezTo>
                    <a:pt x="120" y="159"/>
                    <a:pt x="120" y="159"/>
                    <a:pt x="120" y="159"/>
                  </a:cubicBezTo>
                  <a:cubicBezTo>
                    <a:pt x="119" y="159"/>
                    <a:pt x="119" y="159"/>
                    <a:pt x="119" y="159"/>
                  </a:cubicBezTo>
                  <a:cubicBezTo>
                    <a:pt x="119" y="159"/>
                    <a:pt x="119" y="159"/>
                    <a:pt x="119" y="159"/>
                  </a:cubicBezTo>
                  <a:cubicBezTo>
                    <a:pt x="118" y="159"/>
                    <a:pt x="118" y="159"/>
                    <a:pt x="118" y="159"/>
                  </a:cubicBezTo>
                  <a:cubicBezTo>
                    <a:pt x="117" y="159"/>
                    <a:pt x="117" y="159"/>
                    <a:pt x="117" y="159"/>
                  </a:cubicBezTo>
                  <a:cubicBezTo>
                    <a:pt x="117" y="159"/>
                    <a:pt x="116" y="159"/>
                    <a:pt x="116" y="159"/>
                  </a:cubicBezTo>
                  <a:cubicBezTo>
                    <a:pt x="115" y="159"/>
                    <a:pt x="115" y="158"/>
                    <a:pt x="115" y="158"/>
                  </a:cubicBezTo>
                  <a:cubicBezTo>
                    <a:pt x="115" y="157"/>
                    <a:pt x="114" y="157"/>
                    <a:pt x="112" y="157"/>
                  </a:cubicBezTo>
                  <a:cubicBezTo>
                    <a:pt x="112" y="157"/>
                    <a:pt x="111" y="157"/>
                    <a:pt x="110" y="157"/>
                  </a:cubicBezTo>
                  <a:cubicBezTo>
                    <a:pt x="110" y="157"/>
                    <a:pt x="110" y="157"/>
                    <a:pt x="110" y="157"/>
                  </a:cubicBezTo>
                  <a:cubicBezTo>
                    <a:pt x="108" y="157"/>
                    <a:pt x="108" y="157"/>
                    <a:pt x="108" y="157"/>
                  </a:cubicBezTo>
                  <a:cubicBezTo>
                    <a:pt x="108" y="158"/>
                    <a:pt x="108" y="158"/>
                    <a:pt x="108" y="158"/>
                  </a:cubicBezTo>
                  <a:cubicBezTo>
                    <a:pt x="108" y="157"/>
                    <a:pt x="108" y="156"/>
                    <a:pt x="107" y="156"/>
                  </a:cubicBezTo>
                  <a:cubicBezTo>
                    <a:pt x="106" y="156"/>
                    <a:pt x="106" y="156"/>
                    <a:pt x="105" y="156"/>
                  </a:cubicBezTo>
                  <a:cubicBezTo>
                    <a:pt x="105" y="156"/>
                    <a:pt x="104" y="156"/>
                    <a:pt x="104" y="156"/>
                  </a:cubicBezTo>
                  <a:cubicBezTo>
                    <a:pt x="103" y="156"/>
                    <a:pt x="103" y="156"/>
                    <a:pt x="103" y="156"/>
                  </a:cubicBezTo>
                  <a:cubicBezTo>
                    <a:pt x="103" y="155"/>
                    <a:pt x="103" y="155"/>
                    <a:pt x="103" y="155"/>
                  </a:cubicBezTo>
                  <a:cubicBezTo>
                    <a:pt x="103" y="155"/>
                    <a:pt x="103" y="155"/>
                    <a:pt x="102" y="155"/>
                  </a:cubicBezTo>
                  <a:cubicBezTo>
                    <a:pt x="102" y="155"/>
                    <a:pt x="102" y="155"/>
                    <a:pt x="102" y="155"/>
                  </a:cubicBezTo>
                  <a:cubicBezTo>
                    <a:pt x="102" y="155"/>
                    <a:pt x="102" y="155"/>
                    <a:pt x="102" y="155"/>
                  </a:cubicBezTo>
                  <a:cubicBezTo>
                    <a:pt x="102" y="154"/>
                    <a:pt x="102" y="154"/>
                    <a:pt x="102" y="154"/>
                  </a:cubicBezTo>
                  <a:cubicBezTo>
                    <a:pt x="102" y="154"/>
                    <a:pt x="101" y="153"/>
                    <a:pt x="101" y="153"/>
                  </a:cubicBezTo>
                  <a:cubicBezTo>
                    <a:pt x="100" y="153"/>
                    <a:pt x="100" y="153"/>
                    <a:pt x="100" y="153"/>
                  </a:cubicBezTo>
                  <a:cubicBezTo>
                    <a:pt x="100" y="153"/>
                    <a:pt x="100" y="153"/>
                    <a:pt x="100" y="153"/>
                  </a:cubicBezTo>
                  <a:cubicBezTo>
                    <a:pt x="96" y="153"/>
                    <a:pt x="96" y="153"/>
                    <a:pt x="96" y="153"/>
                  </a:cubicBezTo>
                  <a:cubicBezTo>
                    <a:pt x="94" y="153"/>
                    <a:pt x="94" y="153"/>
                    <a:pt x="94" y="153"/>
                  </a:cubicBezTo>
                  <a:cubicBezTo>
                    <a:pt x="93" y="153"/>
                    <a:pt x="93" y="153"/>
                    <a:pt x="92" y="153"/>
                  </a:cubicBezTo>
                  <a:cubicBezTo>
                    <a:pt x="92" y="153"/>
                    <a:pt x="92" y="153"/>
                    <a:pt x="92" y="153"/>
                  </a:cubicBezTo>
                  <a:cubicBezTo>
                    <a:pt x="91" y="153"/>
                    <a:pt x="91" y="153"/>
                    <a:pt x="91" y="153"/>
                  </a:cubicBezTo>
                  <a:cubicBezTo>
                    <a:pt x="90" y="153"/>
                    <a:pt x="90" y="153"/>
                    <a:pt x="90" y="153"/>
                  </a:cubicBezTo>
                  <a:cubicBezTo>
                    <a:pt x="89" y="153"/>
                    <a:pt x="89" y="153"/>
                    <a:pt x="89" y="153"/>
                  </a:cubicBezTo>
                  <a:cubicBezTo>
                    <a:pt x="89" y="152"/>
                    <a:pt x="89" y="152"/>
                    <a:pt x="89" y="152"/>
                  </a:cubicBezTo>
                  <a:cubicBezTo>
                    <a:pt x="89" y="152"/>
                    <a:pt x="89" y="152"/>
                    <a:pt x="89" y="152"/>
                  </a:cubicBezTo>
                  <a:cubicBezTo>
                    <a:pt x="89" y="152"/>
                    <a:pt x="89" y="152"/>
                    <a:pt x="89" y="152"/>
                  </a:cubicBezTo>
                  <a:cubicBezTo>
                    <a:pt x="90" y="152"/>
                    <a:pt x="90" y="152"/>
                    <a:pt x="90" y="152"/>
                  </a:cubicBezTo>
                  <a:cubicBezTo>
                    <a:pt x="90" y="152"/>
                    <a:pt x="91" y="152"/>
                    <a:pt x="92" y="151"/>
                  </a:cubicBezTo>
                  <a:cubicBezTo>
                    <a:pt x="92" y="151"/>
                    <a:pt x="92" y="151"/>
                    <a:pt x="92" y="151"/>
                  </a:cubicBezTo>
                  <a:cubicBezTo>
                    <a:pt x="95" y="151"/>
                    <a:pt x="95" y="151"/>
                    <a:pt x="95" y="151"/>
                  </a:cubicBezTo>
                  <a:cubicBezTo>
                    <a:pt x="95" y="151"/>
                    <a:pt x="95" y="151"/>
                    <a:pt x="95" y="151"/>
                  </a:cubicBezTo>
                  <a:cubicBezTo>
                    <a:pt x="96" y="150"/>
                    <a:pt x="96" y="150"/>
                    <a:pt x="96" y="150"/>
                  </a:cubicBezTo>
                  <a:cubicBezTo>
                    <a:pt x="96" y="150"/>
                    <a:pt x="96" y="150"/>
                    <a:pt x="96" y="149"/>
                  </a:cubicBezTo>
                  <a:cubicBezTo>
                    <a:pt x="96" y="149"/>
                    <a:pt x="96" y="149"/>
                    <a:pt x="96" y="149"/>
                  </a:cubicBezTo>
                  <a:cubicBezTo>
                    <a:pt x="96" y="148"/>
                    <a:pt x="96" y="147"/>
                    <a:pt x="95" y="146"/>
                  </a:cubicBezTo>
                  <a:cubicBezTo>
                    <a:pt x="94" y="145"/>
                    <a:pt x="93" y="144"/>
                    <a:pt x="92" y="144"/>
                  </a:cubicBezTo>
                  <a:cubicBezTo>
                    <a:pt x="91" y="143"/>
                    <a:pt x="91" y="143"/>
                    <a:pt x="91" y="143"/>
                  </a:cubicBezTo>
                  <a:cubicBezTo>
                    <a:pt x="91" y="143"/>
                    <a:pt x="91" y="143"/>
                    <a:pt x="91" y="143"/>
                  </a:cubicBezTo>
                  <a:cubicBezTo>
                    <a:pt x="91" y="143"/>
                    <a:pt x="91" y="143"/>
                    <a:pt x="91" y="143"/>
                  </a:cubicBezTo>
                  <a:cubicBezTo>
                    <a:pt x="91" y="143"/>
                    <a:pt x="91" y="143"/>
                    <a:pt x="91" y="143"/>
                  </a:cubicBezTo>
                  <a:cubicBezTo>
                    <a:pt x="90" y="143"/>
                    <a:pt x="90" y="143"/>
                    <a:pt x="90" y="143"/>
                  </a:cubicBezTo>
                  <a:cubicBezTo>
                    <a:pt x="90" y="142"/>
                    <a:pt x="90" y="142"/>
                    <a:pt x="90" y="142"/>
                  </a:cubicBezTo>
                  <a:cubicBezTo>
                    <a:pt x="89" y="141"/>
                    <a:pt x="88" y="141"/>
                    <a:pt x="88" y="140"/>
                  </a:cubicBezTo>
                  <a:cubicBezTo>
                    <a:pt x="88" y="140"/>
                    <a:pt x="88" y="140"/>
                    <a:pt x="88" y="140"/>
                  </a:cubicBezTo>
                  <a:cubicBezTo>
                    <a:pt x="88" y="140"/>
                    <a:pt x="88" y="140"/>
                    <a:pt x="88" y="140"/>
                  </a:cubicBezTo>
                  <a:cubicBezTo>
                    <a:pt x="88" y="140"/>
                    <a:pt x="88" y="140"/>
                    <a:pt x="88" y="140"/>
                  </a:cubicBezTo>
                  <a:cubicBezTo>
                    <a:pt x="88" y="139"/>
                    <a:pt x="88" y="139"/>
                    <a:pt x="88" y="139"/>
                  </a:cubicBezTo>
                  <a:cubicBezTo>
                    <a:pt x="87" y="139"/>
                    <a:pt x="87" y="139"/>
                    <a:pt x="87" y="138"/>
                  </a:cubicBezTo>
                  <a:cubicBezTo>
                    <a:pt x="86" y="137"/>
                    <a:pt x="86" y="137"/>
                    <a:pt x="85" y="136"/>
                  </a:cubicBezTo>
                  <a:cubicBezTo>
                    <a:pt x="84" y="136"/>
                    <a:pt x="84" y="136"/>
                    <a:pt x="84" y="136"/>
                  </a:cubicBezTo>
                  <a:cubicBezTo>
                    <a:pt x="84" y="135"/>
                    <a:pt x="83" y="135"/>
                    <a:pt x="83" y="135"/>
                  </a:cubicBezTo>
                  <a:cubicBezTo>
                    <a:pt x="83" y="134"/>
                    <a:pt x="83" y="134"/>
                    <a:pt x="83" y="134"/>
                  </a:cubicBezTo>
                  <a:cubicBezTo>
                    <a:pt x="82" y="134"/>
                    <a:pt x="81" y="133"/>
                    <a:pt x="81" y="133"/>
                  </a:cubicBezTo>
                  <a:cubicBezTo>
                    <a:pt x="80" y="133"/>
                    <a:pt x="80" y="133"/>
                    <a:pt x="80" y="133"/>
                  </a:cubicBezTo>
                  <a:cubicBezTo>
                    <a:pt x="78" y="133"/>
                    <a:pt x="78" y="133"/>
                    <a:pt x="78" y="133"/>
                  </a:cubicBezTo>
                  <a:cubicBezTo>
                    <a:pt x="78" y="131"/>
                    <a:pt x="78" y="131"/>
                    <a:pt x="78" y="131"/>
                  </a:cubicBezTo>
                  <a:cubicBezTo>
                    <a:pt x="77" y="132"/>
                    <a:pt x="77" y="132"/>
                    <a:pt x="77" y="132"/>
                  </a:cubicBezTo>
                  <a:cubicBezTo>
                    <a:pt x="76" y="132"/>
                    <a:pt x="75" y="132"/>
                    <a:pt x="75" y="132"/>
                  </a:cubicBezTo>
                  <a:cubicBezTo>
                    <a:pt x="74" y="132"/>
                    <a:pt x="74" y="132"/>
                    <a:pt x="73" y="131"/>
                  </a:cubicBezTo>
                  <a:cubicBezTo>
                    <a:pt x="72" y="131"/>
                    <a:pt x="72" y="131"/>
                    <a:pt x="72" y="131"/>
                  </a:cubicBezTo>
                  <a:cubicBezTo>
                    <a:pt x="72" y="130"/>
                    <a:pt x="72" y="130"/>
                    <a:pt x="72" y="130"/>
                  </a:cubicBezTo>
                  <a:cubicBezTo>
                    <a:pt x="72" y="130"/>
                    <a:pt x="72" y="129"/>
                    <a:pt x="71" y="129"/>
                  </a:cubicBezTo>
                  <a:cubicBezTo>
                    <a:pt x="70" y="129"/>
                    <a:pt x="70" y="129"/>
                    <a:pt x="70" y="129"/>
                  </a:cubicBezTo>
                  <a:cubicBezTo>
                    <a:pt x="70" y="128"/>
                    <a:pt x="70" y="128"/>
                    <a:pt x="70" y="128"/>
                  </a:cubicBezTo>
                  <a:cubicBezTo>
                    <a:pt x="70" y="128"/>
                    <a:pt x="70" y="128"/>
                    <a:pt x="70" y="127"/>
                  </a:cubicBezTo>
                  <a:cubicBezTo>
                    <a:pt x="69" y="126"/>
                    <a:pt x="68" y="126"/>
                    <a:pt x="68" y="126"/>
                  </a:cubicBezTo>
                  <a:cubicBezTo>
                    <a:pt x="67" y="126"/>
                    <a:pt x="66" y="126"/>
                    <a:pt x="66" y="126"/>
                  </a:cubicBezTo>
                  <a:cubicBezTo>
                    <a:pt x="65" y="126"/>
                    <a:pt x="65" y="126"/>
                    <a:pt x="65" y="126"/>
                  </a:cubicBezTo>
                  <a:cubicBezTo>
                    <a:pt x="64" y="126"/>
                    <a:pt x="64" y="126"/>
                    <a:pt x="63" y="126"/>
                  </a:cubicBezTo>
                  <a:cubicBezTo>
                    <a:pt x="64" y="125"/>
                    <a:pt x="64" y="125"/>
                    <a:pt x="64" y="125"/>
                  </a:cubicBezTo>
                  <a:cubicBezTo>
                    <a:pt x="66" y="123"/>
                    <a:pt x="66" y="123"/>
                    <a:pt x="66" y="123"/>
                  </a:cubicBezTo>
                  <a:cubicBezTo>
                    <a:pt x="64" y="123"/>
                    <a:pt x="64" y="123"/>
                    <a:pt x="64" y="123"/>
                  </a:cubicBezTo>
                  <a:cubicBezTo>
                    <a:pt x="63" y="123"/>
                    <a:pt x="63" y="123"/>
                    <a:pt x="63" y="123"/>
                  </a:cubicBezTo>
                  <a:cubicBezTo>
                    <a:pt x="63" y="123"/>
                    <a:pt x="63" y="123"/>
                    <a:pt x="63" y="123"/>
                  </a:cubicBezTo>
                  <a:cubicBezTo>
                    <a:pt x="63" y="122"/>
                    <a:pt x="63" y="122"/>
                    <a:pt x="63" y="122"/>
                  </a:cubicBezTo>
                  <a:cubicBezTo>
                    <a:pt x="61" y="122"/>
                    <a:pt x="61" y="122"/>
                    <a:pt x="61" y="122"/>
                  </a:cubicBezTo>
                  <a:cubicBezTo>
                    <a:pt x="60" y="122"/>
                    <a:pt x="60" y="122"/>
                    <a:pt x="60" y="123"/>
                  </a:cubicBezTo>
                  <a:cubicBezTo>
                    <a:pt x="60" y="123"/>
                    <a:pt x="60" y="123"/>
                    <a:pt x="60" y="123"/>
                  </a:cubicBezTo>
                  <a:cubicBezTo>
                    <a:pt x="60" y="123"/>
                    <a:pt x="60" y="123"/>
                    <a:pt x="60" y="123"/>
                  </a:cubicBezTo>
                  <a:cubicBezTo>
                    <a:pt x="60" y="123"/>
                    <a:pt x="60" y="123"/>
                    <a:pt x="60" y="123"/>
                  </a:cubicBezTo>
                  <a:cubicBezTo>
                    <a:pt x="59" y="123"/>
                    <a:pt x="59" y="123"/>
                    <a:pt x="59" y="123"/>
                  </a:cubicBezTo>
                  <a:cubicBezTo>
                    <a:pt x="58" y="123"/>
                    <a:pt x="57" y="122"/>
                    <a:pt x="57" y="121"/>
                  </a:cubicBezTo>
                  <a:cubicBezTo>
                    <a:pt x="58" y="120"/>
                    <a:pt x="58" y="120"/>
                    <a:pt x="58" y="120"/>
                  </a:cubicBezTo>
                  <a:cubicBezTo>
                    <a:pt x="56" y="120"/>
                    <a:pt x="56" y="120"/>
                    <a:pt x="56" y="120"/>
                  </a:cubicBezTo>
                  <a:cubicBezTo>
                    <a:pt x="55" y="120"/>
                    <a:pt x="55" y="121"/>
                    <a:pt x="54" y="121"/>
                  </a:cubicBezTo>
                  <a:cubicBezTo>
                    <a:pt x="53" y="121"/>
                    <a:pt x="52" y="120"/>
                    <a:pt x="52" y="120"/>
                  </a:cubicBezTo>
                  <a:cubicBezTo>
                    <a:pt x="51" y="120"/>
                    <a:pt x="50" y="119"/>
                    <a:pt x="50" y="119"/>
                  </a:cubicBezTo>
                  <a:cubicBezTo>
                    <a:pt x="49" y="119"/>
                    <a:pt x="49" y="118"/>
                    <a:pt x="48" y="118"/>
                  </a:cubicBezTo>
                  <a:cubicBezTo>
                    <a:pt x="47" y="118"/>
                    <a:pt x="46" y="117"/>
                    <a:pt x="46" y="117"/>
                  </a:cubicBezTo>
                  <a:cubicBezTo>
                    <a:pt x="45" y="117"/>
                    <a:pt x="45" y="117"/>
                    <a:pt x="45" y="117"/>
                  </a:cubicBezTo>
                  <a:cubicBezTo>
                    <a:pt x="44" y="117"/>
                    <a:pt x="44" y="117"/>
                    <a:pt x="44" y="117"/>
                  </a:cubicBezTo>
                  <a:cubicBezTo>
                    <a:pt x="44" y="117"/>
                    <a:pt x="44" y="117"/>
                    <a:pt x="44" y="117"/>
                  </a:cubicBezTo>
                  <a:cubicBezTo>
                    <a:pt x="43" y="117"/>
                    <a:pt x="43" y="118"/>
                    <a:pt x="43" y="118"/>
                  </a:cubicBezTo>
                  <a:cubicBezTo>
                    <a:pt x="43" y="118"/>
                    <a:pt x="43" y="118"/>
                    <a:pt x="43" y="118"/>
                  </a:cubicBezTo>
                  <a:cubicBezTo>
                    <a:pt x="42" y="117"/>
                    <a:pt x="40" y="117"/>
                    <a:pt x="39" y="117"/>
                  </a:cubicBezTo>
                  <a:cubicBezTo>
                    <a:pt x="38" y="117"/>
                    <a:pt x="38" y="117"/>
                    <a:pt x="38" y="117"/>
                  </a:cubicBezTo>
                  <a:cubicBezTo>
                    <a:pt x="38" y="118"/>
                    <a:pt x="38" y="118"/>
                    <a:pt x="38" y="118"/>
                  </a:cubicBezTo>
                  <a:cubicBezTo>
                    <a:pt x="38" y="119"/>
                    <a:pt x="38" y="119"/>
                    <a:pt x="38" y="119"/>
                  </a:cubicBezTo>
                  <a:cubicBezTo>
                    <a:pt x="38" y="119"/>
                    <a:pt x="38" y="119"/>
                    <a:pt x="38" y="119"/>
                  </a:cubicBezTo>
                  <a:cubicBezTo>
                    <a:pt x="38" y="119"/>
                    <a:pt x="38" y="119"/>
                    <a:pt x="38" y="119"/>
                  </a:cubicBezTo>
                  <a:cubicBezTo>
                    <a:pt x="37" y="119"/>
                    <a:pt x="37" y="119"/>
                    <a:pt x="37" y="119"/>
                  </a:cubicBezTo>
                  <a:cubicBezTo>
                    <a:pt x="37" y="119"/>
                    <a:pt x="36" y="119"/>
                    <a:pt x="35" y="120"/>
                  </a:cubicBezTo>
                  <a:cubicBezTo>
                    <a:pt x="35" y="120"/>
                    <a:pt x="35" y="120"/>
                    <a:pt x="34" y="120"/>
                  </a:cubicBezTo>
                  <a:cubicBezTo>
                    <a:pt x="33" y="120"/>
                    <a:pt x="33" y="120"/>
                    <a:pt x="33" y="120"/>
                  </a:cubicBezTo>
                  <a:cubicBezTo>
                    <a:pt x="32" y="120"/>
                    <a:pt x="32" y="120"/>
                    <a:pt x="32" y="120"/>
                  </a:cubicBezTo>
                  <a:cubicBezTo>
                    <a:pt x="31" y="120"/>
                    <a:pt x="31" y="120"/>
                    <a:pt x="31" y="120"/>
                  </a:cubicBezTo>
                  <a:cubicBezTo>
                    <a:pt x="31" y="121"/>
                    <a:pt x="31" y="121"/>
                    <a:pt x="31" y="121"/>
                  </a:cubicBezTo>
                  <a:cubicBezTo>
                    <a:pt x="31" y="122"/>
                    <a:pt x="32" y="122"/>
                    <a:pt x="32" y="123"/>
                  </a:cubicBezTo>
                  <a:cubicBezTo>
                    <a:pt x="33" y="124"/>
                    <a:pt x="33" y="124"/>
                    <a:pt x="33" y="124"/>
                  </a:cubicBezTo>
                  <a:cubicBezTo>
                    <a:pt x="33" y="124"/>
                    <a:pt x="33" y="124"/>
                    <a:pt x="33" y="124"/>
                  </a:cubicBezTo>
                  <a:cubicBezTo>
                    <a:pt x="33" y="125"/>
                    <a:pt x="33" y="125"/>
                    <a:pt x="33" y="125"/>
                  </a:cubicBezTo>
                  <a:cubicBezTo>
                    <a:pt x="33" y="125"/>
                    <a:pt x="33" y="125"/>
                    <a:pt x="33" y="125"/>
                  </a:cubicBezTo>
                  <a:cubicBezTo>
                    <a:pt x="33" y="125"/>
                    <a:pt x="33" y="126"/>
                    <a:pt x="32" y="126"/>
                  </a:cubicBezTo>
                  <a:cubicBezTo>
                    <a:pt x="32" y="126"/>
                    <a:pt x="32" y="126"/>
                    <a:pt x="32" y="126"/>
                  </a:cubicBezTo>
                  <a:cubicBezTo>
                    <a:pt x="31" y="126"/>
                    <a:pt x="31" y="126"/>
                    <a:pt x="31" y="126"/>
                  </a:cubicBezTo>
                  <a:cubicBezTo>
                    <a:pt x="30" y="126"/>
                    <a:pt x="30" y="126"/>
                    <a:pt x="30" y="126"/>
                  </a:cubicBezTo>
                  <a:cubicBezTo>
                    <a:pt x="30" y="126"/>
                    <a:pt x="30" y="126"/>
                    <a:pt x="30" y="126"/>
                  </a:cubicBezTo>
                  <a:cubicBezTo>
                    <a:pt x="30" y="125"/>
                    <a:pt x="30" y="125"/>
                    <a:pt x="30" y="125"/>
                  </a:cubicBezTo>
                  <a:cubicBezTo>
                    <a:pt x="30" y="125"/>
                    <a:pt x="30" y="125"/>
                    <a:pt x="29" y="125"/>
                  </a:cubicBezTo>
                  <a:cubicBezTo>
                    <a:pt x="29" y="124"/>
                    <a:pt x="29" y="124"/>
                    <a:pt x="29" y="124"/>
                  </a:cubicBezTo>
                  <a:cubicBezTo>
                    <a:pt x="29" y="124"/>
                    <a:pt x="29" y="124"/>
                    <a:pt x="29" y="124"/>
                  </a:cubicBezTo>
                  <a:cubicBezTo>
                    <a:pt x="29" y="123"/>
                    <a:pt x="29" y="123"/>
                    <a:pt x="29" y="123"/>
                  </a:cubicBezTo>
                  <a:cubicBezTo>
                    <a:pt x="28" y="122"/>
                    <a:pt x="27" y="122"/>
                    <a:pt x="27" y="122"/>
                  </a:cubicBezTo>
                  <a:cubicBezTo>
                    <a:pt x="26" y="122"/>
                    <a:pt x="26" y="122"/>
                    <a:pt x="25" y="122"/>
                  </a:cubicBezTo>
                  <a:cubicBezTo>
                    <a:pt x="25" y="122"/>
                    <a:pt x="25" y="122"/>
                    <a:pt x="25" y="122"/>
                  </a:cubicBezTo>
                  <a:cubicBezTo>
                    <a:pt x="24" y="123"/>
                    <a:pt x="23" y="123"/>
                    <a:pt x="23" y="123"/>
                  </a:cubicBezTo>
                  <a:cubicBezTo>
                    <a:pt x="22" y="123"/>
                    <a:pt x="22" y="123"/>
                    <a:pt x="22" y="123"/>
                  </a:cubicBezTo>
                  <a:cubicBezTo>
                    <a:pt x="22" y="123"/>
                    <a:pt x="22" y="123"/>
                    <a:pt x="22" y="123"/>
                  </a:cubicBezTo>
                  <a:cubicBezTo>
                    <a:pt x="22" y="123"/>
                    <a:pt x="22" y="123"/>
                    <a:pt x="22" y="123"/>
                  </a:cubicBezTo>
                  <a:cubicBezTo>
                    <a:pt x="22" y="123"/>
                    <a:pt x="22" y="123"/>
                    <a:pt x="22" y="123"/>
                  </a:cubicBezTo>
                  <a:cubicBezTo>
                    <a:pt x="22" y="122"/>
                    <a:pt x="21" y="122"/>
                    <a:pt x="20" y="122"/>
                  </a:cubicBezTo>
                  <a:cubicBezTo>
                    <a:pt x="20" y="121"/>
                    <a:pt x="20" y="121"/>
                    <a:pt x="20" y="121"/>
                  </a:cubicBezTo>
                  <a:cubicBezTo>
                    <a:pt x="20" y="121"/>
                    <a:pt x="20" y="120"/>
                    <a:pt x="20" y="120"/>
                  </a:cubicBezTo>
                  <a:cubicBezTo>
                    <a:pt x="19" y="120"/>
                    <a:pt x="19" y="120"/>
                    <a:pt x="19" y="120"/>
                  </a:cubicBezTo>
                  <a:cubicBezTo>
                    <a:pt x="19" y="119"/>
                    <a:pt x="19" y="119"/>
                    <a:pt x="19" y="118"/>
                  </a:cubicBezTo>
                  <a:cubicBezTo>
                    <a:pt x="19" y="118"/>
                    <a:pt x="19" y="118"/>
                    <a:pt x="19" y="117"/>
                  </a:cubicBezTo>
                  <a:cubicBezTo>
                    <a:pt x="19" y="117"/>
                    <a:pt x="19" y="117"/>
                    <a:pt x="19" y="117"/>
                  </a:cubicBezTo>
                  <a:cubicBezTo>
                    <a:pt x="19" y="117"/>
                    <a:pt x="20" y="117"/>
                    <a:pt x="20" y="117"/>
                  </a:cubicBezTo>
                  <a:cubicBezTo>
                    <a:pt x="21" y="117"/>
                    <a:pt x="22" y="116"/>
                    <a:pt x="23" y="115"/>
                  </a:cubicBezTo>
                  <a:cubicBezTo>
                    <a:pt x="24" y="114"/>
                    <a:pt x="23" y="113"/>
                    <a:pt x="23" y="112"/>
                  </a:cubicBezTo>
                  <a:cubicBezTo>
                    <a:pt x="23" y="112"/>
                    <a:pt x="23" y="112"/>
                    <a:pt x="23" y="112"/>
                  </a:cubicBezTo>
                  <a:cubicBezTo>
                    <a:pt x="22" y="112"/>
                    <a:pt x="22" y="112"/>
                    <a:pt x="22" y="112"/>
                  </a:cubicBezTo>
                  <a:cubicBezTo>
                    <a:pt x="22" y="112"/>
                    <a:pt x="22" y="111"/>
                    <a:pt x="22" y="111"/>
                  </a:cubicBezTo>
                  <a:cubicBezTo>
                    <a:pt x="22" y="110"/>
                    <a:pt x="22" y="109"/>
                    <a:pt x="22" y="109"/>
                  </a:cubicBezTo>
                  <a:cubicBezTo>
                    <a:pt x="22" y="108"/>
                    <a:pt x="22" y="107"/>
                    <a:pt x="22" y="107"/>
                  </a:cubicBezTo>
                  <a:cubicBezTo>
                    <a:pt x="22" y="107"/>
                    <a:pt x="21" y="106"/>
                    <a:pt x="20" y="106"/>
                  </a:cubicBezTo>
                  <a:cubicBezTo>
                    <a:pt x="19" y="106"/>
                    <a:pt x="19" y="106"/>
                    <a:pt x="19" y="106"/>
                  </a:cubicBezTo>
                  <a:cubicBezTo>
                    <a:pt x="19" y="106"/>
                    <a:pt x="19" y="106"/>
                    <a:pt x="19" y="106"/>
                  </a:cubicBezTo>
                  <a:cubicBezTo>
                    <a:pt x="19" y="106"/>
                    <a:pt x="19" y="106"/>
                    <a:pt x="19" y="106"/>
                  </a:cubicBezTo>
                  <a:cubicBezTo>
                    <a:pt x="18" y="106"/>
                    <a:pt x="18" y="106"/>
                    <a:pt x="18" y="106"/>
                  </a:cubicBezTo>
                  <a:cubicBezTo>
                    <a:pt x="17" y="106"/>
                    <a:pt x="17" y="106"/>
                    <a:pt x="17" y="106"/>
                  </a:cubicBezTo>
                  <a:cubicBezTo>
                    <a:pt x="16" y="106"/>
                    <a:pt x="16" y="105"/>
                    <a:pt x="16" y="105"/>
                  </a:cubicBezTo>
                  <a:cubicBezTo>
                    <a:pt x="16" y="105"/>
                    <a:pt x="16" y="105"/>
                    <a:pt x="16" y="105"/>
                  </a:cubicBezTo>
                  <a:cubicBezTo>
                    <a:pt x="16" y="105"/>
                    <a:pt x="16" y="104"/>
                    <a:pt x="16" y="103"/>
                  </a:cubicBezTo>
                  <a:cubicBezTo>
                    <a:pt x="16" y="103"/>
                    <a:pt x="16" y="103"/>
                    <a:pt x="16" y="103"/>
                  </a:cubicBezTo>
                  <a:cubicBezTo>
                    <a:pt x="17" y="104"/>
                    <a:pt x="17" y="104"/>
                    <a:pt x="17" y="104"/>
                  </a:cubicBezTo>
                  <a:cubicBezTo>
                    <a:pt x="17" y="102"/>
                    <a:pt x="17" y="102"/>
                    <a:pt x="17" y="102"/>
                  </a:cubicBezTo>
                  <a:cubicBezTo>
                    <a:pt x="17" y="101"/>
                    <a:pt x="17" y="101"/>
                    <a:pt x="17" y="101"/>
                  </a:cubicBezTo>
                  <a:cubicBezTo>
                    <a:pt x="17" y="101"/>
                    <a:pt x="17" y="100"/>
                    <a:pt x="17" y="99"/>
                  </a:cubicBezTo>
                  <a:cubicBezTo>
                    <a:pt x="17" y="99"/>
                    <a:pt x="17" y="99"/>
                    <a:pt x="17" y="99"/>
                  </a:cubicBezTo>
                  <a:cubicBezTo>
                    <a:pt x="18" y="99"/>
                    <a:pt x="18" y="99"/>
                    <a:pt x="18" y="99"/>
                  </a:cubicBezTo>
                  <a:cubicBezTo>
                    <a:pt x="18" y="99"/>
                    <a:pt x="18" y="99"/>
                    <a:pt x="18" y="99"/>
                  </a:cubicBezTo>
                  <a:cubicBezTo>
                    <a:pt x="19" y="99"/>
                    <a:pt x="19" y="99"/>
                    <a:pt x="19" y="99"/>
                  </a:cubicBezTo>
                  <a:cubicBezTo>
                    <a:pt x="20" y="99"/>
                    <a:pt x="21" y="99"/>
                    <a:pt x="22" y="96"/>
                  </a:cubicBezTo>
                  <a:cubicBezTo>
                    <a:pt x="22" y="95"/>
                    <a:pt x="22" y="94"/>
                    <a:pt x="22" y="93"/>
                  </a:cubicBezTo>
                  <a:cubicBezTo>
                    <a:pt x="22" y="92"/>
                    <a:pt x="22" y="92"/>
                    <a:pt x="22" y="92"/>
                  </a:cubicBezTo>
                  <a:cubicBezTo>
                    <a:pt x="22" y="92"/>
                    <a:pt x="22" y="92"/>
                    <a:pt x="22" y="92"/>
                  </a:cubicBezTo>
                  <a:cubicBezTo>
                    <a:pt x="20" y="91"/>
                    <a:pt x="20" y="91"/>
                    <a:pt x="20" y="91"/>
                  </a:cubicBezTo>
                  <a:cubicBezTo>
                    <a:pt x="20" y="91"/>
                    <a:pt x="20" y="91"/>
                    <a:pt x="19" y="91"/>
                  </a:cubicBezTo>
                  <a:cubicBezTo>
                    <a:pt x="19" y="91"/>
                    <a:pt x="18" y="91"/>
                    <a:pt x="18" y="92"/>
                  </a:cubicBezTo>
                  <a:cubicBezTo>
                    <a:pt x="16" y="92"/>
                    <a:pt x="16" y="93"/>
                    <a:pt x="15" y="94"/>
                  </a:cubicBezTo>
                  <a:cubicBezTo>
                    <a:pt x="15" y="94"/>
                    <a:pt x="15" y="94"/>
                    <a:pt x="15" y="94"/>
                  </a:cubicBezTo>
                  <a:cubicBezTo>
                    <a:pt x="15" y="94"/>
                    <a:pt x="15" y="94"/>
                    <a:pt x="15" y="94"/>
                  </a:cubicBezTo>
                  <a:cubicBezTo>
                    <a:pt x="15" y="94"/>
                    <a:pt x="15" y="94"/>
                    <a:pt x="15" y="94"/>
                  </a:cubicBezTo>
                  <a:cubicBezTo>
                    <a:pt x="14" y="94"/>
                    <a:pt x="14" y="94"/>
                    <a:pt x="14" y="94"/>
                  </a:cubicBezTo>
                  <a:cubicBezTo>
                    <a:pt x="14" y="95"/>
                    <a:pt x="14" y="95"/>
                    <a:pt x="14" y="95"/>
                  </a:cubicBezTo>
                  <a:cubicBezTo>
                    <a:pt x="14" y="96"/>
                    <a:pt x="14" y="96"/>
                    <a:pt x="14" y="96"/>
                  </a:cubicBezTo>
                  <a:cubicBezTo>
                    <a:pt x="14" y="96"/>
                    <a:pt x="14" y="96"/>
                    <a:pt x="14" y="96"/>
                  </a:cubicBezTo>
                  <a:cubicBezTo>
                    <a:pt x="13" y="96"/>
                    <a:pt x="13" y="96"/>
                    <a:pt x="13" y="96"/>
                  </a:cubicBezTo>
                  <a:cubicBezTo>
                    <a:pt x="13" y="96"/>
                    <a:pt x="13" y="96"/>
                    <a:pt x="13" y="96"/>
                  </a:cubicBezTo>
                  <a:cubicBezTo>
                    <a:pt x="13" y="96"/>
                    <a:pt x="12" y="97"/>
                    <a:pt x="12" y="97"/>
                  </a:cubicBezTo>
                  <a:cubicBezTo>
                    <a:pt x="11" y="97"/>
                    <a:pt x="11" y="97"/>
                    <a:pt x="11" y="97"/>
                  </a:cubicBezTo>
                  <a:cubicBezTo>
                    <a:pt x="11" y="98"/>
                    <a:pt x="11" y="98"/>
                    <a:pt x="11" y="98"/>
                  </a:cubicBezTo>
                  <a:cubicBezTo>
                    <a:pt x="10" y="98"/>
                    <a:pt x="9" y="99"/>
                    <a:pt x="9" y="100"/>
                  </a:cubicBezTo>
                  <a:cubicBezTo>
                    <a:pt x="9" y="99"/>
                    <a:pt x="9" y="99"/>
                    <a:pt x="9" y="99"/>
                  </a:cubicBezTo>
                  <a:cubicBezTo>
                    <a:pt x="9" y="98"/>
                    <a:pt x="9" y="98"/>
                    <a:pt x="9" y="98"/>
                  </a:cubicBezTo>
                  <a:cubicBezTo>
                    <a:pt x="9" y="97"/>
                    <a:pt x="9" y="97"/>
                    <a:pt x="9" y="97"/>
                  </a:cubicBezTo>
                  <a:cubicBezTo>
                    <a:pt x="9" y="96"/>
                    <a:pt x="8" y="96"/>
                    <a:pt x="8" y="96"/>
                  </a:cubicBezTo>
                  <a:cubicBezTo>
                    <a:pt x="7" y="96"/>
                    <a:pt x="7" y="96"/>
                    <a:pt x="7" y="96"/>
                  </a:cubicBezTo>
                  <a:cubicBezTo>
                    <a:pt x="7" y="96"/>
                    <a:pt x="7" y="96"/>
                    <a:pt x="7" y="96"/>
                  </a:cubicBezTo>
                  <a:cubicBezTo>
                    <a:pt x="7" y="95"/>
                    <a:pt x="7" y="95"/>
                    <a:pt x="7" y="95"/>
                  </a:cubicBezTo>
                  <a:cubicBezTo>
                    <a:pt x="7" y="94"/>
                    <a:pt x="7" y="94"/>
                    <a:pt x="7" y="94"/>
                  </a:cubicBezTo>
                  <a:cubicBezTo>
                    <a:pt x="7" y="93"/>
                    <a:pt x="7" y="93"/>
                    <a:pt x="7" y="93"/>
                  </a:cubicBezTo>
                  <a:cubicBezTo>
                    <a:pt x="8" y="93"/>
                    <a:pt x="8" y="93"/>
                    <a:pt x="8" y="93"/>
                  </a:cubicBezTo>
                  <a:cubicBezTo>
                    <a:pt x="9" y="94"/>
                    <a:pt x="9" y="94"/>
                    <a:pt x="9" y="94"/>
                  </a:cubicBezTo>
                  <a:cubicBezTo>
                    <a:pt x="9" y="92"/>
                    <a:pt x="9" y="92"/>
                    <a:pt x="9" y="92"/>
                  </a:cubicBezTo>
                  <a:cubicBezTo>
                    <a:pt x="9" y="92"/>
                    <a:pt x="9" y="92"/>
                    <a:pt x="9" y="92"/>
                  </a:cubicBezTo>
                  <a:cubicBezTo>
                    <a:pt x="9" y="92"/>
                    <a:pt x="9" y="92"/>
                    <a:pt x="9" y="92"/>
                  </a:cubicBezTo>
                  <a:cubicBezTo>
                    <a:pt x="10" y="92"/>
                    <a:pt x="10" y="92"/>
                    <a:pt x="10" y="92"/>
                  </a:cubicBezTo>
                  <a:cubicBezTo>
                    <a:pt x="10" y="91"/>
                    <a:pt x="10" y="91"/>
                    <a:pt x="10" y="91"/>
                  </a:cubicBezTo>
                  <a:cubicBezTo>
                    <a:pt x="10" y="91"/>
                    <a:pt x="10" y="91"/>
                    <a:pt x="10" y="91"/>
                  </a:cubicBezTo>
                  <a:cubicBezTo>
                    <a:pt x="10" y="90"/>
                    <a:pt x="10" y="89"/>
                    <a:pt x="10" y="89"/>
                  </a:cubicBezTo>
                  <a:cubicBezTo>
                    <a:pt x="10" y="89"/>
                    <a:pt x="10" y="89"/>
                    <a:pt x="10" y="89"/>
                  </a:cubicBezTo>
                  <a:cubicBezTo>
                    <a:pt x="12" y="89"/>
                    <a:pt x="12" y="89"/>
                    <a:pt x="12" y="89"/>
                  </a:cubicBezTo>
                  <a:cubicBezTo>
                    <a:pt x="12" y="88"/>
                    <a:pt x="12" y="88"/>
                    <a:pt x="12" y="88"/>
                  </a:cubicBezTo>
                  <a:cubicBezTo>
                    <a:pt x="12" y="87"/>
                    <a:pt x="12" y="87"/>
                    <a:pt x="12" y="87"/>
                  </a:cubicBezTo>
                  <a:cubicBezTo>
                    <a:pt x="11" y="86"/>
                    <a:pt x="12" y="85"/>
                    <a:pt x="12" y="85"/>
                  </a:cubicBezTo>
                  <a:cubicBezTo>
                    <a:pt x="12" y="85"/>
                    <a:pt x="12" y="85"/>
                    <a:pt x="12" y="85"/>
                  </a:cubicBezTo>
                  <a:cubicBezTo>
                    <a:pt x="13" y="85"/>
                    <a:pt x="13" y="85"/>
                    <a:pt x="13" y="85"/>
                  </a:cubicBezTo>
                  <a:cubicBezTo>
                    <a:pt x="13" y="84"/>
                    <a:pt x="13" y="84"/>
                    <a:pt x="13" y="84"/>
                  </a:cubicBezTo>
                  <a:cubicBezTo>
                    <a:pt x="13" y="83"/>
                    <a:pt x="13" y="83"/>
                    <a:pt x="13" y="83"/>
                  </a:cubicBezTo>
                  <a:cubicBezTo>
                    <a:pt x="13" y="83"/>
                    <a:pt x="13" y="82"/>
                    <a:pt x="13" y="82"/>
                  </a:cubicBezTo>
                  <a:cubicBezTo>
                    <a:pt x="13" y="82"/>
                    <a:pt x="13" y="82"/>
                    <a:pt x="13" y="82"/>
                  </a:cubicBezTo>
                  <a:cubicBezTo>
                    <a:pt x="14" y="82"/>
                    <a:pt x="14" y="82"/>
                    <a:pt x="14" y="82"/>
                  </a:cubicBezTo>
                  <a:cubicBezTo>
                    <a:pt x="14" y="81"/>
                    <a:pt x="14" y="81"/>
                    <a:pt x="14" y="81"/>
                  </a:cubicBezTo>
                  <a:cubicBezTo>
                    <a:pt x="14" y="80"/>
                    <a:pt x="14" y="80"/>
                    <a:pt x="14" y="80"/>
                  </a:cubicBezTo>
                  <a:cubicBezTo>
                    <a:pt x="15" y="79"/>
                    <a:pt x="15" y="79"/>
                    <a:pt x="15" y="79"/>
                  </a:cubicBezTo>
                  <a:cubicBezTo>
                    <a:pt x="15" y="79"/>
                    <a:pt x="15" y="79"/>
                    <a:pt x="15" y="79"/>
                  </a:cubicBezTo>
                  <a:cubicBezTo>
                    <a:pt x="15" y="79"/>
                    <a:pt x="15" y="79"/>
                    <a:pt x="15" y="79"/>
                  </a:cubicBezTo>
                  <a:cubicBezTo>
                    <a:pt x="15" y="79"/>
                    <a:pt x="16" y="79"/>
                    <a:pt x="16" y="78"/>
                  </a:cubicBezTo>
                  <a:cubicBezTo>
                    <a:pt x="16" y="77"/>
                    <a:pt x="16" y="77"/>
                    <a:pt x="16" y="77"/>
                  </a:cubicBezTo>
                  <a:cubicBezTo>
                    <a:pt x="17" y="77"/>
                    <a:pt x="17" y="76"/>
                    <a:pt x="18" y="76"/>
                  </a:cubicBezTo>
                  <a:cubicBezTo>
                    <a:pt x="19" y="75"/>
                    <a:pt x="20" y="74"/>
                    <a:pt x="20" y="73"/>
                  </a:cubicBezTo>
                  <a:cubicBezTo>
                    <a:pt x="20" y="72"/>
                    <a:pt x="20" y="72"/>
                    <a:pt x="20" y="72"/>
                  </a:cubicBezTo>
                  <a:cubicBezTo>
                    <a:pt x="20" y="72"/>
                    <a:pt x="20" y="72"/>
                    <a:pt x="20" y="72"/>
                  </a:cubicBezTo>
                  <a:cubicBezTo>
                    <a:pt x="21" y="72"/>
                    <a:pt x="21" y="72"/>
                    <a:pt x="21" y="72"/>
                  </a:cubicBezTo>
                  <a:cubicBezTo>
                    <a:pt x="22" y="72"/>
                    <a:pt x="22" y="72"/>
                    <a:pt x="22" y="72"/>
                  </a:cubicBezTo>
                  <a:cubicBezTo>
                    <a:pt x="22" y="73"/>
                    <a:pt x="23" y="73"/>
                    <a:pt x="23" y="73"/>
                  </a:cubicBezTo>
                  <a:cubicBezTo>
                    <a:pt x="24" y="73"/>
                    <a:pt x="24" y="73"/>
                    <a:pt x="24" y="73"/>
                  </a:cubicBezTo>
                  <a:cubicBezTo>
                    <a:pt x="25" y="73"/>
                    <a:pt x="26" y="72"/>
                    <a:pt x="27" y="72"/>
                  </a:cubicBezTo>
                  <a:cubicBezTo>
                    <a:pt x="27" y="71"/>
                    <a:pt x="27" y="71"/>
                    <a:pt x="27" y="71"/>
                  </a:cubicBezTo>
                  <a:cubicBezTo>
                    <a:pt x="28" y="71"/>
                    <a:pt x="29" y="70"/>
                    <a:pt x="30" y="70"/>
                  </a:cubicBezTo>
                  <a:cubicBezTo>
                    <a:pt x="30" y="70"/>
                    <a:pt x="30" y="70"/>
                    <a:pt x="30" y="70"/>
                  </a:cubicBezTo>
                  <a:cubicBezTo>
                    <a:pt x="31" y="70"/>
                    <a:pt x="31" y="70"/>
                    <a:pt x="31" y="70"/>
                  </a:cubicBezTo>
                  <a:cubicBezTo>
                    <a:pt x="31" y="70"/>
                    <a:pt x="31" y="70"/>
                    <a:pt x="31" y="70"/>
                  </a:cubicBezTo>
                  <a:cubicBezTo>
                    <a:pt x="32" y="71"/>
                    <a:pt x="33" y="72"/>
                    <a:pt x="33" y="73"/>
                  </a:cubicBezTo>
                  <a:cubicBezTo>
                    <a:pt x="33" y="75"/>
                    <a:pt x="33" y="76"/>
                    <a:pt x="33" y="77"/>
                  </a:cubicBezTo>
                  <a:cubicBezTo>
                    <a:pt x="32" y="77"/>
                    <a:pt x="32" y="77"/>
                    <a:pt x="32" y="77"/>
                  </a:cubicBezTo>
                  <a:cubicBezTo>
                    <a:pt x="31" y="77"/>
                    <a:pt x="31" y="77"/>
                    <a:pt x="31" y="77"/>
                  </a:cubicBezTo>
                  <a:cubicBezTo>
                    <a:pt x="31" y="79"/>
                    <a:pt x="31" y="79"/>
                    <a:pt x="31" y="79"/>
                  </a:cubicBezTo>
                  <a:cubicBezTo>
                    <a:pt x="31" y="80"/>
                    <a:pt x="32" y="80"/>
                    <a:pt x="32" y="80"/>
                  </a:cubicBezTo>
                  <a:cubicBezTo>
                    <a:pt x="32" y="80"/>
                    <a:pt x="32" y="80"/>
                    <a:pt x="32" y="80"/>
                  </a:cubicBezTo>
                  <a:cubicBezTo>
                    <a:pt x="33" y="81"/>
                    <a:pt x="33" y="81"/>
                    <a:pt x="33" y="81"/>
                  </a:cubicBezTo>
                  <a:cubicBezTo>
                    <a:pt x="33" y="81"/>
                    <a:pt x="33" y="81"/>
                    <a:pt x="33" y="81"/>
                  </a:cubicBezTo>
                  <a:cubicBezTo>
                    <a:pt x="32" y="82"/>
                    <a:pt x="32" y="82"/>
                    <a:pt x="32" y="82"/>
                  </a:cubicBezTo>
                  <a:cubicBezTo>
                    <a:pt x="34" y="82"/>
                    <a:pt x="34" y="82"/>
                    <a:pt x="34" y="82"/>
                  </a:cubicBezTo>
                  <a:cubicBezTo>
                    <a:pt x="36" y="82"/>
                    <a:pt x="36" y="79"/>
                    <a:pt x="36" y="78"/>
                  </a:cubicBezTo>
                  <a:cubicBezTo>
                    <a:pt x="36" y="77"/>
                    <a:pt x="36" y="76"/>
                    <a:pt x="36" y="76"/>
                  </a:cubicBezTo>
                  <a:cubicBezTo>
                    <a:pt x="36" y="76"/>
                    <a:pt x="36" y="76"/>
                    <a:pt x="36" y="76"/>
                  </a:cubicBezTo>
                  <a:cubicBezTo>
                    <a:pt x="37" y="76"/>
                    <a:pt x="37" y="76"/>
                    <a:pt x="37" y="76"/>
                  </a:cubicBezTo>
                  <a:cubicBezTo>
                    <a:pt x="37" y="75"/>
                    <a:pt x="37" y="75"/>
                    <a:pt x="37" y="75"/>
                  </a:cubicBezTo>
                  <a:cubicBezTo>
                    <a:pt x="37" y="75"/>
                    <a:pt x="37" y="75"/>
                    <a:pt x="37" y="75"/>
                  </a:cubicBezTo>
                  <a:cubicBezTo>
                    <a:pt x="37" y="74"/>
                    <a:pt x="37" y="73"/>
                    <a:pt x="38" y="73"/>
                  </a:cubicBezTo>
                  <a:cubicBezTo>
                    <a:pt x="38" y="73"/>
                    <a:pt x="38" y="73"/>
                    <a:pt x="38" y="73"/>
                  </a:cubicBezTo>
                  <a:cubicBezTo>
                    <a:pt x="39" y="73"/>
                    <a:pt x="39" y="73"/>
                    <a:pt x="39" y="73"/>
                  </a:cubicBezTo>
                  <a:cubicBezTo>
                    <a:pt x="39" y="72"/>
                    <a:pt x="39" y="72"/>
                    <a:pt x="39" y="72"/>
                  </a:cubicBezTo>
                  <a:cubicBezTo>
                    <a:pt x="39" y="72"/>
                    <a:pt x="39" y="72"/>
                    <a:pt x="39" y="72"/>
                  </a:cubicBezTo>
                  <a:cubicBezTo>
                    <a:pt x="39" y="70"/>
                    <a:pt x="39" y="69"/>
                    <a:pt x="39" y="69"/>
                  </a:cubicBezTo>
                  <a:cubicBezTo>
                    <a:pt x="39" y="69"/>
                    <a:pt x="39" y="69"/>
                    <a:pt x="39" y="69"/>
                  </a:cubicBezTo>
                  <a:cubicBezTo>
                    <a:pt x="39" y="69"/>
                    <a:pt x="39" y="69"/>
                    <a:pt x="39" y="69"/>
                  </a:cubicBezTo>
                  <a:cubicBezTo>
                    <a:pt x="39" y="69"/>
                    <a:pt x="39" y="69"/>
                    <a:pt x="39" y="69"/>
                  </a:cubicBezTo>
                  <a:cubicBezTo>
                    <a:pt x="40" y="69"/>
                    <a:pt x="40" y="69"/>
                    <a:pt x="40" y="69"/>
                  </a:cubicBezTo>
                  <a:cubicBezTo>
                    <a:pt x="40" y="69"/>
                    <a:pt x="40" y="69"/>
                    <a:pt x="40" y="69"/>
                  </a:cubicBezTo>
                  <a:cubicBezTo>
                    <a:pt x="41" y="69"/>
                    <a:pt x="42" y="69"/>
                    <a:pt x="42" y="68"/>
                  </a:cubicBezTo>
                  <a:cubicBezTo>
                    <a:pt x="42" y="68"/>
                    <a:pt x="42" y="68"/>
                    <a:pt x="42" y="68"/>
                  </a:cubicBezTo>
                  <a:cubicBezTo>
                    <a:pt x="42" y="68"/>
                    <a:pt x="43" y="67"/>
                    <a:pt x="43" y="67"/>
                  </a:cubicBezTo>
                  <a:cubicBezTo>
                    <a:pt x="44" y="68"/>
                    <a:pt x="44" y="68"/>
                    <a:pt x="44" y="68"/>
                  </a:cubicBezTo>
                  <a:cubicBezTo>
                    <a:pt x="45" y="68"/>
                    <a:pt x="45" y="68"/>
                    <a:pt x="45" y="68"/>
                  </a:cubicBezTo>
                  <a:cubicBezTo>
                    <a:pt x="45" y="67"/>
                    <a:pt x="45" y="67"/>
                    <a:pt x="45" y="67"/>
                  </a:cubicBezTo>
                  <a:cubicBezTo>
                    <a:pt x="45" y="66"/>
                    <a:pt x="45" y="66"/>
                    <a:pt x="45" y="66"/>
                  </a:cubicBezTo>
                  <a:cubicBezTo>
                    <a:pt x="45" y="66"/>
                    <a:pt x="45" y="65"/>
                    <a:pt x="44" y="64"/>
                  </a:cubicBezTo>
                  <a:cubicBezTo>
                    <a:pt x="43" y="64"/>
                    <a:pt x="43" y="64"/>
                    <a:pt x="43" y="64"/>
                  </a:cubicBezTo>
                  <a:cubicBezTo>
                    <a:pt x="43" y="63"/>
                    <a:pt x="43" y="63"/>
                    <a:pt x="43" y="63"/>
                  </a:cubicBezTo>
                  <a:cubicBezTo>
                    <a:pt x="43" y="63"/>
                    <a:pt x="43" y="63"/>
                    <a:pt x="43" y="63"/>
                  </a:cubicBezTo>
                  <a:cubicBezTo>
                    <a:pt x="45" y="63"/>
                    <a:pt x="45" y="63"/>
                    <a:pt x="45" y="63"/>
                  </a:cubicBezTo>
                  <a:cubicBezTo>
                    <a:pt x="45" y="63"/>
                    <a:pt x="45" y="63"/>
                    <a:pt x="45" y="63"/>
                  </a:cubicBezTo>
                  <a:cubicBezTo>
                    <a:pt x="46" y="63"/>
                    <a:pt x="46" y="63"/>
                    <a:pt x="46" y="63"/>
                  </a:cubicBezTo>
                  <a:cubicBezTo>
                    <a:pt x="47" y="63"/>
                    <a:pt x="47" y="63"/>
                    <a:pt x="47" y="62"/>
                  </a:cubicBezTo>
                  <a:cubicBezTo>
                    <a:pt x="48" y="62"/>
                    <a:pt x="48" y="61"/>
                    <a:pt x="49" y="60"/>
                  </a:cubicBezTo>
                  <a:cubicBezTo>
                    <a:pt x="50" y="60"/>
                    <a:pt x="50" y="59"/>
                    <a:pt x="51" y="59"/>
                  </a:cubicBezTo>
                  <a:cubicBezTo>
                    <a:pt x="52" y="59"/>
                    <a:pt x="52" y="59"/>
                    <a:pt x="52" y="59"/>
                  </a:cubicBezTo>
                  <a:cubicBezTo>
                    <a:pt x="52" y="59"/>
                    <a:pt x="53" y="59"/>
                    <a:pt x="53" y="58"/>
                  </a:cubicBezTo>
                  <a:cubicBezTo>
                    <a:pt x="53" y="58"/>
                    <a:pt x="53" y="58"/>
                    <a:pt x="53" y="58"/>
                  </a:cubicBezTo>
                  <a:cubicBezTo>
                    <a:pt x="54" y="58"/>
                    <a:pt x="54" y="57"/>
                    <a:pt x="54" y="57"/>
                  </a:cubicBezTo>
                  <a:cubicBezTo>
                    <a:pt x="55" y="56"/>
                    <a:pt x="55" y="56"/>
                    <a:pt x="55" y="56"/>
                  </a:cubicBezTo>
                  <a:cubicBezTo>
                    <a:pt x="55" y="56"/>
                    <a:pt x="55" y="56"/>
                    <a:pt x="55" y="56"/>
                  </a:cubicBezTo>
                  <a:cubicBezTo>
                    <a:pt x="56" y="56"/>
                    <a:pt x="56" y="56"/>
                    <a:pt x="56" y="55"/>
                  </a:cubicBezTo>
                  <a:cubicBezTo>
                    <a:pt x="56" y="54"/>
                    <a:pt x="56" y="54"/>
                    <a:pt x="56" y="54"/>
                  </a:cubicBezTo>
                  <a:cubicBezTo>
                    <a:pt x="56" y="52"/>
                    <a:pt x="56" y="52"/>
                    <a:pt x="56" y="52"/>
                  </a:cubicBezTo>
                  <a:cubicBezTo>
                    <a:pt x="56" y="52"/>
                    <a:pt x="57" y="52"/>
                    <a:pt x="57" y="51"/>
                  </a:cubicBezTo>
                  <a:cubicBezTo>
                    <a:pt x="58" y="50"/>
                    <a:pt x="59" y="48"/>
                    <a:pt x="61" y="47"/>
                  </a:cubicBezTo>
                  <a:cubicBezTo>
                    <a:pt x="61" y="47"/>
                    <a:pt x="61" y="47"/>
                    <a:pt x="61" y="47"/>
                  </a:cubicBezTo>
                  <a:cubicBezTo>
                    <a:pt x="62" y="47"/>
                    <a:pt x="62" y="47"/>
                    <a:pt x="62" y="47"/>
                  </a:cubicBezTo>
                  <a:cubicBezTo>
                    <a:pt x="63" y="47"/>
                    <a:pt x="63" y="47"/>
                    <a:pt x="63" y="46"/>
                  </a:cubicBezTo>
                  <a:cubicBezTo>
                    <a:pt x="63" y="46"/>
                    <a:pt x="63" y="46"/>
                    <a:pt x="63" y="46"/>
                  </a:cubicBezTo>
                  <a:cubicBezTo>
                    <a:pt x="63" y="46"/>
                    <a:pt x="63" y="46"/>
                    <a:pt x="63" y="46"/>
                  </a:cubicBezTo>
                  <a:cubicBezTo>
                    <a:pt x="64" y="46"/>
                    <a:pt x="64" y="46"/>
                    <a:pt x="64" y="46"/>
                  </a:cubicBezTo>
                  <a:cubicBezTo>
                    <a:pt x="64" y="46"/>
                    <a:pt x="64" y="46"/>
                    <a:pt x="64" y="46"/>
                  </a:cubicBezTo>
                  <a:cubicBezTo>
                    <a:pt x="66" y="46"/>
                    <a:pt x="66" y="46"/>
                    <a:pt x="66" y="46"/>
                  </a:cubicBezTo>
                  <a:cubicBezTo>
                    <a:pt x="67" y="46"/>
                    <a:pt x="68" y="45"/>
                    <a:pt x="68" y="45"/>
                  </a:cubicBezTo>
                  <a:cubicBezTo>
                    <a:pt x="68" y="45"/>
                    <a:pt x="68" y="45"/>
                    <a:pt x="68" y="45"/>
                  </a:cubicBezTo>
                  <a:cubicBezTo>
                    <a:pt x="68" y="45"/>
                    <a:pt x="68" y="45"/>
                    <a:pt x="68" y="45"/>
                  </a:cubicBezTo>
                  <a:cubicBezTo>
                    <a:pt x="69" y="44"/>
                    <a:pt x="69" y="44"/>
                    <a:pt x="69" y="44"/>
                  </a:cubicBezTo>
                  <a:cubicBezTo>
                    <a:pt x="69" y="43"/>
                    <a:pt x="69" y="42"/>
                    <a:pt x="69" y="42"/>
                  </a:cubicBezTo>
                  <a:cubicBezTo>
                    <a:pt x="69" y="41"/>
                    <a:pt x="69" y="41"/>
                    <a:pt x="69" y="41"/>
                  </a:cubicBezTo>
                  <a:cubicBezTo>
                    <a:pt x="69" y="40"/>
                    <a:pt x="69" y="40"/>
                    <a:pt x="69" y="40"/>
                  </a:cubicBezTo>
                  <a:cubicBezTo>
                    <a:pt x="70" y="40"/>
                    <a:pt x="70" y="40"/>
                    <a:pt x="70" y="40"/>
                  </a:cubicBezTo>
                  <a:cubicBezTo>
                    <a:pt x="70" y="39"/>
                    <a:pt x="70" y="39"/>
                    <a:pt x="70" y="39"/>
                  </a:cubicBezTo>
                  <a:cubicBezTo>
                    <a:pt x="70" y="39"/>
                    <a:pt x="71" y="39"/>
                    <a:pt x="71" y="39"/>
                  </a:cubicBezTo>
                  <a:cubicBezTo>
                    <a:pt x="71" y="39"/>
                    <a:pt x="71" y="39"/>
                    <a:pt x="71" y="39"/>
                  </a:cubicBezTo>
                  <a:cubicBezTo>
                    <a:pt x="72" y="39"/>
                    <a:pt x="72" y="39"/>
                    <a:pt x="72" y="39"/>
                  </a:cubicBezTo>
                  <a:cubicBezTo>
                    <a:pt x="72" y="37"/>
                    <a:pt x="72" y="37"/>
                    <a:pt x="72" y="37"/>
                  </a:cubicBezTo>
                  <a:cubicBezTo>
                    <a:pt x="72" y="37"/>
                    <a:pt x="72" y="37"/>
                    <a:pt x="72" y="37"/>
                  </a:cubicBezTo>
                  <a:cubicBezTo>
                    <a:pt x="73" y="37"/>
                    <a:pt x="73" y="37"/>
                    <a:pt x="73" y="37"/>
                  </a:cubicBezTo>
                  <a:cubicBezTo>
                    <a:pt x="74" y="37"/>
                    <a:pt x="74" y="37"/>
                    <a:pt x="74" y="37"/>
                  </a:cubicBezTo>
                  <a:cubicBezTo>
                    <a:pt x="75" y="37"/>
                    <a:pt x="75" y="37"/>
                    <a:pt x="75" y="37"/>
                  </a:cubicBezTo>
                  <a:cubicBezTo>
                    <a:pt x="75" y="36"/>
                    <a:pt x="75" y="36"/>
                    <a:pt x="75" y="36"/>
                  </a:cubicBezTo>
                  <a:cubicBezTo>
                    <a:pt x="75" y="36"/>
                    <a:pt x="75" y="36"/>
                    <a:pt x="75" y="36"/>
                  </a:cubicBezTo>
                  <a:cubicBezTo>
                    <a:pt x="75" y="36"/>
                    <a:pt x="75" y="36"/>
                    <a:pt x="75" y="36"/>
                  </a:cubicBezTo>
                  <a:cubicBezTo>
                    <a:pt x="76" y="36"/>
                    <a:pt x="76" y="36"/>
                    <a:pt x="76" y="36"/>
                  </a:cubicBezTo>
                  <a:cubicBezTo>
                    <a:pt x="77" y="36"/>
                    <a:pt x="78" y="35"/>
                    <a:pt x="78" y="35"/>
                  </a:cubicBezTo>
                  <a:cubicBezTo>
                    <a:pt x="78" y="34"/>
                    <a:pt x="78" y="34"/>
                    <a:pt x="78" y="34"/>
                  </a:cubicBezTo>
                  <a:cubicBezTo>
                    <a:pt x="78" y="35"/>
                    <a:pt x="78" y="35"/>
                    <a:pt x="78" y="35"/>
                  </a:cubicBezTo>
                  <a:cubicBezTo>
                    <a:pt x="78" y="35"/>
                    <a:pt x="78" y="35"/>
                    <a:pt x="78" y="35"/>
                  </a:cubicBezTo>
                  <a:cubicBezTo>
                    <a:pt x="80" y="35"/>
                    <a:pt x="80" y="35"/>
                    <a:pt x="80" y="35"/>
                  </a:cubicBezTo>
                  <a:cubicBezTo>
                    <a:pt x="81" y="35"/>
                    <a:pt x="81" y="35"/>
                    <a:pt x="81" y="35"/>
                  </a:cubicBezTo>
                  <a:cubicBezTo>
                    <a:pt x="81" y="35"/>
                    <a:pt x="82" y="34"/>
                    <a:pt x="82" y="34"/>
                  </a:cubicBezTo>
                  <a:cubicBezTo>
                    <a:pt x="82" y="33"/>
                    <a:pt x="82" y="33"/>
                    <a:pt x="82" y="33"/>
                  </a:cubicBezTo>
                  <a:cubicBezTo>
                    <a:pt x="83" y="33"/>
                    <a:pt x="83" y="32"/>
                    <a:pt x="83" y="31"/>
                  </a:cubicBezTo>
                  <a:cubicBezTo>
                    <a:pt x="83" y="30"/>
                    <a:pt x="83" y="30"/>
                    <a:pt x="83" y="30"/>
                  </a:cubicBezTo>
                  <a:cubicBezTo>
                    <a:pt x="80" y="30"/>
                    <a:pt x="80" y="30"/>
                    <a:pt x="80" y="30"/>
                  </a:cubicBezTo>
                  <a:cubicBezTo>
                    <a:pt x="79" y="30"/>
                    <a:pt x="79" y="30"/>
                    <a:pt x="79" y="31"/>
                  </a:cubicBezTo>
                  <a:cubicBezTo>
                    <a:pt x="78" y="31"/>
                    <a:pt x="78" y="31"/>
                    <a:pt x="78" y="31"/>
                  </a:cubicBezTo>
                  <a:cubicBezTo>
                    <a:pt x="78" y="31"/>
                    <a:pt x="78" y="31"/>
                    <a:pt x="78" y="31"/>
                  </a:cubicBezTo>
                  <a:cubicBezTo>
                    <a:pt x="77" y="31"/>
                    <a:pt x="77" y="31"/>
                    <a:pt x="77" y="31"/>
                  </a:cubicBezTo>
                  <a:cubicBezTo>
                    <a:pt x="76" y="30"/>
                    <a:pt x="76" y="30"/>
                    <a:pt x="76" y="30"/>
                  </a:cubicBezTo>
                  <a:cubicBezTo>
                    <a:pt x="76" y="30"/>
                    <a:pt x="76" y="30"/>
                    <a:pt x="76" y="30"/>
                  </a:cubicBezTo>
                  <a:cubicBezTo>
                    <a:pt x="77" y="30"/>
                    <a:pt x="77" y="30"/>
                    <a:pt x="77" y="30"/>
                  </a:cubicBezTo>
                  <a:cubicBezTo>
                    <a:pt x="78" y="30"/>
                    <a:pt x="78" y="30"/>
                    <a:pt x="78" y="30"/>
                  </a:cubicBezTo>
                  <a:cubicBezTo>
                    <a:pt x="78" y="29"/>
                    <a:pt x="78" y="29"/>
                    <a:pt x="78" y="29"/>
                  </a:cubicBezTo>
                  <a:cubicBezTo>
                    <a:pt x="78" y="29"/>
                    <a:pt x="78" y="29"/>
                    <a:pt x="78" y="29"/>
                  </a:cubicBezTo>
                  <a:cubicBezTo>
                    <a:pt x="79" y="29"/>
                    <a:pt x="79" y="29"/>
                    <a:pt x="79" y="29"/>
                  </a:cubicBezTo>
                  <a:cubicBezTo>
                    <a:pt x="80" y="29"/>
                    <a:pt x="80" y="29"/>
                    <a:pt x="80" y="29"/>
                  </a:cubicBezTo>
                  <a:cubicBezTo>
                    <a:pt x="80" y="29"/>
                    <a:pt x="80" y="29"/>
                    <a:pt x="80" y="29"/>
                  </a:cubicBezTo>
                  <a:cubicBezTo>
                    <a:pt x="81" y="27"/>
                    <a:pt x="81" y="27"/>
                    <a:pt x="81" y="27"/>
                  </a:cubicBezTo>
                  <a:cubicBezTo>
                    <a:pt x="81" y="27"/>
                    <a:pt x="81" y="27"/>
                    <a:pt x="81" y="27"/>
                  </a:cubicBezTo>
                  <a:cubicBezTo>
                    <a:pt x="82" y="27"/>
                    <a:pt x="82" y="27"/>
                    <a:pt x="82" y="27"/>
                  </a:cubicBezTo>
                  <a:cubicBezTo>
                    <a:pt x="82" y="27"/>
                    <a:pt x="82" y="27"/>
                    <a:pt x="82" y="27"/>
                  </a:cubicBezTo>
                  <a:cubicBezTo>
                    <a:pt x="93" y="27"/>
                    <a:pt x="93" y="27"/>
                    <a:pt x="93" y="27"/>
                  </a:cubicBezTo>
                  <a:cubicBezTo>
                    <a:pt x="93" y="27"/>
                    <a:pt x="93" y="27"/>
                    <a:pt x="93" y="27"/>
                  </a:cubicBezTo>
                  <a:cubicBezTo>
                    <a:pt x="93" y="26"/>
                    <a:pt x="93" y="26"/>
                    <a:pt x="93" y="26"/>
                  </a:cubicBezTo>
                  <a:cubicBezTo>
                    <a:pt x="94" y="26"/>
                    <a:pt x="94" y="26"/>
                    <a:pt x="94" y="26"/>
                  </a:cubicBezTo>
                  <a:cubicBezTo>
                    <a:pt x="95" y="26"/>
                    <a:pt x="95" y="26"/>
                    <a:pt x="95" y="26"/>
                  </a:cubicBezTo>
                  <a:cubicBezTo>
                    <a:pt x="95" y="25"/>
                    <a:pt x="95" y="25"/>
                    <a:pt x="95" y="25"/>
                  </a:cubicBezTo>
                  <a:cubicBezTo>
                    <a:pt x="95" y="25"/>
                    <a:pt x="95" y="25"/>
                    <a:pt x="95" y="25"/>
                  </a:cubicBezTo>
                  <a:cubicBezTo>
                    <a:pt x="95" y="25"/>
                    <a:pt x="95" y="25"/>
                    <a:pt x="95" y="25"/>
                  </a:cubicBezTo>
                  <a:cubicBezTo>
                    <a:pt x="96" y="24"/>
                    <a:pt x="96" y="24"/>
                    <a:pt x="96" y="24"/>
                  </a:cubicBezTo>
                  <a:cubicBezTo>
                    <a:pt x="96" y="23"/>
                    <a:pt x="96" y="23"/>
                    <a:pt x="96" y="23"/>
                  </a:cubicBezTo>
                  <a:cubicBezTo>
                    <a:pt x="97" y="23"/>
                    <a:pt x="97" y="23"/>
                    <a:pt x="97" y="23"/>
                  </a:cubicBezTo>
                  <a:cubicBezTo>
                    <a:pt x="97" y="23"/>
                    <a:pt x="97" y="23"/>
                    <a:pt x="98" y="23"/>
                  </a:cubicBezTo>
                  <a:cubicBezTo>
                    <a:pt x="98" y="23"/>
                    <a:pt x="99" y="23"/>
                    <a:pt x="99" y="23"/>
                  </a:cubicBezTo>
                  <a:cubicBezTo>
                    <a:pt x="100" y="23"/>
                    <a:pt x="100" y="23"/>
                    <a:pt x="101" y="23"/>
                  </a:cubicBezTo>
                  <a:cubicBezTo>
                    <a:pt x="101" y="23"/>
                    <a:pt x="101" y="23"/>
                    <a:pt x="101" y="23"/>
                  </a:cubicBezTo>
                  <a:cubicBezTo>
                    <a:pt x="101" y="23"/>
                    <a:pt x="101" y="23"/>
                    <a:pt x="101" y="23"/>
                  </a:cubicBezTo>
                  <a:cubicBezTo>
                    <a:pt x="102" y="23"/>
                    <a:pt x="102" y="23"/>
                    <a:pt x="102" y="23"/>
                  </a:cubicBezTo>
                  <a:cubicBezTo>
                    <a:pt x="103" y="23"/>
                    <a:pt x="103" y="22"/>
                    <a:pt x="103" y="22"/>
                  </a:cubicBezTo>
                  <a:cubicBezTo>
                    <a:pt x="104" y="21"/>
                    <a:pt x="104" y="21"/>
                    <a:pt x="104" y="20"/>
                  </a:cubicBezTo>
                  <a:cubicBezTo>
                    <a:pt x="103" y="19"/>
                    <a:pt x="103" y="18"/>
                    <a:pt x="103" y="18"/>
                  </a:cubicBezTo>
                  <a:cubicBezTo>
                    <a:pt x="103" y="18"/>
                    <a:pt x="103" y="18"/>
                    <a:pt x="103" y="18"/>
                  </a:cubicBezTo>
                  <a:cubicBezTo>
                    <a:pt x="102" y="17"/>
                    <a:pt x="102" y="17"/>
                    <a:pt x="102" y="16"/>
                  </a:cubicBezTo>
                  <a:cubicBezTo>
                    <a:pt x="102" y="11"/>
                    <a:pt x="102" y="11"/>
                    <a:pt x="102" y="11"/>
                  </a:cubicBezTo>
                  <a:cubicBezTo>
                    <a:pt x="101" y="11"/>
                    <a:pt x="101" y="11"/>
                    <a:pt x="101" y="11"/>
                  </a:cubicBezTo>
                  <a:cubicBezTo>
                    <a:pt x="100" y="11"/>
                    <a:pt x="100" y="12"/>
                    <a:pt x="99" y="12"/>
                  </a:cubicBezTo>
                  <a:cubicBezTo>
                    <a:pt x="99" y="12"/>
                    <a:pt x="99" y="12"/>
                    <a:pt x="99" y="12"/>
                  </a:cubicBezTo>
                  <a:cubicBezTo>
                    <a:pt x="98" y="13"/>
                    <a:pt x="98" y="13"/>
                    <a:pt x="98" y="13"/>
                  </a:cubicBezTo>
                  <a:cubicBezTo>
                    <a:pt x="97" y="12"/>
                    <a:pt x="97" y="12"/>
                    <a:pt x="97" y="12"/>
                  </a:cubicBezTo>
                  <a:cubicBezTo>
                    <a:pt x="97" y="12"/>
                    <a:pt x="97" y="12"/>
                    <a:pt x="97" y="12"/>
                  </a:cubicBezTo>
                  <a:cubicBezTo>
                    <a:pt x="96" y="12"/>
                    <a:pt x="96" y="12"/>
                    <a:pt x="96" y="12"/>
                  </a:cubicBezTo>
                  <a:cubicBezTo>
                    <a:pt x="96" y="12"/>
                    <a:pt x="96" y="12"/>
                    <a:pt x="96" y="12"/>
                  </a:cubicBezTo>
                  <a:cubicBezTo>
                    <a:pt x="97" y="12"/>
                    <a:pt x="97" y="12"/>
                    <a:pt x="97" y="12"/>
                  </a:cubicBezTo>
                  <a:cubicBezTo>
                    <a:pt x="98" y="12"/>
                    <a:pt x="98" y="12"/>
                    <a:pt x="98" y="12"/>
                  </a:cubicBezTo>
                  <a:cubicBezTo>
                    <a:pt x="98" y="10"/>
                    <a:pt x="98" y="10"/>
                    <a:pt x="98" y="10"/>
                  </a:cubicBezTo>
                  <a:cubicBezTo>
                    <a:pt x="98" y="9"/>
                    <a:pt x="97" y="8"/>
                    <a:pt x="96" y="8"/>
                  </a:cubicBezTo>
                  <a:cubicBezTo>
                    <a:pt x="96" y="8"/>
                    <a:pt x="96" y="8"/>
                    <a:pt x="96" y="8"/>
                  </a:cubicBezTo>
                  <a:cubicBezTo>
                    <a:pt x="96" y="8"/>
                    <a:pt x="96" y="8"/>
                    <a:pt x="96" y="8"/>
                  </a:cubicBezTo>
                  <a:cubicBezTo>
                    <a:pt x="90" y="8"/>
                    <a:pt x="90" y="8"/>
                    <a:pt x="90" y="8"/>
                  </a:cubicBezTo>
                  <a:cubicBezTo>
                    <a:pt x="89" y="8"/>
                    <a:pt x="89" y="9"/>
                    <a:pt x="88" y="9"/>
                  </a:cubicBezTo>
                  <a:cubicBezTo>
                    <a:pt x="88" y="10"/>
                    <a:pt x="88" y="11"/>
                    <a:pt x="87" y="11"/>
                  </a:cubicBezTo>
                  <a:cubicBezTo>
                    <a:pt x="87" y="11"/>
                    <a:pt x="86" y="11"/>
                    <a:pt x="86" y="11"/>
                  </a:cubicBezTo>
                  <a:cubicBezTo>
                    <a:pt x="85" y="11"/>
                    <a:pt x="85" y="11"/>
                    <a:pt x="85" y="11"/>
                  </a:cubicBezTo>
                  <a:cubicBezTo>
                    <a:pt x="85" y="11"/>
                    <a:pt x="85" y="11"/>
                    <a:pt x="85" y="11"/>
                  </a:cubicBezTo>
                  <a:cubicBezTo>
                    <a:pt x="81" y="11"/>
                    <a:pt x="81" y="11"/>
                    <a:pt x="81" y="11"/>
                  </a:cubicBezTo>
                  <a:cubicBezTo>
                    <a:pt x="81" y="12"/>
                    <a:pt x="81" y="12"/>
                    <a:pt x="81" y="12"/>
                  </a:cubicBezTo>
                  <a:cubicBezTo>
                    <a:pt x="81" y="13"/>
                    <a:pt x="81" y="13"/>
                    <a:pt x="81" y="13"/>
                  </a:cubicBezTo>
                  <a:cubicBezTo>
                    <a:pt x="82" y="14"/>
                    <a:pt x="82" y="15"/>
                    <a:pt x="81" y="15"/>
                  </a:cubicBezTo>
                  <a:cubicBezTo>
                    <a:pt x="81" y="15"/>
                    <a:pt x="81" y="15"/>
                    <a:pt x="81" y="15"/>
                  </a:cubicBezTo>
                  <a:cubicBezTo>
                    <a:pt x="80" y="16"/>
                    <a:pt x="80" y="16"/>
                    <a:pt x="80" y="17"/>
                  </a:cubicBezTo>
                  <a:cubicBezTo>
                    <a:pt x="80" y="17"/>
                    <a:pt x="80" y="17"/>
                    <a:pt x="80" y="17"/>
                  </a:cubicBezTo>
                  <a:cubicBezTo>
                    <a:pt x="80" y="18"/>
                    <a:pt x="80" y="18"/>
                    <a:pt x="80" y="18"/>
                  </a:cubicBezTo>
                  <a:cubicBezTo>
                    <a:pt x="79" y="18"/>
                    <a:pt x="79" y="18"/>
                    <a:pt x="79" y="18"/>
                  </a:cubicBezTo>
                  <a:cubicBezTo>
                    <a:pt x="79" y="18"/>
                    <a:pt x="79" y="18"/>
                    <a:pt x="79" y="18"/>
                  </a:cubicBezTo>
                  <a:cubicBezTo>
                    <a:pt x="78" y="18"/>
                    <a:pt x="77" y="19"/>
                    <a:pt x="76" y="19"/>
                  </a:cubicBezTo>
                  <a:cubicBezTo>
                    <a:pt x="75" y="20"/>
                    <a:pt x="75" y="20"/>
                    <a:pt x="75" y="20"/>
                  </a:cubicBezTo>
                  <a:cubicBezTo>
                    <a:pt x="75" y="21"/>
                    <a:pt x="74" y="21"/>
                    <a:pt x="74" y="21"/>
                  </a:cubicBezTo>
                  <a:cubicBezTo>
                    <a:pt x="73" y="21"/>
                    <a:pt x="73" y="22"/>
                    <a:pt x="73" y="23"/>
                  </a:cubicBezTo>
                  <a:cubicBezTo>
                    <a:pt x="73" y="23"/>
                    <a:pt x="73" y="23"/>
                    <a:pt x="73" y="23"/>
                  </a:cubicBezTo>
                  <a:cubicBezTo>
                    <a:pt x="72" y="23"/>
                    <a:pt x="72" y="23"/>
                    <a:pt x="72" y="23"/>
                  </a:cubicBezTo>
                  <a:cubicBezTo>
                    <a:pt x="72" y="23"/>
                    <a:pt x="72" y="23"/>
                    <a:pt x="72" y="23"/>
                  </a:cubicBezTo>
                  <a:cubicBezTo>
                    <a:pt x="72" y="23"/>
                    <a:pt x="72" y="23"/>
                    <a:pt x="72" y="23"/>
                  </a:cubicBezTo>
                  <a:cubicBezTo>
                    <a:pt x="72" y="22"/>
                    <a:pt x="72" y="22"/>
                    <a:pt x="72" y="22"/>
                  </a:cubicBezTo>
                  <a:cubicBezTo>
                    <a:pt x="72" y="22"/>
                    <a:pt x="73" y="22"/>
                    <a:pt x="73" y="21"/>
                  </a:cubicBezTo>
                  <a:cubicBezTo>
                    <a:pt x="73" y="20"/>
                    <a:pt x="73" y="19"/>
                    <a:pt x="72" y="18"/>
                  </a:cubicBezTo>
                  <a:cubicBezTo>
                    <a:pt x="72" y="18"/>
                    <a:pt x="72" y="18"/>
                    <a:pt x="72" y="18"/>
                  </a:cubicBezTo>
                  <a:cubicBezTo>
                    <a:pt x="72" y="17"/>
                    <a:pt x="72" y="17"/>
                    <a:pt x="72" y="17"/>
                  </a:cubicBezTo>
                  <a:cubicBezTo>
                    <a:pt x="72" y="17"/>
                    <a:pt x="72" y="16"/>
                    <a:pt x="72" y="16"/>
                  </a:cubicBezTo>
                  <a:cubicBezTo>
                    <a:pt x="72" y="16"/>
                    <a:pt x="72" y="16"/>
                    <a:pt x="72" y="16"/>
                  </a:cubicBezTo>
                  <a:cubicBezTo>
                    <a:pt x="73" y="16"/>
                    <a:pt x="73" y="16"/>
                    <a:pt x="73" y="16"/>
                  </a:cubicBezTo>
                  <a:cubicBezTo>
                    <a:pt x="73" y="14"/>
                    <a:pt x="73" y="14"/>
                    <a:pt x="73" y="14"/>
                  </a:cubicBezTo>
                  <a:cubicBezTo>
                    <a:pt x="73" y="14"/>
                    <a:pt x="73" y="14"/>
                    <a:pt x="73" y="14"/>
                  </a:cubicBezTo>
                  <a:cubicBezTo>
                    <a:pt x="74" y="14"/>
                    <a:pt x="74" y="14"/>
                    <a:pt x="74" y="14"/>
                  </a:cubicBezTo>
                  <a:cubicBezTo>
                    <a:pt x="75" y="14"/>
                    <a:pt x="75" y="13"/>
                    <a:pt x="75" y="13"/>
                  </a:cubicBezTo>
                  <a:cubicBezTo>
                    <a:pt x="75" y="13"/>
                    <a:pt x="75" y="13"/>
                    <a:pt x="75" y="13"/>
                  </a:cubicBezTo>
                  <a:cubicBezTo>
                    <a:pt x="75" y="11"/>
                    <a:pt x="75" y="11"/>
                    <a:pt x="75" y="11"/>
                  </a:cubicBezTo>
                  <a:cubicBezTo>
                    <a:pt x="75" y="10"/>
                    <a:pt x="75" y="10"/>
                    <a:pt x="75" y="10"/>
                  </a:cubicBezTo>
                  <a:cubicBezTo>
                    <a:pt x="75" y="10"/>
                    <a:pt x="75" y="10"/>
                    <a:pt x="75" y="10"/>
                  </a:cubicBezTo>
                  <a:cubicBezTo>
                    <a:pt x="76" y="10"/>
                    <a:pt x="76" y="10"/>
                    <a:pt x="76" y="10"/>
                  </a:cubicBezTo>
                  <a:cubicBezTo>
                    <a:pt x="76" y="9"/>
                    <a:pt x="76" y="9"/>
                    <a:pt x="76" y="9"/>
                  </a:cubicBezTo>
                  <a:cubicBezTo>
                    <a:pt x="76" y="9"/>
                    <a:pt x="76" y="9"/>
                    <a:pt x="76" y="9"/>
                  </a:cubicBezTo>
                  <a:cubicBezTo>
                    <a:pt x="76" y="9"/>
                    <a:pt x="76" y="9"/>
                    <a:pt x="76" y="9"/>
                  </a:cubicBezTo>
                  <a:cubicBezTo>
                    <a:pt x="76" y="9"/>
                    <a:pt x="76" y="9"/>
                    <a:pt x="76" y="9"/>
                  </a:cubicBezTo>
                  <a:cubicBezTo>
                    <a:pt x="77" y="9"/>
                    <a:pt x="77" y="9"/>
                    <a:pt x="77" y="9"/>
                  </a:cubicBezTo>
                  <a:cubicBezTo>
                    <a:pt x="80" y="9"/>
                    <a:pt x="80" y="9"/>
                    <a:pt x="80" y="9"/>
                  </a:cubicBezTo>
                  <a:cubicBezTo>
                    <a:pt x="80" y="9"/>
                    <a:pt x="80" y="9"/>
                    <a:pt x="80" y="9"/>
                  </a:cubicBezTo>
                  <a:cubicBezTo>
                    <a:pt x="80" y="9"/>
                    <a:pt x="80" y="9"/>
                    <a:pt x="80" y="9"/>
                  </a:cubicBezTo>
                  <a:cubicBezTo>
                    <a:pt x="81" y="9"/>
                    <a:pt x="82" y="8"/>
                    <a:pt x="82" y="8"/>
                  </a:cubicBezTo>
                  <a:cubicBezTo>
                    <a:pt x="82" y="7"/>
                    <a:pt x="82" y="7"/>
                    <a:pt x="82" y="7"/>
                  </a:cubicBezTo>
                  <a:cubicBezTo>
                    <a:pt x="83" y="7"/>
                    <a:pt x="83" y="7"/>
                    <a:pt x="83" y="7"/>
                  </a:cubicBezTo>
                  <a:cubicBezTo>
                    <a:pt x="85" y="7"/>
                    <a:pt x="85" y="7"/>
                    <a:pt x="85" y="7"/>
                  </a:cubicBezTo>
                  <a:cubicBezTo>
                    <a:pt x="86" y="7"/>
                    <a:pt x="86" y="7"/>
                    <a:pt x="86" y="6"/>
                  </a:cubicBezTo>
                  <a:cubicBezTo>
                    <a:pt x="86" y="6"/>
                    <a:pt x="86" y="6"/>
                    <a:pt x="86" y="6"/>
                  </a:cubicBezTo>
                  <a:cubicBezTo>
                    <a:pt x="86" y="6"/>
                    <a:pt x="86" y="6"/>
                    <a:pt x="86" y="6"/>
                  </a:cubicBezTo>
                  <a:cubicBezTo>
                    <a:pt x="86" y="6"/>
                    <a:pt x="86" y="6"/>
                    <a:pt x="86" y="6"/>
                  </a:cubicBezTo>
                  <a:cubicBezTo>
                    <a:pt x="87" y="6"/>
                    <a:pt x="87" y="6"/>
                    <a:pt x="87" y="6"/>
                  </a:cubicBezTo>
                  <a:cubicBezTo>
                    <a:pt x="87" y="6"/>
                    <a:pt x="87" y="6"/>
                    <a:pt x="87" y="6"/>
                  </a:cubicBezTo>
                  <a:cubicBezTo>
                    <a:pt x="88" y="5"/>
                    <a:pt x="88" y="5"/>
                    <a:pt x="88" y="4"/>
                  </a:cubicBezTo>
                  <a:cubicBezTo>
                    <a:pt x="89" y="3"/>
                    <a:pt x="89" y="2"/>
                    <a:pt x="89" y="2"/>
                  </a:cubicBezTo>
                  <a:cubicBezTo>
                    <a:pt x="88" y="0"/>
                    <a:pt x="87" y="0"/>
                    <a:pt x="86" y="0"/>
                  </a:cubicBezTo>
                </a:path>
              </a:pathLst>
            </a:custGeom>
            <a:solidFill>
              <a:srgbClr val="C1BAB8"/>
            </a:solidFill>
            <a:ln>
              <a:noFill/>
            </a:ln>
          </p:spPr>
          <p:txBody>
            <a:bodyPr vert="horz" wrap="square" lIns="91440" tIns="45720" rIns="91440" bIns="45720" numCol="1" anchor="t" anchorCtr="0" compatLnSpc="1"/>
            <a:lstStyle/>
            <a:p>
              <a:endParaRPr lang="zh-CN" altLang="en-US">
                <a:solidFill>
                  <a:schemeClr val="tx1">
                    <a:lumMod val="75000"/>
                    <a:lumOff val="25000"/>
                  </a:schemeClr>
                </a:solidFill>
                <a:cs typeface="+mn-ea"/>
                <a:sym typeface="+mn-lt"/>
              </a:endParaRPr>
            </a:p>
          </p:txBody>
        </p:sp>
        <p:sp>
          <p:nvSpPr>
            <p:cNvPr id="42" name="Freeform 43"/>
            <p:cNvSpPr>
              <a:spLocks noEditPoints="1"/>
            </p:cNvSpPr>
            <p:nvPr/>
          </p:nvSpPr>
          <p:spPr bwMode="auto">
            <a:xfrm>
              <a:off x="6874279" y="4027781"/>
              <a:ext cx="74659" cy="132459"/>
            </a:xfrm>
            <a:custGeom>
              <a:avLst/>
              <a:gdLst>
                <a:gd name="T0" fmla="*/ 12 w 13"/>
                <a:gd name="T1" fmla="*/ 0 h 23"/>
                <a:gd name="T2" fmla="*/ 12 w 13"/>
                <a:gd name="T3" fmla="*/ 0 h 23"/>
                <a:gd name="T4" fmla="*/ 12 w 13"/>
                <a:gd name="T5" fmla="*/ 0 h 23"/>
                <a:gd name="T6" fmla="*/ 12 w 13"/>
                <a:gd name="T7" fmla="*/ 0 h 23"/>
                <a:gd name="T8" fmla="*/ 9 w 13"/>
                <a:gd name="T9" fmla="*/ 0 h 23"/>
                <a:gd name="T10" fmla="*/ 7 w 13"/>
                <a:gd name="T11" fmla="*/ 2 h 23"/>
                <a:gd name="T12" fmla="*/ 6 w 13"/>
                <a:gd name="T13" fmla="*/ 4 h 23"/>
                <a:gd name="T14" fmla="*/ 5 w 13"/>
                <a:gd name="T15" fmla="*/ 6 h 23"/>
                <a:gd name="T16" fmla="*/ 5 w 13"/>
                <a:gd name="T17" fmla="*/ 6 h 23"/>
                <a:gd name="T18" fmla="*/ 4 w 13"/>
                <a:gd name="T19" fmla="*/ 7 h 23"/>
                <a:gd name="T20" fmla="*/ 3 w 13"/>
                <a:gd name="T21" fmla="*/ 9 h 23"/>
                <a:gd name="T22" fmla="*/ 3 w 13"/>
                <a:gd name="T23" fmla="*/ 9 h 23"/>
                <a:gd name="T24" fmla="*/ 3 w 13"/>
                <a:gd name="T25" fmla="*/ 10 h 23"/>
                <a:gd name="T26" fmla="*/ 2 w 13"/>
                <a:gd name="T27" fmla="*/ 14 h 23"/>
                <a:gd name="T28" fmla="*/ 2 w 13"/>
                <a:gd name="T29" fmla="*/ 14 h 23"/>
                <a:gd name="T30" fmla="*/ 1 w 13"/>
                <a:gd name="T31" fmla="*/ 14 h 23"/>
                <a:gd name="T32" fmla="*/ 0 w 13"/>
                <a:gd name="T33" fmla="*/ 19 h 23"/>
                <a:gd name="T34" fmla="*/ 1 w 13"/>
                <a:gd name="T35" fmla="*/ 21 h 23"/>
                <a:gd name="T36" fmla="*/ 0 w 13"/>
                <a:gd name="T37" fmla="*/ 22 h 23"/>
                <a:gd name="T38" fmla="*/ 1 w 13"/>
                <a:gd name="T39" fmla="*/ 23 h 23"/>
                <a:gd name="T40" fmla="*/ 2 w 13"/>
                <a:gd name="T41" fmla="*/ 23 h 23"/>
                <a:gd name="T42" fmla="*/ 6 w 13"/>
                <a:gd name="T43" fmla="*/ 19 h 23"/>
                <a:gd name="T44" fmla="*/ 6 w 13"/>
                <a:gd name="T45" fmla="*/ 18 h 23"/>
                <a:gd name="T46" fmla="*/ 7 w 13"/>
                <a:gd name="T47" fmla="*/ 18 h 23"/>
                <a:gd name="T48" fmla="*/ 7 w 13"/>
                <a:gd name="T49" fmla="*/ 16 h 23"/>
                <a:gd name="T50" fmla="*/ 7 w 13"/>
                <a:gd name="T51" fmla="*/ 14 h 23"/>
                <a:gd name="T52" fmla="*/ 7 w 13"/>
                <a:gd name="T53" fmla="*/ 14 h 23"/>
                <a:gd name="T54" fmla="*/ 7 w 13"/>
                <a:gd name="T55" fmla="*/ 13 h 23"/>
                <a:gd name="T56" fmla="*/ 7 w 13"/>
                <a:gd name="T57" fmla="*/ 12 h 23"/>
                <a:gd name="T58" fmla="*/ 7 w 13"/>
                <a:gd name="T59" fmla="*/ 12 h 23"/>
                <a:gd name="T60" fmla="*/ 8 w 13"/>
                <a:gd name="T61" fmla="*/ 10 h 23"/>
                <a:gd name="T62" fmla="*/ 8 w 13"/>
                <a:gd name="T63" fmla="*/ 10 h 23"/>
                <a:gd name="T64" fmla="*/ 8 w 13"/>
                <a:gd name="T65" fmla="*/ 9 h 23"/>
                <a:gd name="T66" fmla="*/ 8 w 13"/>
                <a:gd name="T67" fmla="*/ 9 h 23"/>
                <a:gd name="T68" fmla="*/ 9 w 13"/>
                <a:gd name="T69" fmla="*/ 9 h 23"/>
                <a:gd name="T70" fmla="*/ 12 w 13"/>
                <a:gd name="T71" fmla="*/ 2 h 23"/>
                <a:gd name="T72" fmla="*/ 12 w 13"/>
                <a:gd name="T73" fmla="*/ 3 h 23"/>
                <a:gd name="T74" fmla="*/ 11 w 13"/>
                <a:gd name="T75" fmla="*/ 3 h 23"/>
                <a:gd name="T76" fmla="*/ 11 w 13"/>
                <a:gd name="T77" fmla="*/ 2 h 23"/>
                <a:gd name="T78" fmla="*/ 10 w 13"/>
                <a:gd name="T79" fmla="*/ 1 h 23"/>
                <a:gd name="T80" fmla="*/ 10 w 13"/>
                <a:gd name="T81" fmla="*/ 0 h 23"/>
                <a:gd name="T82" fmla="*/ 9 w 13"/>
                <a:gd name="T8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 h="23">
                  <a:moveTo>
                    <a:pt x="12" y="0"/>
                  </a:moveTo>
                  <a:cubicBezTo>
                    <a:pt x="12" y="0"/>
                    <a:pt x="12" y="0"/>
                    <a:pt x="12" y="0"/>
                  </a:cubicBezTo>
                  <a:cubicBezTo>
                    <a:pt x="12" y="0"/>
                    <a:pt x="12" y="0"/>
                    <a:pt x="12" y="0"/>
                  </a:cubicBezTo>
                  <a:cubicBezTo>
                    <a:pt x="12" y="0"/>
                    <a:pt x="12" y="0"/>
                    <a:pt x="12" y="0"/>
                  </a:cubicBezTo>
                  <a:moveTo>
                    <a:pt x="9" y="0"/>
                  </a:moveTo>
                  <a:cubicBezTo>
                    <a:pt x="9" y="1"/>
                    <a:pt x="8" y="1"/>
                    <a:pt x="7" y="2"/>
                  </a:cubicBezTo>
                  <a:cubicBezTo>
                    <a:pt x="7" y="3"/>
                    <a:pt x="6" y="3"/>
                    <a:pt x="6" y="4"/>
                  </a:cubicBezTo>
                  <a:cubicBezTo>
                    <a:pt x="5" y="4"/>
                    <a:pt x="5" y="5"/>
                    <a:pt x="5" y="6"/>
                  </a:cubicBezTo>
                  <a:cubicBezTo>
                    <a:pt x="5" y="6"/>
                    <a:pt x="5" y="6"/>
                    <a:pt x="5" y="6"/>
                  </a:cubicBezTo>
                  <a:cubicBezTo>
                    <a:pt x="4" y="7"/>
                    <a:pt x="4" y="7"/>
                    <a:pt x="4" y="7"/>
                  </a:cubicBezTo>
                  <a:cubicBezTo>
                    <a:pt x="3" y="7"/>
                    <a:pt x="3" y="8"/>
                    <a:pt x="3" y="9"/>
                  </a:cubicBezTo>
                  <a:cubicBezTo>
                    <a:pt x="3" y="9"/>
                    <a:pt x="3" y="9"/>
                    <a:pt x="3" y="9"/>
                  </a:cubicBezTo>
                  <a:cubicBezTo>
                    <a:pt x="3" y="10"/>
                    <a:pt x="3" y="10"/>
                    <a:pt x="3" y="10"/>
                  </a:cubicBezTo>
                  <a:cubicBezTo>
                    <a:pt x="2" y="11"/>
                    <a:pt x="2" y="12"/>
                    <a:pt x="2" y="14"/>
                  </a:cubicBezTo>
                  <a:cubicBezTo>
                    <a:pt x="2" y="14"/>
                    <a:pt x="2" y="14"/>
                    <a:pt x="2" y="14"/>
                  </a:cubicBezTo>
                  <a:cubicBezTo>
                    <a:pt x="1" y="14"/>
                    <a:pt x="1" y="14"/>
                    <a:pt x="1" y="14"/>
                  </a:cubicBezTo>
                  <a:cubicBezTo>
                    <a:pt x="0" y="15"/>
                    <a:pt x="0" y="17"/>
                    <a:pt x="0" y="19"/>
                  </a:cubicBezTo>
                  <a:cubicBezTo>
                    <a:pt x="1" y="20"/>
                    <a:pt x="1" y="21"/>
                    <a:pt x="1" y="21"/>
                  </a:cubicBezTo>
                  <a:cubicBezTo>
                    <a:pt x="0" y="22"/>
                    <a:pt x="0" y="22"/>
                    <a:pt x="0" y="22"/>
                  </a:cubicBezTo>
                  <a:cubicBezTo>
                    <a:pt x="1" y="23"/>
                    <a:pt x="1" y="23"/>
                    <a:pt x="1" y="23"/>
                  </a:cubicBezTo>
                  <a:cubicBezTo>
                    <a:pt x="2" y="23"/>
                    <a:pt x="2" y="23"/>
                    <a:pt x="2" y="23"/>
                  </a:cubicBezTo>
                  <a:cubicBezTo>
                    <a:pt x="5" y="23"/>
                    <a:pt x="5" y="20"/>
                    <a:pt x="6" y="19"/>
                  </a:cubicBezTo>
                  <a:cubicBezTo>
                    <a:pt x="6" y="18"/>
                    <a:pt x="6" y="18"/>
                    <a:pt x="6" y="18"/>
                  </a:cubicBezTo>
                  <a:cubicBezTo>
                    <a:pt x="7" y="18"/>
                    <a:pt x="7" y="18"/>
                    <a:pt x="7" y="18"/>
                  </a:cubicBezTo>
                  <a:cubicBezTo>
                    <a:pt x="7" y="17"/>
                    <a:pt x="7" y="16"/>
                    <a:pt x="7" y="16"/>
                  </a:cubicBezTo>
                  <a:cubicBezTo>
                    <a:pt x="7" y="15"/>
                    <a:pt x="7" y="15"/>
                    <a:pt x="7" y="14"/>
                  </a:cubicBezTo>
                  <a:cubicBezTo>
                    <a:pt x="7" y="14"/>
                    <a:pt x="7" y="14"/>
                    <a:pt x="7" y="14"/>
                  </a:cubicBezTo>
                  <a:cubicBezTo>
                    <a:pt x="7" y="13"/>
                    <a:pt x="7" y="13"/>
                    <a:pt x="7" y="13"/>
                  </a:cubicBezTo>
                  <a:cubicBezTo>
                    <a:pt x="7" y="12"/>
                    <a:pt x="7" y="12"/>
                    <a:pt x="7" y="12"/>
                  </a:cubicBezTo>
                  <a:cubicBezTo>
                    <a:pt x="7" y="12"/>
                    <a:pt x="7" y="12"/>
                    <a:pt x="7" y="12"/>
                  </a:cubicBezTo>
                  <a:cubicBezTo>
                    <a:pt x="8" y="12"/>
                    <a:pt x="8" y="11"/>
                    <a:pt x="8" y="10"/>
                  </a:cubicBezTo>
                  <a:cubicBezTo>
                    <a:pt x="8" y="10"/>
                    <a:pt x="8" y="10"/>
                    <a:pt x="8" y="10"/>
                  </a:cubicBezTo>
                  <a:cubicBezTo>
                    <a:pt x="8" y="9"/>
                    <a:pt x="8" y="9"/>
                    <a:pt x="8" y="9"/>
                  </a:cubicBezTo>
                  <a:cubicBezTo>
                    <a:pt x="8" y="9"/>
                    <a:pt x="8" y="9"/>
                    <a:pt x="8" y="9"/>
                  </a:cubicBezTo>
                  <a:cubicBezTo>
                    <a:pt x="9" y="9"/>
                    <a:pt x="9" y="9"/>
                    <a:pt x="9" y="9"/>
                  </a:cubicBezTo>
                  <a:cubicBezTo>
                    <a:pt x="11" y="8"/>
                    <a:pt x="13" y="5"/>
                    <a:pt x="12" y="2"/>
                  </a:cubicBezTo>
                  <a:cubicBezTo>
                    <a:pt x="12" y="2"/>
                    <a:pt x="12" y="2"/>
                    <a:pt x="12" y="3"/>
                  </a:cubicBezTo>
                  <a:cubicBezTo>
                    <a:pt x="11" y="3"/>
                    <a:pt x="11" y="3"/>
                    <a:pt x="11" y="3"/>
                  </a:cubicBezTo>
                  <a:cubicBezTo>
                    <a:pt x="11" y="2"/>
                    <a:pt x="11" y="2"/>
                    <a:pt x="11" y="2"/>
                  </a:cubicBezTo>
                  <a:cubicBezTo>
                    <a:pt x="10" y="2"/>
                    <a:pt x="10" y="1"/>
                    <a:pt x="10" y="1"/>
                  </a:cubicBezTo>
                  <a:cubicBezTo>
                    <a:pt x="10" y="0"/>
                    <a:pt x="10" y="0"/>
                    <a:pt x="10" y="0"/>
                  </a:cubicBezTo>
                  <a:cubicBezTo>
                    <a:pt x="9" y="0"/>
                    <a:pt x="9" y="0"/>
                    <a:pt x="9" y="0"/>
                  </a:cubicBezTo>
                </a:path>
              </a:pathLst>
            </a:custGeom>
            <a:solidFill>
              <a:schemeClr val="bg1">
                <a:lumMod val="65000"/>
                <a:alpha val="5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75000"/>
                    <a:lumOff val="25000"/>
                  </a:schemeClr>
                </a:solidFill>
                <a:cs typeface="+mn-ea"/>
                <a:sym typeface="+mn-lt"/>
              </a:endParaRPr>
            </a:p>
          </p:txBody>
        </p:sp>
        <p:sp>
          <p:nvSpPr>
            <p:cNvPr id="43" name="Freeform 44"/>
            <p:cNvSpPr/>
            <p:nvPr/>
          </p:nvSpPr>
          <p:spPr bwMode="auto">
            <a:xfrm>
              <a:off x="6932079" y="4020556"/>
              <a:ext cx="16858" cy="24084"/>
            </a:xfrm>
            <a:custGeom>
              <a:avLst/>
              <a:gdLst>
                <a:gd name="T0" fmla="*/ 1 w 3"/>
                <a:gd name="T1" fmla="*/ 0 h 4"/>
                <a:gd name="T2" fmla="*/ 0 w 3"/>
                <a:gd name="T3" fmla="*/ 1 h 4"/>
                <a:gd name="T4" fmla="*/ 0 w 3"/>
                <a:gd name="T5" fmla="*/ 2 h 4"/>
                <a:gd name="T6" fmla="*/ 1 w 3"/>
                <a:gd name="T7" fmla="*/ 3 h 4"/>
                <a:gd name="T8" fmla="*/ 1 w 3"/>
                <a:gd name="T9" fmla="*/ 4 h 4"/>
                <a:gd name="T10" fmla="*/ 2 w 3"/>
                <a:gd name="T11" fmla="*/ 4 h 4"/>
                <a:gd name="T12" fmla="*/ 2 w 3"/>
                <a:gd name="T13" fmla="*/ 3 h 4"/>
                <a:gd name="T14" fmla="*/ 3 w 3"/>
                <a:gd name="T15" fmla="*/ 2 h 4"/>
                <a:gd name="T16" fmla="*/ 2 w 3"/>
                <a:gd name="T17" fmla="*/ 1 h 4"/>
                <a:gd name="T18" fmla="*/ 2 w 3"/>
                <a:gd name="T19" fmla="*/ 1 h 4"/>
                <a:gd name="T20" fmla="*/ 1 w 3"/>
                <a:gd name="T21"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 h="4">
                  <a:moveTo>
                    <a:pt x="1" y="0"/>
                  </a:moveTo>
                  <a:cubicBezTo>
                    <a:pt x="0" y="1"/>
                    <a:pt x="0" y="1"/>
                    <a:pt x="0" y="1"/>
                  </a:cubicBezTo>
                  <a:cubicBezTo>
                    <a:pt x="0" y="2"/>
                    <a:pt x="0" y="2"/>
                    <a:pt x="0" y="2"/>
                  </a:cubicBezTo>
                  <a:cubicBezTo>
                    <a:pt x="0" y="2"/>
                    <a:pt x="0" y="3"/>
                    <a:pt x="1" y="3"/>
                  </a:cubicBezTo>
                  <a:cubicBezTo>
                    <a:pt x="1" y="4"/>
                    <a:pt x="1" y="4"/>
                    <a:pt x="1" y="4"/>
                  </a:cubicBezTo>
                  <a:cubicBezTo>
                    <a:pt x="2" y="4"/>
                    <a:pt x="2" y="4"/>
                    <a:pt x="2" y="4"/>
                  </a:cubicBezTo>
                  <a:cubicBezTo>
                    <a:pt x="2" y="3"/>
                    <a:pt x="2" y="3"/>
                    <a:pt x="2" y="3"/>
                  </a:cubicBezTo>
                  <a:cubicBezTo>
                    <a:pt x="3" y="3"/>
                    <a:pt x="3" y="3"/>
                    <a:pt x="3" y="2"/>
                  </a:cubicBezTo>
                  <a:cubicBezTo>
                    <a:pt x="3" y="2"/>
                    <a:pt x="2" y="2"/>
                    <a:pt x="2" y="1"/>
                  </a:cubicBezTo>
                  <a:cubicBezTo>
                    <a:pt x="2" y="1"/>
                    <a:pt x="2" y="1"/>
                    <a:pt x="2" y="1"/>
                  </a:cubicBezTo>
                  <a:cubicBezTo>
                    <a:pt x="2" y="1"/>
                    <a:pt x="1" y="1"/>
                    <a:pt x="1" y="0"/>
                  </a:cubicBezTo>
                </a:path>
              </a:pathLst>
            </a:custGeom>
            <a:solidFill>
              <a:schemeClr val="bg1">
                <a:lumMod val="65000"/>
                <a:alpha val="5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75000"/>
                    <a:lumOff val="25000"/>
                  </a:schemeClr>
                </a:solidFill>
                <a:cs typeface="+mn-ea"/>
                <a:sym typeface="+mn-lt"/>
              </a:endParaRPr>
            </a:p>
          </p:txBody>
        </p:sp>
      </p:grpSp>
      <p:grpSp>
        <p:nvGrpSpPr>
          <p:cNvPr id="44" name="组合 43"/>
          <p:cNvGrpSpPr/>
          <p:nvPr/>
        </p:nvGrpSpPr>
        <p:grpSpPr>
          <a:xfrm>
            <a:off x="3123061" y="3815213"/>
            <a:ext cx="1235357" cy="1817515"/>
            <a:chOff x="3123061" y="4294899"/>
            <a:chExt cx="1235357" cy="1817515"/>
          </a:xfrm>
        </p:grpSpPr>
        <p:sp>
          <p:nvSpPr>
            <p:cNvPr id="45" name="圆角矩形 44"/>
            <p:cNvSpPr/>
            <p:nvPr/>
          </p:nvSpPr>
          <p:spPr>
            <a:xfrm rot="2700000">
              <a:off x="2954439" y="4708435"/>
              <a:ext cx="1817515" cy="990443"/>
            </a:xfrm>
            <a:prstGeom prst="roundRect">
              <a:avLst>
                <a:gd name="adj" fmla="val 50000"/>
              </a:avLst>
            </a:prstGeom>
            <a:gradFill>
              <a:gsLst>
                <a:gs pos="0">
                  <a:schemeClr val="tx1">
                    <a:alpha val="69000"/>
                  </a:schemeClr>
                </a:gs>
                <a:gs pos="100000">
                  <a:srgbClr val="F2F2F2">
                    <a:alpha val="0"/>
                  </a:srgbClr>
                </a:gs>
              </a:gsLst>
              <a:lin ang="0" scaled="0"/>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lumMod val="75000"/>
                    <a:lumOff val="25000"/>
                  </a:schemeClr>
                </a:solidFill>
                <a:cs typeface="+mn-ea"/>
                <a:sym typeface="+mn-lt"/>
              </a:endParaRPr>
            </a:p>
          </p:txBody>
        </p:sp>
        <p:sp>
          <p:nvSpPr>
            <p:cNvPr id="46" name="椭圆 45"/>
            <p:cNvSpPr/>
            <p:nvPr/>
          </p:nvSpPr>
          <p:spPr>
            <a:xfrm>
              <a:off x="3123061" y="4450431"/>
              <a:ext cx="829269" cy="829268"/>
            </a:xfrm>
            <a:prstGeom prst="ellipse">
              <a:avLst/>
            </a:prstGeom>
            <a:gradFill flip="none" rotWithShape="1">
              <a:gsLst>
                <a:gs pos="0">
                  <a:schemeClr val="bg1">
                    <a:lumMod val="85000"/>
                  </a:schemeClr>
                </a:gs>
                <a:gs pos="100000">
                  <a:schemeClr val="bg1"/>
                </a:gs>
              </a:gsLst>
              <a:lin ang="2700000" scaled="1"/>
              <a:tileRect/>
            </a:gradFill>
            <a:ln w="12700">
              <a:gradFill flip="none" rotWithShape="1">
                <a:gsLst>
                  <a:gs pos="0">
                    <a:schemeClr val="bg1"/>
                  </a:gs>
                  <a:gs pos="100000">
                    <a:schemeClr val="bg1">
                      <a:lumMod val="85000"/>
                    </a:schemeClr>
                  </a:gs>
                </a:gsLst>
                <a:lin ang="2700000" scaled="1"/>
                <a:tileRect/>
              </a:gradFill>
            </a:ln>
            <a:effectLst>
              <a:outerShdw blurRad="254000" dist="1016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cs typeface="+mn-ea"/>
                <a:sym typeface="+mn-lt"/>
              </a:endParaRPr>
            </a:p>
          </p:txBody>
        </p:sp>
        <p:sp>
          <p:nvSpPr>
            <p:cNvPr id="47" name="圆角矩形 46"/>
            <p:cNvSpPr/>
            <p:nvPr/>
          </p:nvSpPr>
          <p:spPr>
            <a:xfrm rot="2700000">
              <a:off x="3057376" y="4795957"/>
              <a:ext cx="1599265" cy="789690"/>
            </a:xfrm>
            <a:prstGeom prst="roundRect">
              <a:avLst>
                <a:gd name="adj" fmla="val 50000"/>
              </a:avLst>
            </a:prstGeom>
            <a:gradFill>
              <a:gsLst>
                <a:gs pos="0">
                  <a:schemeClr val="tx1">
                    <a:alpha val="55000"/>
                  </a:schemeClr>
                </a:gs>
                <a:gs pos="100000">
                  <a:srgbClr val="F2F2F2">
                    <a:alpha val="0"/>
                  </a:srgbClr>
                </a:gs>
              </a:gsLst>
              <a:lin ang="0" scaled="0"/>
            </a:gra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lumMod val="75000"/>
                    <a:lumOff val="25000"/>
                  </a:schemeClr>
                </a:solidFill>
                <a:cs typeface="+mn-ea"/>
                <a:sym typeface="+mn-lt"/>
              </a:endParaRPr>
            </a:p>
          </p:txBody>
        </p:sp>
        <p:sp>
          <p:nvSpPr>
            <p:cNvPr id="48" name="椭圆 47"/>
            <p:cNvSpPr/>
            <p:nvPr/>
          </p:nvSpPr>
          <p:spPr>
            <a:xfrm>
              <a:off x="3204296" y="4531666"/>
              <a:ext cx="666798" cy="666797"/>
            </a:xfrm>
            <a:prstGeom prst="ellipse">
              <a:avLst/>
            </a:prstGeom>
            <a:solidFill>
              <a:srgbClr val="8A7D7A"/>
            </a:solidFill>
            <a:ln w="12700">
              <a:noFill/>
            </a:ln>
            <a:effectLst>
              <a:outerShdw blurRad="165100" dist="76200" dir="2700000" sx="97000" sy="97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cs typeface="+mn-ea"/>
                <a:sym typeface="+mn-lt"/>
              </a:endParaRPr>
            </a:p>
          </p:txBody>
        </p:sp>
        <p:grpSp>
          <p:nvGrpSpPr>
            <p:cNvPr id="49" name="组合 48"/>
            <p:cNvGrpSpPr/>
            <p:nvPr/>
          </p:nvGrpSpPr>
          <p:grpSpPr>
            <a:xfrm>
              <a:off x="3430585" y="4704446"/>
              <a:ext cx="226569" cy="289753"/>
              <a:chOff x="1605186" y="572440"/>
              <a:chExt cx="563562" cy="720725"/>
            </a:xfrm>
            <a:solidFill>
              <a:srgbClr val="F6F6F7"/>
            </a:solidFill>
          </p:grpSpPr>
          <p:sp>
            <p:nvSpPr>
              <p:cNvPr id="50" name="Freeform 32"/>
              <p:cNvSpPr/>
              <p:nvPr/>
            </p:nvSpPr>
            <p:spPr bwMode="auto">
              <a:xfrm>
                <a:off x="1814736" y="572440"/>
                <a:ext cx="142875" cy="720725"/>
              </a:xfrm>
              <a:custGeom>
                <a:avLst/>
                <a:gdLst>
                  <a:gd name="T0" fmla="*/ 64 w 64"/>
                  <a:gd name="T1" fmla="*/ 289 h 321"/>
                  <a:gd name="T2" fmla="*/ 32 w 64"/>
                  <a:gd name="T3" fmla="*/ 321 h 321"/>
                  <a:gd name="T4" fmla="*/ 0 w 64"/>
                  <a:gd name="T5" fmla="*/ 289 h 321"/>
                  <a:gd name="T6" fmla="*/ 0 w 64"/>
                  <a:gd name="T7" fmla="*/ 32 h 321"/>
                  <a:gd name="T8" fmla="*/ 32 w 64"/>
                  <a:gd name="T9" fmla="*/ 0 h 321"/>
                  <a:gd name="T10" fmla="*/ 64 w 64"/>
                  <a:gd name="T11" fmla="*/ 32 h 321"/>
                  <a:gd name="T12" fmla="*/ 64 w 64"/>
                  <a:gd name="T13" fmla="*/ 289 h 321"/>
                </a:gdLst>
                <a:ahLst/>
                <a:cxnLst>
                  <a:cxn ang="0">
                    <a:pos x="T0" y="T1"/>
                  </a:cxn>
                  <a:cxn ang="0">
                    <a:pos x="T2" y="T3"/>
                  </a:cxn>
                  <a:cxn ang="0">
                    <a:pos x="T4" y="T5"/>
                  </a:cxn>
                  <a:cxn ang="0">
                    <a:pos x="T6" y="T7"/>
                  </a:cxn>
                  <a:cxn ang="0">
                    <a:pos x="T8" y="T9"/>
                  </a:cxn>
                  <a:cxn ang="0">
                    <a:pos x="T10" y="T11"/>
                  </a:cxn>
                  <a:cxn ang="0">
                    <a:pos x="T12" y="T13"/>
                  </a:cxn>
                </a:cxnLst>
                <a:rect l="0" t="0" r="r" b="b"/>
                <a:pathLst>
                  <a:path w="64" h="321">
                    <a:moveTo>
                      <a:pt x="64" y="289"/>
                    </a:moveTo>
                    <a:cubicBezTo>
                      <a:pt x="64" y="307"/>
                      <a:pt x="49" y="321"/>
                      <a:pt x="32" y="321"/>
                    </a:cubicBezTo>
                    <a:cubicBezTo>
                      <a:pt x="14" y="321"/>
                      <a:pt x="0" y="307"/>
                      <a:pt x="0" y="289"/>
                    </a:cubicBezTo>
                    <a:cubicBezTo>
                      <a:pt x="0" y="32"/>
                      <a:pt x="0" y="32"/>
                      <a:pt x="0" y="32"/>
                    </a:cubicBezTo>
                    <a:cubicBezTo>
                      <a:pt x="0" y="14"/>
                      <a:pt x="14" y="0"/>
                      <a:pt x="32" y="0"/>
                    </a:cubicBezTo>
                    <a:cubicBezTo>
                      <a:pt x="49" y="0"/>
                      <a:pt x="64" y="14"/>
                      <a:pt x="64" y="32"/>
                    </a:cubicBezTo>
                    <a:lnTo>
                      <a:pt x="64" y="28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75000"/>
                      <a:lumOff val="25000"/>
                    </a:schemeClr>
                  </a:solidFill>
                  <a:cs typeface="+mn-ea"/>
                  <a:sym typeface="+mn-lt"/>
                </a:endParaRPr>
              </a:p>
            </p:txBody>
          </p:sp>
          <p:sp>
            <p:nvSpPr>
              <p:cNvPr id="51" name="Freeform 33"/>
              <p:cNvSpPr/>
              <p:nvPr/>
            </p:nvSpPr>
            <p:spPr bwMode="auto">
              <a:xfrm>
                <a:off x="1605186" y="1012177"/>
                <a:ext cx="141288" cy="280988"/>
              </a:xfrm>
              <a:custGeom>
                <a:avLst/>
                <a:gdLst>
                  <a:gd name="T0" fmla="*/ 63 w 63"/>
                  <a:gd name="T1" fmla="*/ 93 h 125"/>
                  <a:gd name="T2" fmla="*/ 32 w 63"/>
                  <a:gd name="T3" fmla="*/ 125 h 125"/>
                  <a:gd name="T4" fmla="*/ 0 w 63"/>
                  <a:gd name="T5" fmla="*/ 93 h 125"/>
                  <a:gd name="T6" fmla="*/ 0 w 63"/>
                  <a:gd name="T7" fmla="*/ 32 h 125"/>
                  <a:gd name="T8" fmla="*/ 32 w 63"/>
                  <a:gd name="T9" fmla="*/ 0 h 125"/>
                  <a:gd name="T10" fmla="*/ 63 w 63"/>
                  <a:gd name="T11" fmla="*/ 32 h 125"/>
                  <a:gd name="T12" fmla="*/ 63 w 63"/>
                  <a:gd name="T13" fmla="*/ 93 h 125"/>
                </a:gdLst>
                <a:ahLst/>
                <a:cxnLst>
                  <a:cxn ang="0">
                    <a:pos x="T0" y="T1"/>
                  </a:cxn>
                  <a:cxn ang="0">
                    <a:pos x="T2" y="T3"/>
                  </a:cxn>
                  <a:cxn ang="0">
                    <a:pos x="T4" y="T5"/>
                  </a:cxn>
                  <a:cxn ang="0">
                    <a:pos x="T6" y="T7"/>
                  </a:cxn>
                  <a:cxn ang="0">
                    <a:pos x="T8" y="T9"/>
                  </a:cxn>
                  <a:cxn ang="0">
                    <a:pos x="T10" y="T11"/>
                  </a:cxn>
                  <a:cxn ang="0">
                    <a:pos x="T12" y="T13"/>
                  </a:cxn>
                </a:cxnLst>
                <a:rect l="0" t="0" r="r" b="b"/>
                <a:pathLst>
                  <a:path w="63" h="125">
                    <a:moveTo>
                      <a:pt x="63" y="93"/>
                    </a:moveTo>
                    <a:cubicBezTo>
                      <a:pt x="63" y="111"/>
                      <a:pt x="49" y="125"/>
                      <a:pt x="32" y="125"/>
                    </a:cubicBezTo>
                    <a:cubicBezTo>
                      <a:pt x="14" y="125"/>
                      <a:pt x="0" y="111"/>
                      <a:pt x="0" y="93"/>
                    </a:cubicBezTo>
                    <a:cubicBezTo>
                      <a:pt x="0" y="32"/>
                      <a:pt x="0" y="32"/>
                      <a:pt x="0" y="32"/>
                    </a:cubicBezTo>
                    <a:cubicBezTo>
                      <a:pt x="0" y="14"/>
                      <a:pt x="14" y="0"/>
                      <a:pt x="32" y="0"/>
                    </a:cubicBezTo>
                    <a:cubicBezTo>
                      <a:pt x="49" y="0"/>
                      <a:pt x="63" y="14"/>
                      <a:pt x="63" y="32"/>
                    </a:cubicBezTo>
                    <a:lnTo>
                      <a:pt x="63" y="9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75000"/>
                      <a:lumOff val="25000"/>
                    </a:schemeClr>
                  </a:solidFill>
                  <a:cs typeface="+mn-ea"/>
                  <a:sym typeface="+mn-lt"/>
                </a:endParaRPr>
              </a:p>
            </p:txBody>
          </p:sp>
          <p:sp>
            <p:nvSpPr>
              <p:cNvPr id="52" name="Freeform 34"/>
              <p:cNvSpPr/>
              <p:nvPr/>
            </p:nvSpPr>
            <p:spPr bwMode="auto">
              <a:xfrm>
                <a:off x="2025873" y="804215"/>
                <a:ext cx="142875" cy="488950"/>
              </a:xfrm>
              <a:custGeom>
                <a:avLst/>
                <a:gdLst>
                  <a:gd name="T0" fmla="*/ 64 w 64"/>
                  <a:gd name="T1" fmla="*/ 186 h 218"/>
                  <a:gd name="T2" fmla="*/ 32 w 64"/>
                  <a:gd name="T3" fmla="*/ 218 h 218"/>
                  <a:gd name="T4" fmla="*/ 0 w 64"/>
                  <a:gd name="T5" fmla="*/ 186 h 218"/>
                  <a:gd name="T6" fmla="*/ 0 w 64"/>
                  <a:gd name="T7" fmla="*/ 32 h 218"/>
                  <a:gd name="T8" fmla="*/ 32 w 64"/>
                  <a:gd name="T9" fmla="*/ 0 h 218"/>
                  <a:gd name="T10" fmla="*/ 64 w 64"/>
                  <a:gd name="T11" fmla="*/ 32 h 218"/>
                  <a:gd name="T12" fmla="*/ 64 w 64"/>
                  <a:gd name="T13" fmla="*/ 186 h 218"/>
                </a:gdLst>
                <a:ahLst/>
                <a:cxnLst>
                  <a:cxn ang="0">
                    <a:pos x="T0" y="T1"/>
                  </a:cxn>
                  <a:cxn ang="0">
                    <a:pos x="T2" y="T3"/>
                  </a:cxn>
                  <a:cxn ang="0">
                    <a:pos x="T4" y="T5"/>
                  </a:cxn>
                  <a:cxn ang="0">
                    <a:pos x="T6" y="T7"/>
                  </a:cxn>
                  <a:cxn ang="0">
                    <a:pos x="T8" y="T9"/>
                  </a:cxn>
                  <a:cxn ang="0">
                    <a:pos x="T10" y="T11"/>
                  </a:cxn>
                  <a:cxn ang="0">
                    <a:pos x="T12" y="T13"/>
                  </a:cxn>
                </a:cxnLst>
                <a:rect l="0" t="0" r="r" b="b"/>
                <a:pathLst>
                  <a:path w="64" h="218">
                    <a:moveTo>
                      <a:pt x="64" y="186"/>
                    </a:moveTo>
                    <a:cubicBezTo>
                      <a:pt x="64" y="204"/>
                      <a:pt x="49" y="218"/>
                      <a:pt x="32" y="218"/>
                    </a:cubicBezTo>
                    <a:cubicBezTo>
                      <a:pt x="14" y="218"/>
                      <a:pt x="0" y="204"/>
                      <a:pt x="0" y="186"/>
                    </a:cubicBezTo>
                    <a:cubicBezTo>
                      <a:pt x="0" y="32"/>
                      <a:pt x="0" y="32"/>
                      <a:pt x="0" y="32"/>
                    </a:cubicBezTo>
                    <a:cubicBezTo>
                      <a:pt x="0" y="14"/>
                      <a:pt x="14" y="0"/>
                      <a:pt x="32" y="0"/>
                    </a:cubicBezTo>
                    <a:cubicBezTo>
                      <a:pt x="49" y="0"/>
                      <a:pt x="64" y="14"/>
                      <a:pt x="64" y="32"/>
                    </a:cubicBezTo>
                    <a:lnTo>
                      <a:pt x="64" y="18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75000"/>
                      <a:lumOff val="25000"/>
                    </a:schemeClr>
                  </a:solidFill>
                  <a:cs typeface="+mn-ea"/>
                  <a:sym typeface="+mn-lt"/>
                </a:endParaRPr>
              </a:p>
            </p:txBody>
          </p:sp>
        </p:grpSp>
      </p:grpSp>
      <p:grpSp>
        <p:nvGrpSpPr>
          <p:cNvPr id="53" name="组合 52"/>
          <p:cNvGrpSpPr/>
          <p:nvPr/>
        </p:nvGrpSpPr>
        <p:grpSpPr>
          <a:xfrm>
            <a:off x="8203198" y="3815212"/>
            <a:ext cx="1235357" cy="1817515"/>
            <a:chOff x="8203198" y="4294898"/>
            <a:chExt cx="1235357" cy="1817515"/>
          </a:xfrm>
        </p:grpSpPr>
        <p:sp>
          <p:nvSpPr>
            <p:cNvPr id="54" name="圆角矩形 53"/>
            <p:cNvSpPr/>
            <p:nvPr/>
          </p:nvSpPr>
          <p:spPr>
            <a:xfrm rot="2700000">
              <a:off x="8034576" y="4708435"/>
              <a:ext cx="1817515" cy="990442"/>
            </a:xfrm>
            <a:prstGeom prst="roundRect">
              <a:avLst>
                <a:gd name="adj" fmla="val 50000"/>
              </a:avLst>
            </a:prstGeom>
            <a:gradFill>
              <a:gsLst>
                <a:gs pos="0">
                  <a:schemeClr val="tx1">
                    <a:alpha val="69000"/>
                  </a:schemeClr>
                </a:gs>
                <a:gs pos="100000">
                  <a:srgbClr val="F2F2F2">
                    <a:alpha val="0"/>
                  </a:srgbClr>
                </a:gs>
              </a:gsLst>
              <a:lin ang="0" scaled="0"/>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lumMod val="75000"/>
                    <a:lumOff val="25000"/>
                  </a:schemeClr>
                </a:solidFill>
                <a:cs typeface="+mn-ea"/>
                <a:sym typeface="+mn-lt"/>
              </a:endParaRPr>
            </a:p>
          </p:txBody>
        </p:sp>
        <p:sp>
          <p:nvSpPr>
            <p:cNvPr id="55" name="椭圆 54"/>
            <p:cNvSpPr/>
            <p:nvPr/>
          </p:nvSpPr>
          <p:spPr>
            <a:xfrm>
              <a:off x="8203198" y="4450432"/>
              <a:ext cx="829269" cy="829267"/>
            </a:xfrm>
            <a:prstGeom prst="ellipse">
              <a:avLst/>
            </a:prstGeom>
            <a:gradFill flip="none" rotWithShape="1">
              <a:gsLst>
                <a:gs pos="0">
                  <a:schemeClr val="bg1">
                    <a:lumMod val="85000"/>
                  </a:schemeClr>
                </a:gs>
                <a:gs pos="100000">
                  <a:schemeClr val="bg1"/>
                </a:gs>
              </a:gsLst>
              <a:lin ang="2700000" scaled="1"/>
              <a:tileRect/>
            </a:gradFill>
            <a:ln w="12700">
              <a:gradFill flip="none" rotWithShape="1">
                <a:gsLst>
                  <a:gs pos="0">
                    <a:schemeClr val="bg1"/>
                  </a:gs>
                  <a:gs pos="100000">
                    <a:schemeClr val="bg1">
                      <a:lumMod val="85000"/>
                    </a:schemeClr>
                  </a:gs>
                </a:gsLst>
                <a:lin ang="2700000" scaled="1"/>
                <a:tileRect/>
              </a:gradFill>
            </a:ln>
            <a:effectLst>
              <a:outerShdw blurRad="254000" dist="1016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cs typeface="+mn-ea"/>
                <a:sym typeface="+mn-lt"/>
              </a:endParaRPr>
            </a:p>
          </p:txBody>
        </p:sp>
        <p:sp>
          <p:nvSpPr>
            <p:cNvPr id="56" name="圆角矩形 55"/>
            <p:cNvSpPr/>
            <p:nvPr/>
          </p:nvSpPr>
          <p:spPr>
            <a:xfrm rot="2700000">
              <a:off x="8137513" y="4795958"/>
              <a:ext cx="1599265" cy="789690"/>
            </a:xfrm>
            <a:prstGeom prst="roundRect">
              <a:avLst>
                <a:gd name="adj" fmla="val 50000"/>
              </a:avLst>
            </a:prstGeom>
            <a:gradFill>
              <a:gsLst>
                <a:gs pos="0">
                  <a:schemeClr val="tx1">
                    <a:alpha val="55000"/>
                  </a:schemeClr>
                </a:gs>
                <a:gs pos="100000">
                  <a:srgbClr val="F2F2F2">
                    <a:alpha val="0"/>
                  </a:srgbClr>
                </a:gs>
              </a:gsLst>
              <a:lin ang="0" scaled="0"/>
            </a:gra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lumMod val="75000"/>
                    <a:lumOff val="25000"/>
                  </a:schemeClr>
                </a:solidFill>
                <a:cs typeface="+mn-ea"/>
                <a:sym typeface="+mn-lt"/>
              </a:endParaRPr>
            </a:p>
          </p:txBody>
        </p:sp>
        <p:sp>
          <p:nvSpPr>
            <p:cNvPr id="57" name="椭圆 56"/>
            <p:cNvSpPr/>
            <p:nvPr/>
          </p:nvSpPr>
          <p:spPr>
            <a:xfrm>
              <a:off x="8284433" y="4531667"/>
              <a:ext cx="666798" cy="666796"/>
            </a:xfrm>
            <a:prstGeom prst="ellipse">
              <a:avLst/>
            </a:prstGeom>
            <a:solidFill>
              <a:srgbClr val="C1BAB8"/>
            </a:solidFill>
            <a:ln w="12700">
              <a:noFill/>
            </a:ln>
            <a:effectLst>
              <a:outerShdw blurRad="165100" dist="76200" dir="2700000" sx="97000" sy="97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lumMod val="75000"/>
                    <a:lumOff val="25000"/>
                  </a:schemeClr>
                </a:solidFill>
                <a:cs typeface="+mn-ea"/>
                <a:sym typeface="+mn-lt"/>
              </a:endParaRPr>
            </a:p>
          </p:txBody>
        </p:sp>
        <p:sp>
          <p:nvSpPr>
            <p:cNvPr id="58" name="Freeform 223"/>
            <p:cNvSpPr/>
            <p:nvPr/>
          </p:nvSpPr>
          <p:spPr bwMode="auto">
            <a:xfrm>
              <a:off x="8503544" y="4759045"/>
              <a:ext cx="285954" cy="231915"/>
            </a:xfrm>
            <a:custGeom>
              <a:avLst/>
              <a:gdLst>
                <a:gd name="T0" fmla="*/ 107 w 107"/>
                <a:gd name="T1" fmla="*/ 10 h 87"/>
                <a:gd name="T2" fmla="*/ 95 w 107"/>
                <a:gd name="T3" fmla="*/ 13 h 87"/>
                <a:gd name="T4" fmla="*/ 104 w 107"/>
                <a:gd name="T5" fmla="*/ 1 h 87"/>
                <a:gd name="T6" fmla="*/ 90 w 107"/>
                <a:gd name="T7" fmla="*/ 7 h 87"/>
                <a:gd name="T8" fmla="*/ 74 w 107"/>
                <a:gd name="T9" fmla="*/ 0 h 87"/>
                <a:gd name="T10" fmla="*/ 52 w 107"/>
                <a:gd name="T11" fmla="*/ 22 h 87"/>
                <a:gd name="T12" fmla="*/ 53 w 107"/>
                <a:gd name="T13" fmla="*/ 27 h 87"/>
                <a:gd name="T14" fmla="*/ 7 w 107"/>
                <a:gd name="T15" fmla="*/ 4 h 87"/>
                <a:gd name="T16" fmla="*/ 4 w 107"/>
                <a:gd name="T17" fmla="*/ 15 h 87"/>
                <a:gd name="T18" fmla="*/ 14 w 107"/>
                <a:gd name="T19" fmla="*/ 33 h 87"/>
                <a:gd name="T20" fmla="*/ 4 w 107"/>
                <a:gd name="T21" fmla="*/ 30 h 87"/>
                <a:gd name="T22" fmla="*/ 4 w 107"/>
                <a:gd name="T23" fmla="*/ 31 h 87"/>
                <a:gd name="T24" fmla="*/ 22 w 107"/>
                <a:gd name="T25" fmla="*/ 52 h 87"/>
                <a:gd name="T26" fmla="*/ 16 w 107"/>
                <a:gd name="T27" fmla="*/ 53 h 87"/>
                <a:gd name="T28" fmla="*/ 12 w 107"/>
                <a:gd name="T29" fmla="*/ 53 h 87"/>
                <a:gd name="T30" fmla="*/ 32 w 107"/>
                <a:gd name="T31" fmla="*/ 68 h 87"/>
                <a:gd name="T32" fmla="*/ 5 w 107"/>
                <a:gd name="T33" fmla="*/ 77 h 87"/>
                <a:gd name="T34" fmla="*/ 0 w 107"/>
                <a:gd name="T35" fmla="*/ 77 h 87"/>
                <a:gd name="T36" fmla="*/ 33 w 107"/>
                <a:gd name="T37" fmla="*/ 87 h 87"/>
                <a:gd name="T38" fmla="*/ 96 w 107"/>
                <a:gd name="T39" fmla="*/ 24 h 87"/>
                <a:gd name="T40" fmla="*/ 96 w 107"/>
                <a:gd name="T41" fmla="*/ 21 h 87"/>
                <a:gd name="T42" fmla="*/ 107 w 107"/>
                <a:gd name="T43" fmla="*/ 1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7" h="87">
                  <a:moveTo>
                    <a:pt x="107" y="10"/>
                  </a:moveTo>
                  <a:cubicBezTo>
                    <a:pt x="103" y="12"/>
                    <a:pt x="99" y="13"/>
                    <a:pt x="95" y="13"/>
                  </a:cubicBezTo>
                  <a:cubicBezTo>
                    <a:pt x="99" y="11"/>
                    <a:pt x="103" y="6"/>
                    <a:pt x="104" y="1"/>
                  </a:cubicBezTo>
                  <a:cubicBezTo>
                    <a:pt x="100" y="4"/>
                    <a:pt x="95" y="6"/>
                    <a:pt x="90" y="7"/>
                  </a:cubicBezTo>
                  <a:cubicBezTo>
                    <a:pt x="86" y="2"/>
                    <a:pt x="80" y="0"/>
                    <a:pt x="74" y="0"/>
                  </a:cubicBezTo>
                  <a:cubicBezTo>
                    <a:pt x="62" y="0"/>
                    <a:pt x="52" y="9"/>
                    <a:pt x="52" y="22"/>
                  </a:cubicBezTo>
                  <a:cubicBezTo>
                    <a:pt x="52" y="23"/>
                    <a:pt x="52" y="25"/>
                    <a:pt x="53" y="27"/>
                  </a:cubicBezTo>
                  <a:cubicBezTo>
                    <a:pt x="34" y="26"/>
                    <a:pt x="18" y="17"/>
                    <a:pt x="7" y="4"/>
                  </a:cubicBezTo>
                  <a:cubicBezTo>
                    <a:pt x="5" y="7"/>
                    <a:pt x="4" y="11"/>
                    <a:pt x="4" y="15"/>
                  </a:cubicBezTo>
                  <a:cubicBezTo>
                    <a:pt x="4" y="22"/>
                    <a:pt x="8" y="29"/>
                    <a:pt x="14" y="33"/>
                  </a:cubicBezTo>
                  <a:cubicBezTo>
                    <a:pt x="10" y="33"/>
                    <a:pt x="7" y="32"/>
                    <a:pt x="4" y="30"/>
                  </a:cubicBezTo>
                  <a:cubicBezTo>
                    <a:pt x="4" y="31"/>
                    <a:pt x="4" y="31"/>
                    <a:pt x="4" y="31"/>
                  </a:cubicBezTo>
                  <a:cubicBezTo>
                    <a:pt x="4" y="41"/>
                    <a:pt x="12" y="50"/>
                    <a:pt x="22" y="52"/>
                  </a:cubicBezTo>
                  <a:cubicBezTo>
                    <a:pt x="20" y="53"/>
                    <a:pt x="18" y="53"/>
                    <a:pt x="16" y="53"/>
                  </a:cubicBezTo>
                  <a:cubicBezTo>
                    <a:pt x="14" y="53"/>
                    <a:pt x="13" y="53"/>
                    <a:pt x="12" y="53"/>
                  </a:cubicBezTo>
                  <a:cubicBezTo>
                    <a:pt x="15" y="61"/>
                    <a:pt x="23" y="68"/>
                    <a:pt x="32" y="68"/>
                  </a:cubicBezTo>
                  <a:cubicBezTo>
                    <a:pt x="25" y="74"/>
                    <a:pt x="15" y="77"/>
                    <a:pt x="5" y="77"/>
                  </a:cubicBezTo>
                  <a:cubicBezTo>
                    <a:pt x="3" y="77"/>
                    <a:pt x="1" y="77"/>
                    <a:pt x="0" y="77"/>
                  </a:cubicBezTo>
                  <a:cubicBezTo>
                    <a:pt x="9" y="83"/>
                    <a:pt x="21" y="87"/>
                    <a:pt x="33" y="87"/>
                  </a:cubicBezTo>
                  <a:cubicBezTo>
                    <a:pt x="74" y="87"/>
                    <a:pt x="96" y="53"/>
                    <a:pt x="96" y="24"/>
                  </a:cubicBezTo>
                  <a:cubicBezTo>
                    <a:pt x="96" y="23"/>
                    <a:pt x="96" y="22"/>
                    <a:pt x="96" y="21"/>
                  </a:cubicBezTo>
                  <a:cubicBezTo>
                    <a:pt x="101" y="18"/>
                    <a:pt x="104" y="14"/>
                    <a:pt x="107" y="10"/>
                  </a:cubicBezTo>
                  <a:close/>
                </a:path>
              </a:pathLst>
            </a:custGeom>
            <a:solidFill>
              <a:srgbClr val="F6F6F7"/>
            </a:solidFill>
            <a:ln>
              <a:noFill/>
            </a:ln>
          </p:spPr>
          <p:txBody>
            <a:bodyPr vert="horz" wrap="square" lIns="91440" tIns="45720" rIns="91440" bIns="45720" numCol="1" anchor="t" anchorCtr="0" compatLnSpc="1"/>
            <a:lstStyle/>
            <a:p>
              <a:endParaRPr lang="zh-CN" altLang="en-US">
                <a:solidFill>
                  <a:schemeClr val="tx1">
                    <a:lumMod val="75000"/>
                    <a:lumOff val="25000"/>
                  </a:schemeClr>
                </a:solidFill>
                <a:cs typeface="+mn-ea"/>
                <a:sym typeface="+mn-lt"/>
              </a:endParaRPr>
            </a:p>
          </p:txBody>
        </p:sp>
      </p:grpSp>
      <p:grpSp>
        <p:nvGrpSpPr>
          <p:cNvPr id="59" name="组合 58"/>
          <p:cNvGrpSpPr/>
          <p:nvPr/>
        </p:nvGrpSpPr>
        <p:grpSpPr>
          <a:xfrm>
            <a:off x="8203198" y="1656399"/>
            <a:ext cx="1128793" cy="1599265"/>
            <a:chOff x="8203198" y="2136085"/>
            <a:chExt cx="1128793" cy="1599265"/>
          </a:xfrm>
        </p:grpSpPr>
        <p:sp>
          <p:nvSpPr>
            <p:cNvPr id="61" name="椭圆 60"/>
            <p:cNvSpPr/>
            <p:nvPr/>
          </p:nvSpPr>
          <p:spPr>
            <a:xfrm>
              <a:off x="8203198" y="2195347"/>
              <a:ext cx="829269" cy="829267"/>
            </a:xfrm>
            <a:prstGeom prst="ellipse">
              <a:avLst/>
            </a:prstGeom>
            <a:gradFill flip="none" rotWithShape="1">
              <a:gsLst>
                <a:gs pos="0">
                  <a:schemeClr val="bg1">
                    <a:lumMod val="85000"/>
                  </a:schemeClr>
                </a:gs>
                <a:gs pos="100000">
                  <a:schemeClr val="bg1"/>
                </a:gs>
              </a:gsLst>
              <a:lin ang="2700000" scaled="1"/>
              <a:tileRect/>
            </a:gradFill>
            <a:ln w="12700">
              <a:gradFill flip="none" rotWithShape="1">
                <a:gsLst>
                  <a:gs pos="0">
                    <a:schemeClr val="bg1"/>
                  </a:gs>
                  <a:gs pos="100000">
                    <a:schemeClr val="bg1">
                      <a:lumMod val="85000"/>
                    </a:schemeClr>
                  </a:gs>
                </a:gsLst>
                <a:lin ang="2700000" scaled="1"/>
                <a:tileRect/>
              </a:gradFill>
            </a:ln>
            <a:effectLst>
              <a:outerShdw blurRad="254000" dist="1016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cs typeface="+mn-ea"/>
                <a:sym typeface="+mn-lt"/>
              </a:endParaRPr>
            </a:p>
          </p:txBody>
        </p:sp>
        <p:sp>
          <p:nvSpPr>
            <p:cNvPr id="62" name="圆角矩形 61"/>
            <p:cNvSpPr/>
            <p:nvPr/>
          </p:nvSpPr>
          <p:spPr>
            <a:xfrm rot="2700000">
              <a:off x="8137513" y="2540873"/>
              <a:ext cx="1599265" cy="789690"/>
            </a:xfrm>
            <a:prstGeom prst="roundRect">
              <a:avLst>
                <a:gd name="adj" fmla="val 50000"/>
              </a:avLst>
            </a:prstGeom>
            <a:gradFill>
              <a:gsLst>
                <a:gs pos="0">
                  <a:schemeClr val="tx1">
                    <a:alpha val="55000"/>
                  </a:schemeClr>
                </a:gs>
                <a:gs pos="100000">
                  <a:srgbClr val="F2F2F2">
                    <a:alpha val="0"/>
                  </a:srgbClr>
                </a:gs>
              </a:gsLst>
              <a:lin ang="0" scaled="0"/>
            </a:gra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lumMod val="75000"/>
                    <a:lumOff val="25000"/>
                  </a:schemeClr>
                </a:solidFill>
                <a:cs typeface="+mn-ea"/>
                <a:sym typeface="+mn-lt"/>
              </a:endParaRPr>
            </a:p>
          </p:txBody>
        </p:sp>
        <p:sp>
          <p:nvSpPr>
            <p:cNvPr id="63" name="椭圆 62"/>
            <p:cNvSpPr/>
            <p:nvPr/>
          </p:nvSpPr>
          <p:spPr>
            <a:xfrm>
              <a:off x="8284433" y="2276582"/>
              <a:ext cx="666798" cy="666796"/>
            </a:xfrm>
            <a:prstGeom prst="ellipse">
              <a:avLst/>
            </a:prstGeom>
            <a:solidFill>
              <a:srgbClr val="8A7D7A"/>
            </a:solidFill>
            <a:ln w="12700">
              <a:noFill/>
            </a:ln>
            <a:effectLst>
              <a:outerShdw blurRad="165100" dist="76200" dir="2700000" sx="97000" sy="97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cs typeface="+mn-ea"/>
                <a:sym typeface="+mn-lt"/>
              </a:endParaRPr>
            </a:p>
          </p:txBody>
        </p:sp>
        <p:grpSp>
          <p:nvGrpSpPr>
            <p:cNvPr id="64" name="组合 63"/>
            <p:cNvGrpSpPr/>
            <p:nvPr/>
          </p:nvGrpSpPr>
          <p:grpSpPr>
            <a:xfrm>
              <a:off x="8501832" y="2477379"/>
              <a:ext cx="265500" cy="264224"/>
              <a:chOff x="-136302" y="1682102"/>
              <a:chExt cx="660401" cy="657225"/>
            </a:xfrm>
            <a:solidFill>
              <a:srgbClr val="F6F6F7"/>
            </a:solidFill>
          </p:grpSpPr>
          <p:sp>
            <p:nvSpPr>
              <p:cNvPr id="65" name="Freeform 36"/>
              <p:cNvSpPr/>
              <p:nvPr/>
            </p:nvSpPr>
            <p:spPr bwMode="auto">
              <a:xfrm>
                <a:off x="214536" y="1682102"/>
                <a:ext cx="309563" cy="309563"/>
              </a:xfrm>
              <a:custGeom>
                <a:avLst/>
                <a:gdLst>
                  <a:gd name="T0" fmla="*/ 0 w 138"/>
                  <a:gd name="T1" fmla="*/ 0 h 138"/>
                  <a:gd name="T2" fmla="*/ 0 w 138"/>
                  <a:gd name="T3" fmla="*/ 138 h 138"/>
                  <a:gd name="T4" fmla="*/ 138 w 138"/>
                  <a:gd name="T5" fmla="*/ 138 h 138"/>
                  <a:gd name="T6" fmla="*/ 0 w 138"/>
                  <a:gd name="T7" fmla="*/ 0 h 138"/>
                </a:gdLst>
                <a:ahLst/>
                <a:cxnLst>
                  <a:cxn ang="0">
                    <a:pos x="T0" y="T1"/>
                  </a:cxn>
                  <a:cxn ang="0">
                    <a:pos x="T2" y="T3"/>
                  </a:cxn>
                  <a:cxn ang="0">
                    <a:pos x="T4" y="T5"/>
                  </a:cxn>
                  <a:cxn ang="0">
                    <a:pos x="T6" y="T7"/>
                  </a:cxn>
                </a:cxnLst>
                <a:rect l="0" t="0" r="r" b="b"/>
                <a:pathLst>
                  <a:path w="138" h="138">
                    <a:moveTo>
                      <a:pt x="0" y="0"/>
                    </a:moveTo>
                    <a:cubicBezTo>
                      <a:pt x="0" y="138"/>
                      <a:pt x="0" y="138"/>
                      <a:pt x="0" y="138"/>
                    </a:cubicBezTo>
                    <a:cubicBezTo>
                      <a:pt x="138" y="138"/>
                      <a:pt x="138" y="138"/>
                      <a:pt x="138" y="138"/>
                    </a:cubicBezTo>
                    <a:cubicBezTo>
                      <a:pt x="134" y="63"/>
                      <a:pt x="74"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75000"/>
                      <a:lumOff val="25000"/>
                    </a:schemeClr>
                  </a:solidFill>
                  <a:cs typeface="+mn-ea"/>
                  <a:sym typeface="+mn-lt"/>
                </a:endParaRPr>
              </a:p>
            </p:txBody>
          </p:sp>
          <p:sp>
            <p:nvSpPr>
              <p:cNvPr id="66" name="Freeform 37"/>
              <p:cNvSpPr/>
              <p:nvPr/>
            </p:nvSpPr>
            <p:spPr bwMode="auto">
              <a:xfrm>
                <a:off x="-136302" y="1682102"/>
                <a:ext cx="660400" cy="657225"/>
              </a:xfrm>
              <a:custGeom>
                <a:avLst/>
                <a:gdLst>
                  <a:gd name="T0" fmla="*/ 139 w 294"/>
                  <a:gd name="T1" fmla="*/ 154 h 293"/>
                  <a:gd name="T2" fmla="*/ 139 w 294"/>
                  <a:gd name="T3" fmla="*/ 0 h 293"/>
                  <a:gd name="T4" fmla="*/ 0 w 294"/>
                  <a:gd name="T5" fmla="*/ 146 h 293"/>
                  <a:gd name="T6" fmla="*/ 147 w 294"/>
                  <a:gd name="T7" fmla="*/ 293 h 293"/>
                  <a:gd name="T8" fmla="*/ 294 w 294"/>
                  <a:gd name="T9" fmla="*/ 154 h 293"/>
                  <a:gd name="T10" fmla="*/ 139 w 294"/>
                  <a:gd name="T11" fmla="*/ 154 h 293"/>
                </a:gdLst>
                <a:ahLst/>
                <a:cxnLst>
                  <a:cxn ang="0">
                    <a:pos x="T0" y="T1"/>
                  </a:cxn>
                  <a:cxn ang="0">
                    <a:pos x="T2" y="T3"/>
                  </a:cxn>
                  <a:cxn ang="0">
                    <a:pos x="T4" y="T5"/>
                  </a:cxn>
                  <a:cxn ang="0">
                    <a:pos x="T6" y="T7"/>
                  </a:cxn>
                  <a:cxn ang="0">
                    <a:pos x="T8" y="T9"/>
                  </a:cxn>
                  <a:cxn ang="0">
                    <a:pos x="T10" y="T11"/>
                  </a:cxn>
                </a:cxnLst>
                <a:rect l="0" t="0" r="r" b="b"/>
                <a:pathLst>
                  <a:path w="294" h="293">
                    <a:moveTo>
                      <a:pt x="139" y="154"/>
                    </a:moveTo>
                    <a:cubicBezTo>
                      <a:pt x="139" y="0"/>
                      <a:pt x="139" y="0"/>
                      <a:pt x="139" y="0"/>
                    </a:cubicBezTo>
                    <a:cubicBezTo>
                      <a:pt x="61" y="4"/>
                      <a:pt x="0" y="68"/>
                      <a:pt x="0" y="146"/>
                    </a:cubicBezTo>
                    <a:cubicBezTo>
                      <a:pt x="0" y="227"/>
                      <a:pt x="66" y="293"/>
                      <a:pt x="147" y="293"/>
                    </a:cubicBezTo>
                    <a:cubicBezTo>
                      <a:pt x="226" y="293"/>
                      <a:pt x="289" y="232"/>
                      <a:pt x="294" y="154"/>
                    </a:cubicBezTo>
                    <a:lnTo>
                      <a:pt x="139" y="15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75000"/>
                      <a:lumOff val="25000"/>
                    </a:schemeClr>
                  </a:solidFill>
                  <a:cs typeface="+mn-ea"/>
                  <a:sym typeface="+mn-lt"/>
                </a:endParaRPr>
              </a:p>
            </p:txBody>
          </p:sp>
        </p:grpSp>
      </p:grpSp>
      <p:grpSp>
        <p:nvGrpSpPr>
          <p:cNvPr id="67" name="组合 66"/>
          <p:cNvGrpSpPr/>
          <p:nvPr/>
        </p:nvGrpSpPr>
        <p:grpSpPr>
          <a:xfrm>
            <a:off x="3123061" y="1560129"/>
            <a:ext cx="1235357" cy="1817515"/>
            <a:chOff x="3123061" y="2039815"/>
            <a:chExt cx="1235357" cy="1817515"/>
          </a:xfrm>
        </p:grpSpPr>
        <p:sp>
          <p:nvSpPr>
            <p:cNvPr id="68" name="圆角矩形 67"/>
            <p:cNvSpPr/>
            <p:nvPr/>
          </p:nvSpPr>
          <p:spPr>
            <a:xfrm rot="2700000">
              <a:off x="2954439" y="2453351"/>
              <a:ext cx="1817515" cy="990443"/>
            </a:xfrm>
            <a:prstGeom prst="roundRect">
              <a:avLst>
                <a:gd name="adj" fmla="val 50000"/>
              </a:avLst>
            </a:prstGeom>
            <a:gradFill>
              <a:gsLst>
                <a:gs pos="0">
                  <a:schemeClr val="tx1">
                    <a:alpha val="69000"/>
                  </a:schemeClr>
                </a:gs>
                <a:gs pos="100000">
                  <a:srgbClr val="F2F2F2">
                    <a:alpha val="0"/>
                  </a:srgbClr>
                </a:gs>
              </a:gsLst>
              <a:lin ang="0" scaled="0"/>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lumMod val="75000"/>
                    <a:lumOff val="25000"/>
                  </a:schemeClr>
                </a:solidFill>
                <a:cs typeface="+mn-ea"/>
                <a:sym typeface="+mn-lt"/>
              </a:endParaRPr>
            </a:p>
          </p:txBody>
        </p:sp>
        <p:sp>
          <p:nvSpPr>
            <p:cNvPr id="69" name="椭圆 68"/>
            <p:cNvSpPr/>
            <p:nvPr/>
          </p:nvSpPr>
          <p:spPr>
            <a:xfrm>
              <a:off x="3123061" y="2195347"/>
              <a:ext cx="829269" cy="829268"/>
            </a:xfrm>
            <a:prstGeom prst="ellipse">
              <a:avLst/>
            </a:prstGeom>
            <a:gradFill flip="none" rotWithShape="1">
              <a:gsLst>
                <a:gs pos="0">
                  <a:schemeClr val="bg1">
                    <a:lumMod val="85000"/>
                  </a:schemeClr>
                </a:gs>
                <a:gs pos="100000">
                  <a:schemeClr val="bg1"/>
                </a:gs>
              </a:gsLst>
              <a:lin ang="2700000" scaled="1"/>
              <a:tileRect/>
            </a:gradFill>
            <a:ln w="12700">
              <a:gradFill flip="none" rotWithShape="1">
                <a:gsLst>
                  <a:gs pos="0">
                    <a:schemeClr val="bg1"/>
                  </a:gs>
                  <a:gs pos="100000">
                    <a:schemeClr val="bg1">
                      <a:lumMod val="85000"/>
                    </a:schemeClr>
                  </a:gs>
                </a:gsLst>
                <a:lin ang="2700000" scaled="1"/>
                <a:tileRect/>
              </a:gradFill>
            </a:ln>
            <a:effectLst>
              <a:outerShdw blurRad="254000" dist="1016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cs typeface="+mn-ea"/>
                <a:sym typeface="+mn-lt"/>
              </a:endParaRPr>
            </a:p>
          </p:txBody>
        </p:sp>
        <p:sp>
          <p:nvSpPr>
            <p:cNvPr id="70" name="圆角矩形 69"/>
            <p:cNvSpPr/>
            <p:nvPr/>
          </p:nvSpPr>
          <p:spPr>
            <a:xfrm rot="2700000">
              <a:off x="3057376" y="2540873"/>
              <a:ext cx="1599265" cy="789690"/>
            </a:xfrm>
            <a:prstGeom prst="roundRect">
              <a:avLst>
                <a:gd name="adj" fmla="val 50000"/>
              </a:avLst>
            </a:prstGeom>
            <a:gradFill>
              <a:gsLst>
                <a:gs pos="0">
                  <a:schemeClr val="tx1">
                    <a:alpha val="55000"/>
                  </a:schemeClr>
                </a:gs>
                <a:gs pos="100000">
                  <a:srgbClr val="F2F2F2">
                    <a:alpha val="0"/>
                  </a:srgbClr>
                </a:gs>
              </a:gsLst>
              <a:lin ang="0" scaled="0"/>
            </a:gra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lumMod val="75000"/>
                    <a:lumOff val="25000"/>
                  </a:schemeClr>
                </a:solidFill>
                <a:cs typeface="+mn-ea"/>
                <a:sym typeface="+mn-lt"/>
              </a:endParaRPr>
            </a:p>
          </p:txBody>
        </p:sp>
        <p:sp>
          <p:nvSpPr>
            <p:cNvPr id="71" name="椭圆 70"/>
            <p:cNvSpPr/>
            <p:nvPr/>
          </p:nvSpPr>
          <p:spPr>
            <a:xfrm>
              <a:off x="3204296" y="2276582"/>
              <a:ext cx="666798" cy="666797"/>
            </a:xfrm>
            <a:prstGeom prst="ellipse">
              <a:avLst/>
            </a:prstGeom>
            <a:solidFill>
              <a:srgbClr val="C1BAB8"/>
            </a:solidFill>
            <a:ln w="12700">
              <a:noFill/>
            </a:ln>
            <a:effectLst>
              <a:outerShdw blurRad="165100" dist="76200" dir="2700000" sx="97000" sy="97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lumMod val="75000"/>
                    <a:lumOff val="25000"/>
                  </a:schemeClr>
                </a:solidFill>
                <a:cs typeface="+mn-ea"/>
                <a:sym typeface="+mn-lt"/>
              </a:endParaRPr>
            </a:p>
          </p:txBody>
        </p:sp>
        <p:grpSp>
          <p:nvGrpSpPr>
            <p:cNvPr id="72" name="组合 71"/>
            <p:cNvGrpSpPr/>
            <p:nvPr/>
          </p:nvGrpSpPr>
          <p:grpSpPr>
            <a:xfrm>
              <a:off x="3405116" y="2469796"/>
              <a:ext cx="265159" cy="254999"/>
              <a:chOff x="9791183" y="5224434"/>
              <a:chExt cx="645684" cy="620945"/>
            </a:xfrm>
            <a:solidFill>
              <a:srgbClr val="F6F6F7"/>
            </a:solidFill>
          </p:grpSpPr>
          <p:sp>
            <p:nvSpPr>
              <p:cNvPr id="73" name="Oval 131"/>
              <p:cNvSpPr>
                <a:spLocks noChangeArrowheads="1"/>
              </p:cNvSpPr>
              <p:nvPr/>
            </p:nvSpPr>
            <p:spPr bwMode="auto">
              <a:xfrm>
                <a:off x="9968746" y="5224434"/>
                <a:ext cx="290558" cy="29427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75000"/>
                      <a:lumOff val="25000"/>
                    </a:schemeClr>
                  </a:solidFill>
                  <a:cs typeface="+mn-ea"/>
                  <a:sym typeface="+mn-lt"/>
                </a:endParaRPr>
              </a:p>
            </p:txBody>
          </p:sp>
          <p:sp>
            <p:nvSpPr>
              <p:cNvPr id="74" name="Freeform 134"/>
              <p:cNvSpPr/>
              <p:nvPr/>
            </p:nvSpPr>
            <p:spPr bwMode="auto">
              <a:xfrm>
                <a:off x="9791183" y="5564604"/>
                <a:ext cx="645684" cy="280775"/>
              </a:xfrm>
              <a:custGeom>
                <a:avLst/>
                <a:gdLst>
                  <a:gd name="T0" fmla="*/ 35 w 200"/>
                  <a:gd name="T1" fmla="*/ 87 h 87"/>
                  <a:gd name="T2" fmla="*/ 35 w 200"/>
                  <a:gd name="T3" fmla="*/ 72 h 87"/>
                  <a:gd name="T4" fmla="*/ 46 w 200"/>
                  <a:gd name="T5" fmla="*/ 72 h 87"/>
                  <a:gd name="T6" fmla="*/ 46 w 200"/>
                  <a:gd name="T7" fmla="*/ 87 h 87"/>
                  <a:gd name="T8" fmla="*/ 155 w 200"/>
                  <a:gd name="T9" fmla="*/ 87 h 87"/>
                  <a:gd name="T10" fmla="*/ 155 w 200"/>
                  <a:gd name="T11" fmla="*/ 72 h 87"/>
                  <a:gd name="T12" fmla="*/ 166 w 200"/>
                  <a:gd name="T13" fmla="*/ 72 h 87"/>
                  <a:gd name="T14" fmla="*/ 166 w 200"/>
                  <a:gd name="T15" fmla="*/ 87 h 87"/>
                  <a:gd name="T16" fmla="*/ 199 w 200"/>
                  <a:gd name="T17" fmla="*/ 87 h 87"/>
                  <a:gd name="T18" fmla="*/ 200 w 200"/>
                  <a:gd name="T19" fmla="*/ 43 h 87"/>
                  <a:gd name="T20" fmla="*/ 156 w 200"/>
                  <a:gd name="T21" fmla="*/ 0 h 87"/>
                  <a:gd name="T22" fmla="*/ 156 w 200"/>
                  <a:gd name="T23" fmla="*/ 0 h 87"/>
                  <a:gd name="T24" fmla="*/ 156 w 200"/>
                  <a:gd name="T25" fmla="*/ 0 h 87"/>
                  <a:gd name="T26" fmla="*/ 140 w 200"/>
                  <a:gd name="T27" fmla="*/ 0 h 87"/>
                  <a:gd name="T28" fmla="*/ 100 w 200"/>
                  <a:gd name="T29" fmla="*/ 80 h 87"/>
                  <a:gd name="T30" fmla="*/ 60 w 200"/>
                  <a:gd name="T31" fmla="*/ 0 h 87"/>
                  <a:gd name="T32" fmla="*/ 45 w 200"/>
                  <a:gd name="T33" fmla="*/ 0 h 87"/>
                  <a:gd name="T34" fmla="*/ 45 w 200"/>
                  <a:gd name="T35" fmla="*/ 0 h 87"/>
                  <a:gd name="T36" fmla="*/ 44 w 200"/>
                  <a:gd name="T37" fmla="*/ 0 h 87"/>
                  <a:gd name="T38" fmla="*/ 1 w 200"/>
                  <a:gd name="T39" fmla="*/ 43 h 87"/>
                  <a:gd name="T40" fmla="*/ 0 w 200"/>
                  <a:gd name="T41" fmla="*/ 87 h 87"/>
                  <a:gd name="T42" fmla="*/ 35 w 200"/>
                  <a:gd name="T43"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00" h="87">
                    <a:moveTo>
                      <a:pt x="35" y="87"/>
                    </a:moveTo>
                    <a:cubicBezTo>
                      <a:pt x="35" y="72"/>
                      <a:pt x="35" y="72"/>
                      <a:pt x="35" y="72"/>
                    </a:cubicBezTo>
                    <a:cubicBezTo>
                      <a:pt x="46" y="72"/>
                      <a:pt x="46" y="72"/>
                      <a:pt x="46" y="72"/>
                    </a:cubicBezTo>
                    <a:cubicBezTo>
                      <a:pt x="46" y="87"/>
                      <a:pt x="46" y="87"/>
                      <a:pt x="46" y="87"/>
                    </a:cubicBezTo>
                    <a:cubicBezTo>
                      <a:pt x="155" y="87"/>
                      <a:pt x="155" y="87"/>
                      <a:pt x="155" y="87"/>
                    </a:cubicBezTo>
                    <a:cubicBezTo>
                      <a:pt x="155" y="72"/>
                      <a:pt x="155" y="72"/>
                      <a:pt x="155" y="72"/>
                    </a:cubicBezTo>
                    <a:cubicBezTo>
                      <a:pt x="166" y="72"/>
                      <a:pt x="166" y="72"/>
                      <a:pt x="166" y="72"/>
                    </a:cubicBezTo>
                    <a:cubicBezTo>
                      <a:pt x="166" y="87"/>
                      <a:pt x="166" y="87"/>
                      <a:pt x="166" y="87"/>
                    </a:cubicBezTo>
                    <a:cubicBezTo>
                      <a:pt x="199" y="87"/>
                      <a:pt x="199" y="87"/>
                      <a:pt x="199" y="87"/>
                    </a:cubicBezTo>
                    <a:cubicBezTo>
                      <a:pt x="199" y="47"/>
                      <a:pt x="200" y="43"/>
                      <a:pt x="200" y="43"/>
                    </a:cubicBezTo>
                    <a:cubicBezTo>
                      <a:pt x="200" y="19"/>
                      <a:pt x="180" y="0"/>
                      <a:pt x="156" y="0"/>
                    </a:cubicBezTo>
                    <a:cubicBezTo>
                      <a:pt x="156" y="0"/>
                      <a:pt x="156" y="0"/>
                      <a:pt x="156" y="0"/>
                    </a:cubicBezTo>
                    <a:cubicBezTo>
                      <a:pt x="156" y="0"/>
                      <a:pt x="156" y="0"/>
                      <a:pt x="156" y="0"/>
                    </a:cubicBezTo>
                    <a:cubicBezTo>
                      <a:pt x="140" y="0"/>
                      <a:pt x="140" y="0"/>
                      <a:pt x="140" y="0"/>
                    </a:cubicBezTo>
                    <a:cubicBezTo>
                      <a:pt x="100" y="80"/>
                      <a:pt x="100" y="80"/>
                      <a:pt x="100" y="80"/>
                    </a:cubicBezTo>
                    <a:cubicBezTo>
                      <a:pt x="60" y="0"/>
                      <a:pt x="60" y="0"/>
                      <a:pt x="60" y="0"/>
                    </a:cubicBezTo>
                    <a:cubicBezTo>
                      <a:pt x="45" y="0"/>
                      <a:pt x="45" y="0"/>
                      <a:pt x="45" y="0"/>
                    </a:cubicBezTo>
                    <a:cubicBezTo>
                      <a:pt x="45" y="0"/>
                      <a:pt x="45" y="0"/>
                      <a:pt x="45" y="0"/>
                    </a:cubicBezTo>
                    <a:cubicBezTo>
                      <a:pt x="45" y="0"/>
                      <a:pt x="44" y="0"/>
                      <a:pt x="44" y="0"/>
                    </a:cubicBezTo>
                    <a:cubicBezTo>
                      <a:pt x="20" y="0"/>
                      <a:pt x="1" y="19"/>
                      <a:pt x="1" y="43"/>
                    </a:cubicBezTo>
                    <a:cubicBezTo>
                      <a:pt x="1" y="43"/>
                      <a:pt x="0" y="47"/>
                      <a:pt x="0" y="87"/>
                    </a:cubicBezTo>
                    <a:lnTo>
                      <a:pt x="35" y="8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75000"/>
                      <a:lumOff val="25000"/>
                    </a:schemeClr>
                  </a:solidFill>
                  <a:cs typeface="+mn-ea"/>
                  <a:sym typeface="+mn-lt"/>
                </a:endParaRPr>
              </a:p>
            </p:txBody>
          </p:sp>
        </p:grpSp>
      </p:grpSp>
      <p:sp>
        <p:nvSpPr>
          <p:cNvPr id="75" name="文本框 74"/>
          <p:cNvSpPr txBox="1"/>
          <p:nvPr/>
        </p:nvSpPr>
        <p:spPr>
          <a:xfrm>
            <a:off x="506465" y="1727586"/>
            <a:ext cx="2339102" cy="1508105"/>
          </a:xfrm>
          <a:prstGeom prst="rect">
            <a:avLst/>
          </a:prstGeom>
          <a:noFill/>
          <a:effectLst/>
        </p:spPr>
        <p:txBody>
          <a:bodyPr wrap="none" rtlCol="0">
            <a:spAutoFit/>
          </a:bodyPr>
          <a:lstStyle/>
          <a:p>
            <a:r>
              <a:rPr lang="zh-CN" altLang="en-US" sz="2000" dirty="0">
                <a:solidFill>
                  <a:schemeClr val="tx1">
                    <a:lumMod val="75000"/>
                    <a:lumOff val="25000"/>
                  </a:schemeClr>
                </a:solidFill>
                <a:cs typeface="+mn-ea"/>
                <a:sym typeface="+mn-lt"/>
              </a:rPr>
              <a:t>单击此处输入标题</a:t>
            </a:r>
            <a:endParaRPr lang="en-US" altLang="zh-CN" sz="2000" dirty="0">
              <a:solidFill>
                <a:schemeClr val="tx1">
                  <a:lumMod val="75000"/>
                  <a:lumOff val="25000"/>
                </a:schemeClr>
              </a:solidFill>
              <a:cs typeface="+mn-ea"/>
              <a:sym typeface="+mn-lt"/>
            </a:endParaRPr>
          </a:p>
          <a:p>
            <a:r>
              <a:rPr lang="zh-CN" altLang="en-US" sz="1200" dirty="0">
                <a:solidFill>
                  <a:schemeClr val="tx1">
                    <a:lumMod val="75000"/>
                    <a:lumOff val="25000"/>
                  </a:schemeClr>
                </a:solidFill>
                <a:cs typeface="+mn-ea"/>
                <a:sym typeface="+mn-lt"/>
              </a:rPr>
              <a:t>请在这里输入您的主要叙述内容</a:t>
            </a:r>
            <a:endParaRPr lang="en-US" altLang="zh-CN" sz="1200" dirty="0">
              <a:solidFill>
                <a:schemeClr val="tx1">
                  <a:lumMod val="75000"/>
                  <a:lumOff val="25000"/>
                </a:schemeClr>
              </a:solidFill>
              <a:cs typeface="+mn-ea"/>
              <a:sym typeface="+mn-lt"/>
            </a:endParaRPr>
          </a:p>
          <a:p>
            <a:r>
              <a:rPr lang="zh-CN" altLang="en-US" sz="1200" dirty="0">
                <a:solidFill>
                  <a:schemeClr val="tx1">
                    <a:lumMod val="75000"/>
                    <a:lumOff val="25000"/>
                  </a:schemeClr>
                </a:solidFill>
                <a:cs typeface="+mn-ea"/>
                <a:sym typeface="+mn-lt"/>
              </a:rPr>
              <a:t>请在这里输入您的主要叙述内容</a:t>
            </a:r>
            <a:endParaRPr lang="en-US" altLang="zh-CN" sz="1200" dirty="0">
              <a:solidFill>
                <a:schemeClr val="tx1">
                  <a:lumMod val="75000"/>
                  <a:lumOff val="25000"/>
                </a:schemeClr>
              </a:solidFill>
              <a:cs typeface="+mn-ea"/>
              <a:sym typeface="+mn-lt"/>
            </a:endParaRPr>
          </a:p>
          <a:p>
            <a:endParaRPr lang="en-US" altLang="zh-CN" sz="4800" dirty="0">
              <a:solidFill>
                <a:schemeClr val="tx1">
                  <a:lumMod val="75000"/>
                  <a:lumOff val="25000"/>
                </a:schemeClr>
              </a:solidFill>
              <a:cs typeface="+mn-ea"/>
              <a:sym typeface="+mn-lt"/>
            </a:endParaRPr>
          </a:p>
        </p:txBody>
      </p:sp>
      <p:sp>
        <p:nvSpPr>
          <p:cNvPr id="76" name="文本框 75"/>
          <p:cNvSpPr txBox="1"/>
          <p:nvPr/>
        </p:nvSpPr>
        <p:spPr>
          <a:xfrm>
            <a:off x="490285" y="4202147"/>
            <a:ext cx="2339102" cy="1384995"/>
          </a:xfrm>
          <a:prstGeom prst="rect">
            <a:avLst/>
          </a:prstGeom>
          <a:noFill/>
          <a:effectLst/>
        </p:spPr>
        <p:txBody>
          <a:bodyPr wrap="none" rtlCol="0">
            <a:spAutoFit/>
          </a:bodyPr>
          <a:lstStyle/>
          <a:p>
            <a:r>
              <a:rPr lang="zh-CN" altLang="en-US" sz="2000" dirty="0">
                <a:solidFill>
                  <a:schemeClr val="tx1">
                    <a:lumMod val="75000"/>
                    <a:lumOff val="25000"/>
                  </a:schemeClr>
                </a:solidFill>
                <a:cs typeface="+mn-ea"/>
                <a:sym typeface="+mn-lt"/>
              </a:rPr>
              <a:t>单击此处输入标题</a:t>
            </a:r>
            <a:endParaRPr lang="en-US" altLang="zh-CN" sz="2000" dirty="0">
              <a:solidFill>
                <a:schemeClr val="tx1">
                  <a:lumMod val="75000"/>
                  <a:lumOff val="25000"/>
                </a:schemeClr>
              </a:solidFill>
              <a:cs typeface="+mn-ea"/>
              <a:sym typeface="+mn-lt"/>
            </a:endParaRPr>
          </a:p>
          <a:p>
            <a:r>
              <a:rPr lang="zh-CN" altLang="en-US" sz="1200" dirty="0">
                <a:solidFill>
                  <a:schemeClr val="tx1">
                    <a:lumMod val="75000"/>
                    <a:lumOff val="25000"/>
                  </a:schemeClr>
                </a:solidFill>
                <a:cs typeface="+mn-ea"/>
                <a:sym typeface="+mn-lt"/>
              </a:rPr>
              <a:t>请在这里输入您的主要叙述内容</a:t>
            </a:r>
            <a:endParaRPr lang="en-US" altLang="zh-CN" sz="1200" dirty="0">
              <a:solidFill>
                <a:schemeClr val="tx1">
                  <a:lumMod val="75000"/>
                  <a:lumOff val="25000"/>
                </a:schemeClr>
              </a:solidFill>
              <a:cs typeface="+mn-ea"/>
              <a:sym typeface="+mn-lt"/>
            </a:endParaRPr>
          </a:p>
          <a:p>
            <a:r>
              <a:rPr lang="zh-CN" altLang="en-US" sz="1200" dirty="0">
                <a:solidFill>
                  <a:schemeClr val="tx1">
                    <a:lumMod val="75000"/>
                    <a:lumOff val="25000"/>
                  </a:schemeClr>
                </a:solidFill>
                <a:cs typeface="+mn-ea"/>
                <a:sym typeface="+mn-lt"/>
              </a:rPr>
              <a:t>请在这里输入您的主要叙述内容</a:t>
            </a:r>
            <a:endParaRPr lang="en-US" altLang="zh-CN" sz="1200" dirty="0">
              <a:solidFill>
                <a:schemeClr val="tx1">
                  <a:lumMod val="75000"/>
                  <a:lumOff val="25000"/>
                </a:schemeClr>
              </a:solidFill>
              <a:cs typeface="+mn-ea"/>
              <a:sym typeface="+mn-lt"/>
            </a:endParaRPr>
          </a:p>
          <a:p>
            <a:endParaRPr lang="en-US" altLang="zh-CN" sz="4000" dirty="0">
              <a:solidFill>
                <a:schemeClr val="tx1">
                  <a:lumMod val="75000"/>
                  <a:lumOff val="25000"/>
                </a:schemeClr>
              </a:solidFill>
              <a:cs typeface="+mn-ea"/>
              <a:sym typeface="+mn-lt"/>
            </a:endParaRPr>
          </a:p>
        </p:txBody>
      </p:sp>
      <p:sp>
        <p:nvSpPr>
          <p:cNvPr id="77" name="文本框 76"/>
          <p:cNvSpPr txBox="1"/>
          <p:nvPr/>
        </p:nvSpPr>
        <p:spPr>
          <a:xfrm>
            <a:off x="9361820" y="1694253"/>
            <a:ext cx="2339102" cy="1384995"/>
          </a:xfrm>
          <a:prstGeom prst="rect">
            <a:avLst/>
          </a:prstGeom>
          <a:noFill/>
          <a:effectLst/>
        </p:spPr>
        <p:txBody>
          <a:bodyPr wrap="none" rtlCol="0">
            <a:spAutoFit/>
          </a:bodyPr>
          <a:lstStyle/>
          <a:p>
            <a:r>
              <a:rPr lang="zh-CN" altLang="en-US" sz="2000" dirty="0">
                <a:solidFill>
                  <a:schemeClr val="tx1">
                    <a:lumMod val="75000"/>
                    <a:lumOff val="25000"/>
                  </a:schemeClr>
                </a:solidFill>
                <a:cs typeface="+mn-ea"/>
                <a:sym typeface="+mn-lt"/>
              </a:rPr>
              <a:t>单击此处输入标题</a:t>
            </a:r>
            <a:endParaRPr lang="en-US" altLang="zh-CN" sz="2000" dirty="0">
              <a:solidFill>
                <a:schemeClr val="tx1">
                  <a:lumMod val="75000"/>
                  <a:lumOff val="25000"/>
                </a:schemeClr>
              </a:solidFill>
              <a:cs typeface="+mn-ea"/>
              <a:sym typeface="+mn-lt"/>
            </a:endParaRPr>
          </a:p>
          <a:p>
            <a:r>
              <a:rPr lang="zh-CN" altLang="en-US" sz="1200" dirty="0">
                <a:solidFill>
                  <a:schemeClr val="tx1">
                    <a:lumMod val="75000"/>
                    <a:lumOff val="25000"/>
                  </a:schemeClr>
                </a:solidFill>
                <a:cs typeface="+mn-ea"/>
                <a:sym typeface="+mn-lt"/>
              </a:rPr>
              <a:t>请在这里输入您的主要叙述内容</a:t>
            </a:r>
            <a:endParaRPr lang="en-US" altLang="zh-CN" sz="1200" dirty="0">
              <a:solidFill>
                <a:schemeClr val="tx1">
                  <a:lumMod val="75000"/>
                  <a:lumOff val="25000"/>
                </a:schemeClr>
              </a:solidFill>
              <a:cs typeface="+mn-ea"/>
              <a:sym typeface="+mn-lt"/>
            </a:endParaRPr>
          </a:p>
          <a:p>
            <a:r>
              <a:rPr lang="zh-CN" altLang="en-US" sz="1200" dirty="0">
                <a:solidFill>
                  <a:schemeClr val="tx1">
                    <a:lumMod val="75000"/>
                    <a:lumOff val="25000"/>
                  </a:schemeClr>
                </a:solidFill>
                <a:cs typeface="+mn-ea"/>
                <a:sym typeface="+mn-lt"/>
              </a:rPr>
              <a:t>请在这里输入您的主要叙述内容</a:t>
            </a:r>
            <a:endParaRPr lang="en-US" altLang="zh-CN" sz="1200" dirty="0">
              <a:solidFill>
                <a:schemeClr val="tx1">
                  <a:lumMod val="75000"/>
                  <a:lumOff val="25000"/>
                </a:schemeClr>
              </a:solidFill>
              <a:cs typeface="+mn-ea"/>
              <a:sym typeface="+mn-lt"/>
            </a:endParaRPr>
          </a:p>
          <a:p>
            <a:endParaRPr lang="en-US" altLang="zh-CN" sz="4000" dirty="0">
              <a:solidFill>
                <a:schemeClr val="tx1">
                  <a:lumMod val="75000"/>
                  <a:lumOff val="25000"/>
                </a:schemeClr>
              </a:solidFill>
              <a:cs typeface="+mn-ea"/>
              <a:sym typeface="+mn-lt"/>
            </a:endParaRPr>
          </a:p>
        </p:txBody>
      </p:sp>
      <p:sp>
        <p:nvSpPr>
          <p:cNvPr id="78" name="文本框 77"/>
          <p:cNvSpPr txBox="1"/>
          <p:nvPr/>
        </p:nvSpPr>
        <p:spPr>
          <a:xfrm>
            <a:off x="9345640" y="4168814"/>
            <a:ext cx="2339102" cy="1384995"/>
          </a:xfrm>
          <a:prstGeom prst="rect">
            <a:avLst/>
          </a:prstGeom>
          <a:noFill/>
          <a:effectLst/>
        </p:spPr>
        <p:txBody>
          <a:bodyPr wrap="none" rtlCol="0">
            <a:spAutoFit/>
          </a:bodyPr>
          <a:lstStyle/>
          <a:p>
            <a:r>
              <a:rPr lang="zh-CN" altLang="en-US" sz="2000" dirty="0">
                <a:solidFill>
                  <a:schemeClr val="tx1">
                    <a:lumMod val="75000"/>
                    <a:lumOff val="25000"/>
                  </a:schemeClr>
                </a:solidFill>
                <a:cs typeface="+mn-ea"/>
                <a:sym typeface="+mn-lt"/>
              </a:rPr>
              <a:t>单击此处输入标题</a:t>
            </a:r>
            <a:endParaRPr lang="en-US" altLang="zh-CN" sz="2000" dirty="0">
              <a:solidFill>
                <a:schemeClr val="tx1">
                  <a:lumMod val="75000"/>
                  <a:lumOff val="25000"/>
                </a:schemeClr>
              </a:solidFill>
              <a:cs typeface="+mn-ea"/>
              <a:sym typeface="+mn-lt"/>
            </a:endParaRPr>
          </a:p>
          <a:p>
            <a:r>
              <a:rPr lang="zh-CN" altLang="en-US" sz="1200" dirty="0">
                <a:solidFill>
                  <a:schemeClr val="tx1">
                    <a:lumMod val="75000"/>
                    <a:lumOff val="25000"/>
                  </a:schemeClr>
                </a:solidFill>
                <a:cs typeface="+mn-ea"/>
                <a:sym typeface="+mn-lt"/>
              </a:rPr>
              <a:t>请在这里输入您的主要叙述内容</a:t>
            </a:r>
            <a:endParaRPr lang="en-US" altLang="zh-CN" sz="1200" dirty="0">
              <a:solidFill>
                <a:schemeClr val="tx1">
                  <a:lumMod val="75000"/>
                  <a:lumOff val="25000"/>
                </a:schemeClr>
              </a:solidFill>
              <a:cs typeface="+mn-ea"/>
              <a:sym typeface="+mn-lt"/>
            </a:endParaRPr>
          </a:p>
          <a:p>
            <a:r>
              <a:rPr lang="zh-CN" altLang="en-US" sz="1200" dirty="0">
                <a:solidFill>
                  <a:schemeClr val="tx1">
                    <a:lumMod val="75000"/>
                    <a:lumOff val="25000"/>
                  </a:schemeClr>
                </a:solidFill>
                <a:cs typeface="+mn-ea"/>
                <a:sym typeface="+mn-lt"/>
              </a:rPr>
              <a:t>请在这里输入您的主要叙述内容</a:t>
            </a:r>
            <a:endParaRPr lang="en-US" altLang="zh-CN" sz="1200" dirty="0">
              <a:solidFill>
                <a:schemeClr val="tx1">
                  <a:lumMod val="75000"/>
                  <a:lumOff val="25000"/>
                </a:schemeClr>
              </a:solidFill>
              <a:cs typeface="+mn-ea"/>
              <a:sym typeface="+mn-lt"/>
            </a:endParaRPr>
          </a:p>
          <a:p>
            <a:endParaRPr lang="en-US" altLang="zh-CN" sz="4000" dirty="0">
              <a:solidFill>
                <a:schemeClr val="tx1">
                  <a:lumMod val="75000"/>
                  <a:lumOff val="25000"/>
                </a:schemeClr>
              </a:solidFill>
              <a:cs typeface="+mn-ea"/>
              <a:sym typeface="+mn-lt"/>
            </a:endParaRPr>
          </a:p>
        </p:txBody>
      </p:sp>
    </p:spTree>
  </p:cSld>
  <p:clrMapOvr>
    <a:masterClrMapping/>
  </p:clrMapOvr>
  <mc:AlternateContent xmlns:mc="http://schemas.openxmlformats.org/markup-compatibility/2006">
    <mc:Choice xmlns="" xmlns:p15="http://schemas.microsoft.com/office/powerpoint/2012/main" Requires="p15">
      <p:transition xmlns:p14="http://schemas.microsoft.com/office/powerpoint/2010/main" spd="slow" Requires="p14" advTm="3000">
        <p15:prstTrans prst="drape"/>
      </p:transition>
    </mc:Choice>
    <mc:Fallback>
      <p:transition spd="slow" advTm="300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14:presetBounceEnd="60000">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14:bounceEnd="60000">
                                          <p:cBhvr additive="base">
                                            <p:cTn id="7" dur="1000" fill="hold"/>
                                            <p:tgtEl>
                                              <p:spTgt spid="32"/>
                                            </p:tgtEl>
                                            <p:attrNameLst>
                                              <p:attrName>ppt_x</p:attrName>
                                            </p:attrNameLst>
                                          </p:cBhvr>
                                          <p:tavLst>
                                            <p:tav tm="0">
                                              <p:val>
                                                <p:strVal val="#ppt_x"/>
                                              </p:val>
                                            </p:tav>
                                            <p:tav tm="100000">
                                              <p:val>
                                                <p:strVal val="#ppt_x"/>
                                              </p:val>
                                            </p:tav>
                                          </p:tavLst>
                                        </p:anim>
                                        <p:anim calcmode="lin" valueType="num" p14:bounceEnd="60000">
                                          <p:cBhvr additive="base">
                                            <p:cTn id="8" dur="1000" fill="hold"/>
                                            <p:tgtEl>
                                              <p:spTgt spid="32"/>
                                            </p:tgtEl>
                                            <p:attrNameLst>
                                              <p:attrName>ppt_y</p:attrName>
                                            </p:attrNameLst>
                                          </p:cBhvr>
                                          <p:tavLst>
                                            <p:tav tm="0">
                                              <p:val>
                                                <p:strVal val="1+#ppt_h/2"/>
                                              </p:val>
                                            </p:tav>
                                            <p:tav tm="100000">
                                              <p:val>
                                                <p:strVal val="#ppt_y"/>
                                              </p:val>
                                            </p:tav>
                                          </p:tavLst>
                                        </p:anim>
                                      </p:childTnLst>
                                    </p:cTn>
                                  </p:par>
                                  <p:par>
                                    <p:cTn id="9" presetID="2" presetClass="entr" presetSubtype="1" fill="hold" nodeType="withEffect" p14:presetBounceEnd="60000">
                                      <p:stCondLst>
                                        <p:cond delay="0"/>
                                      </p:stCondLst>
                                      <p:childTnLst>
                                        <p:set>
                                          <p:cBhvr>
                                            <p:cTn id="10" dur="1" fill="hold">
                                              <p:stCondLst>
                                                <p:cond delay="0"/>
                                              </p:stCondLst>
                                            </p:cTn>
                                            <p:tgtEl>
                                              <p:spTgt spid="33"/>
                                            </p:tgtEl>
                                            <p:attrNameLst>
                                              <p:attrName>style.visibility</p:attrName>
                                            </p:attrNameLst>
                                          </p:cBhvr>
                                          <p:to>
                                            <p:strVal val="visible"/>
                                          </p:to>
                                        </p:set>
                                        <p:anim calcmode="lin" valueType="num" p14:bounceEnd="60000">
                                          <p:cBhvr additive="base">
                                            <p:cTn id="11" dur="1000" fill="hold"/>
                                            <p:tgtEl>
                                              <p:spTgt spid="33"/>
                                            </p:tgtEl>
                                            <p:attrNameLst>
                                              <p:attrName>ppt_x</p:attrName>
                                            </p:attrNameLst>
                                          </p:cBhvr>
                                          <p:tavLst>
                                            <p:tav tm="0">
                                              <p:val>
                                                <p:strVal val="#ppt_x"/>
                                              </p:val>
                                            </p:tav>
                                            <p:tav tm="100000">
                                              <p:val>
                                                <p:strVal val="#ppt_x"/>
                                              </p:val>
                                            </p:tav>
                                          </p:tavLst>
                                        </p:anim>
                                        <p:anim calcmode="lin" valueType="num" p14:bounceEnd="60000">
                                          <p:cBhvr additive="base">
                                            <p:cTn id="12" dur="1000" fill="hold"/>
                                            <p:tgtEl>
                                              <p:spTgt spid="33"/>
                                            </p:tgtEl>
                                            <p:attrNameLst>
                                              <p:attrName>ppt_y</p:attrName>
                                            </p:attrNameLst>
                                          </p:cBhvr>
                                          <p:tavLst>
                                            <p:tav tm="0">
                                              <p:val>
                                                <p:strVal val="0-#ppt_h/2"/>
                                              </p:val>
                                            </p:tav>
                                            <p:tav tm="100000">
                                              <p:val>
                                                <p:strVal val="#ppt_y"/>
                                              </p:val>
                                            </p:tav>
                                          </p:tavLst>
                                        </p:anim>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31"/>
                                            </p:tgtEl>
                                            <p:attrNameLst>
                                              <p:attrName>style.visibility</p:attrName>
                                            </p:attrNameLst>
                                          </p:cBhvr>
                                          <p:to>
                                            <p:strVal val="visible"/>
                                          </p:to>
                                        </p:set>
                                        <p:animEffect transition="in" filter="fade">
                                          <p:cBhvr>
                                            <p:cTn id="16" dur="500"/>
                                            <p:tgtEl>
                                              <p:spTgt spid="31"/>
                                            </p:tgtEl>
                                          </p:cBhvr>
                                        </p:animEffect>
                                      </p:childTnLst>
                                    </p:cTn>
                                  </p:par>
                                </p:childTnLst>
                              </p:cTn>
                            </p:par>
                            <p:par>
                              <p:cTn id="17" fill="hold">
                                <p:stCondLst>
                                  <p:cond delay="1500"/>
                                </p:stCondLst>
                                <p:childTnLst>
                                  <p:par>
                                    <p:cTn id="18" presetID="22" presetClass="entr" presetSubtype="2" fill="hold" grpId="0" nodeType="afterEffect">
                                      <p:stCondLst>
                                        <p:cond delay="0"/>
                                      </p:stCondLst>
                                      <p:childTnLst>
                                        <p:set>
                                          <p:cBhvr>
                                            <p:cTn id="19" dur="1" fill="hold">
                                              <p:stCondLst>
                                                <p:cond delay="0"/>
                                              </p:stCondLst>
                                            </p:cTn>
                                            <p:tgtEl>
                                              <p:spTgt spid="30"/>
                                            </p:tgtEl>
                                            <p:attrNameLst>
                                              <p:attrName>style.visibility</p:attrName>
                                            </p:attrNameLst>
                                          </p:cBhvr>
                                          <p:to>
                                            <p:strVal val="visible"/>
                                          </p:to>
                                        </p:set>
                                        <p:animEffect transition="in" filter="wipe(right)">
                                          <p:cBhvr>
                                            <p:cTn id="20" dur="500"/>
                                            <p:tgtEl>
                                              <p:spTgt spid="30"/>
                                            </p:tgtEl>
                                          </p:cBhvr>
                                        </p:animEffect>
                                      </p:childTnLst>
                                    </p:cTn>
                                  </p:par>
                                  <p:par>
                                    <p:cTn id="21" presetID="22" presetClass="entr" presetSubtype="8" fill="hold" grpId="0" nodeType="withEffect">
                                      <p:stCondLst>
                                        <p:cond delay="0"/>
                                      </p:stCondLst>
                                      <p:childTnLst>
                                        <p:set>
                                          <p:cBhvr>
                                            <p:cTn id="22" dur="1" fill="hold">
                                              <p:stCondLst>
                                                <p:cond delay="0"/>
                                              </p:stCondLst>
                                            </p:cTn>
                                            <p:tgtEl>
                                              <p:spTgt spid="29"/>
                                            </p:tgtEl>
                                            <p:attrNameLst>
                                              <p:attrName>style.visibility</p:attrName>
                                            </p:attrNameLst>
                                          </p:cBhvr>
                                          <p:to>
                                            <p:strVal val="visible"/>
                                          </p:to>
                                        </p:set>
                                        <p:animEffect transition="in" filter="wipe(left)">
                                          <p:cBhvr>
                                            <p:cTn id="23" dur="500"/>
                                            <p:tgtEl>
                                              <p:spTgt spid="29"/>
                                            </p:tgtEl>
                                          </p:cBhvr>
                                        </p:animEffect>
                                      </p:childTnLst>
                                    </p:cTn>
                                  </p:par>
                                </p:childTnLst>
                              </p:cTn>
                            </p:par>
                            <p:par>
                              <p:cTn id="24" fill="hold">
                                <p:stCondLst>
                                  <p:cond delay="2000"/>
                                </p:stCondLst>
                                <p:childTnLst>
                                  <p:par>
                                    <p:cTn id="25" presetID="2" presetClass="entr" presetSubtype="8" fill="hold" nodeType="afterEffect" p14:presetBounceEnd="60000">
                                      <p:stCondLst>
                                        <p:cond delay="0"/>
                                      </p:stCondLst>
                                      <p:childTnLst>
                                        <p:set>
                                          <p:cBhvr>
                                            <p:cTn id="26" dur="1" fill="hold">
                                              <p:stCondLst>
                                                <p:cond delay="0"/>
                                              </p:stCondLst>
                                            </p:cTn>
                                            <p:tgtEl>
                                              <p:spTgt spid="67"/>
                                            </p:tgtEl>
                                            <p:attrNameLst>
                                              <p:attrName>style.visibility</p:attrName>
                                            </p:attrNameLst>
                                          </p:cBhvr>
                                          <p:to>
                                            <p:strVal val="visible"/>
                                          </p:to>
                                        </p:set>
                                        <p:anim calcmode="lin" valueType="num" p14:bounceEnd="60000">
                                          <p:cBhvr additive="base">
                                            <p:cTn id="27" dur="1000" fill="hold"/>
                                            <p:tgtEl>
                                              <p:spTgt spid="67"/>
                                            </p:tgtEl>
                                            <p:attrNameLst>
                                              <p:attrName>ppt_x</p:attrName>
                                            </p:attrNameLst>
                                          </p:cBhvr>
                                          <p:tavLst>
                                            <p:tav tm="0">
                                              <p:val>
                                                <p:strVal val="0-#ppt_w/2"/>
                                              </p:val>
                                            </p:tav>
                                            <p:tav tm="100000">
                                              <p:val>
                                                <p:strVal val="#ppt_x"/>
                                              </p:val>
                                            </p:tav>
                                          </p:tavLst>
                                        </p:anim>
                                        <p:anim calcmode="lin" valueType="num" p14:bounceEnd="60000">
                                          <p:cBhvr additive="base">
                                            <p:cTn id="28" dur="1000" fill="hold"/>
                                            <p:tgtEl>
                                              <p:spTgt spid="67"/>
                                            </p:tgtEl>
                                            <p:attrNameLst>
                                              <p:attrName>ppt_y</p:attrName>
                                            </p:attrNameLst>
                                          </p:cBhvr>
                                          <p:tavLst>
                                            <p:tav tm="0">
                                              <p:val>
                                                <p:strVal val="#ppt_y"/>
                                              </p:val>
                                            </p:tav>
                                            <p:tav tm="100000">
                                              <p:val>
                                                <p:strVal val="#ppt_y"/>
                                              </p:val>
                                            </p:tav>
                                          </p:tavLst>
                                        </p:anim>
                                      </p:childTnLst>
                                    </p:cTn>
                                  </p:par>
                                  <p:par>
                                    <p:cTn id="29" presetID="2" presetClass="entr" presetSubtype="8" fill="hold" nodeType="withEffect" p14:presetBounceEnd="60000">
                                      <p:stCondLst>
                                        <p:cond delay="250"/>
                                      </p:stCondLst>
                                      <p:childTnLst>
                                        <p:set>
                                          <p:cBhvr>
                                            <p:cTn id="30" dur="1" fill="hold">
                                              <p:stCondLst>
                                                <p:cond delay="0"/>
                                              </p:stCondLst>
                                            </p:cTn>
                                            <p:tgtEl>
                                              <p:spTgt spid="44"/>
                                            </p:tgtEl>
                                            <p:attrNameLst>
                                              <p:attrName>style.visibility</p:attrName>
                                            </p:attrNameLst>
                                          </p:cBhvr>
                                          <p:to>
                                            <p:strVal val="visible"/>
                                          </p:to>
                                        </p:set>
                                        <p:anim calcmode="lin" valueType="num" p14:bounceEnd="60000">
                                          <p:cBhvr additive="base">
                                            <p:cTn id="31" dur="1000" fill="hold"/>
                                            <p:tgtEl>
                                              <p:spTgt spid="44"/>
                                            </p:tgtEl>
                                            <p:attrNameLst>
                                              <p:attrName>ppt_x</p:attrName>
                                            </p:attrNameLst>
                                          </p:cBhvr>
                                          <p:tavLst>
                                            <p:tav tm="0">
                                              <p:val>
                                                <p:strVal val="0-#ppt_w/2"/>
                                              </p:val>
                                            </p:tav>
                                            <p:tav tm="100000">
                                              <p:val>
                                                <p:strVal val="#ppt_x"/>
                                              </p:val>
                                            </p:tav>
                                          </p:tavLst>
                                        </p:anim>
                                        <p:anim calcmode="lin" valueType="num" p14:bounceEnd="60000">
                                          <p:cBhvr additive="base">
                                            <p:cTn id="32" dur="1000" fill="hold"/>
                                            <p:tgtEl>
                                              <p:spTgt spid="44"/>
                                            </p:tgtEl>
                                            <p:attrNameLst>
                                              <p:attrName>ppt_y</p:attrName>
                                            </p:attrNameLst>
                                          </p:cBhvr>
                                          <p:tavLst>
                                            <p:tav tm="0">
                                              <p:val>
                                                <p:strVal val="#ppt_y"/>
                                              </p:val>
                                            </p:tav>
                                            <p:tav tm="100000">
                                              <p:val>
                                                <p:strVal val="#ppt_y"/>
                                              </p:val>
                                            </p:tav>
                                          </p:tavLst>
                                        </p:anim>
                                      </p:childTnLst>
                                    </p:cTn>
                                  </p:par>
                                  <p:par>
                                    <p:cTn id="33" presetID="2" presetClass="entr" presetSubtype="2" fill="hold" nodeType="withEffect" p14:presetBounceEnd="60000">
                                      <p:stCondLst>
                                        <p:cond delay="500"/>
                                      </p:stCondLst>
                                      <p:childTnLst>
                                        <p:set>
                                          <p:cBhvr>
                                            <p:cTn id="34" dur="1" fill="hold">
                                              <p:stCondLst>
                                                <p:cond delay="0"/>
                                              </p:stCondLst>
                                            </p:cTn>
                                            <p:tgtEl>
                                              <p:spTgt spid="59"/>
                                            </p:tgtEl>
                                            <p:attrNameLst>
                                              <p:attrName>style.visibility</p:attrName>
                                            </p:attrNameLst>
                                          </p:cBhvr>
                                          <p:to>
                                            <p:strVal val="visible"/>
                                          </p:to>
                                        </p:set>
                                        <p:anim calcmode="lin" valueType="num" p14:bounceEnd="60000">
                                          <p:cBhvr additive="base">
                                            <p:cTn id="35" dur="1000" fill="hold"/>
                                            <p:tgtEl>
                                              <p:spTgt spid="59"/>
                                            </p:tgtEl>
                                            <p:attrNameLst>
                                              <p:attrName>ppt_x</p:attrName>
                                            </p:attrNameLst>
                                          </p:cBhvr>
                                          <p:tavLst>
                                            <p:tav tm="0">
                                              <p:val>
                                                <p:strVal val="1+#ppt_w/2"/>
                                              </p:val>
                                            </p:tav>
                                            <p:tav tm="100000">
                                              <p:val>
                                                <p:strVal val="#ppt_x"/>
                                              </p:val>
                                            </p:tav>
                                          </p:tavLst>
                                        </p:anim>
                                        <p:anim calcmode="lin" valueType="num" p14:bounceEnd="60000">
                                          <p:cBhvr additive="base">
                                            <p:cTn id="36" dur="1000" fill="hold"/>
                                            <p:tgtEl>
                                              <p:spTgt spid="59"/>
                                            </p:tgtEl>
                                            <p:attrNameLst>
                                              <p:attrName>ppt_y</p:attrName>
                                            </p:attrNameLst>
                                          </p:cBhvr>
                                          <p:tavLst>
                                            <p:tav tm="0">
                                              <p:val>
                                                <p:strVal val="#ppt_y"/>
                                              </p:val>
                                            </p:tav>
                                            <p:tav tm="100000">
                                              <p:val>
                                                <p:strVal val="#ppt_y"/>
                                              </p:val>
                                            </p:tav>
                                          </p:tavLst>
                                        </p:anim>
                                      </p:childTnLst>
                                    </p:cTn>
                                  </p:par>
                                  <p:par>
                                    <p:cTn id="37" presetID="2" presetClass="entr" presetSubtype="2" fill="hold" nodeType="withEffect" p14:presetBounceEnd="60000">
                                      <p:stCondLst>
                                        <p:cond delay="750"/>
                                      </p:stCondLst>
                                      <p:childTnLst>
                                        <p:set>
                                          <p:cBhvr>
                                            <p:cTn id="38" dur="1" fill="hold">
                                              <p:stCondLst>
                                                <p:cond delay="0"/>
                                              </p:stCondLst>
                                            </p:cTn>
                                            <p:tgtEl>
                                              <p:spTgt spid="53"/>
                                            </p:tgtEl>
                                            <p:attrNameLst>
                                              <p:attrName>style.visibility</p:attrName>
                                            </p:attrNameLst>
                                          </p:cBhvr>
                                          <p:to>
                                            <p:strVal val="visible"/>
                                          </p:to>
                                        </p:set>
                                        <p:anim calcmode="lin" valueType="num" p14:bounceEnd="60000">
                                          <p:cBhvr additive="base">
                                            <p:cTn id="39" dur="1000" fill="hold"/>
                                            <p:tgtEl>
                                              <p:spTgt spid="53"/>
                                            </p:tgtEl>
                                            <p:attrNameLst>
                                              <p:attrName>ppt_x</p:attrName>
                                            </p:attrNameLst>
                                          </p:cBhvr>
                                          <p:tavLst>
                                            <p:tav tm="0">
                                              <p:val>
                                                <p:strVal val="1+#ppt_w/2"/>
                                              </p:val>
                                            </p:tav>
                                            <p:tav tm="100000">
                                              <p:val>
                                                <p:strVal val="#ppt_x"/>
                                              </p:val>
                                            </p:tav>
                                          </p:tavLst>
                                        </p:anim>
                                        <p:anim calcmode="lin" valueType="num" p14:bounceEnd="60000">
                                          <p:cBhvr additive="base">
                                            <p:cTn id="40" dur="1000" fill="hold"/>
                                            <p:tgtEl>
                                              <p:spTgt spid="53"/>
                                            </p:tgtEl>
                                            <p:attrNameLst>
                                              <p:attrName>ppt_y</p:attrName>
                                            </p:attrNameLst>
                                          </p:cBhvr>
                                          <p:tavLst>
                                            <p:tav tm="0">
                                              <p:val>
                                                <p:strVal val="#ppt_y"/>
                                              </p:val>
                                            </p:tav>
                                            <p:tav tm="100000">
                                              <p:val>
                                                <p:strVal val="#ppt_y"/>
                                              </p:val>
                                            </p:tav>
                                          </p:tavLst>
                                        </p:anim>
                                      </p:childTnLst>
                                    </p:cTn>
                                  </p:par>
                                </p:childTnLst>
                              </p:cTn>
                            </p:par>
                            <p:par>
                              <p:cTn id="41" fill="hold">
                                <p:stCondLst>
                                  <p:cond delay="3000"/>
                                </p:stCondLst>
                                <p:childTnLst>
                                  <p:par>
                                    <p:cTn id="42" presetID="2" presetClass="entr" presetSubtype="8" fill="hold" grpId="0" nodeType="afterEffect" p14:presetBounceEnd="60000">
                                      <p:stCondLst>
                                        <p:cond delay="0"/>
                                      </p:stCondLst>
                                      <p:childTnLst>
                                        <p:set>
                                          <p:cBhvr>
                                            <p:cTn id="43" dur="1" fill="hold">
                                              <p:stCondLst>
                                                <p:cond delay="0"/>
                                              </p:stCondLst>
                                            </p:cTn>
                                            <p:tgtEl>
                                              <p:spTgt spid="75"/>
                                            </p:tgtEl>
                                            <p:attrNameLst>
                                              <p:attrName>style.visibility</p:attrName>
                                            </p:attrNameLst>
                                          </p:cBhvr>
                                          <p:to>
                                            <p:strVal val="visible"/>
                                          </p:to>
                                        </p:set>
                                        <p:anim calcmode="lin" valueType="num" p14:bounceEnd="60000">
                                          <p:cBhvr additive="base">
                                            <p:cTn id="44" dur="1000" fill="hold"/>
                                            <p:tgtEl>
                                              <p:spTgt spid="75"/>
                                            </p:tgtEl>
                                            <p:attrNameLst>
                                              <p:attrName>ppt_x</p:attrName>
                                            </p:attrNameLst>
                                          </p:cBhvr>
                                          <p:tavLst>
                                            <p:tav tm="0">
                                              <p:val>
                                                <p:strVal val="0-#ppt_w/2"/>
                                              </p:val>
                                            </p:tav>
                                            <p:tav tm="100000">
                                              <p:val>
                                                <p:strVal val="#ppt_x"/>
                                              </p:val>
                                            </p:tav>
                                          </p:tavLst>
                                        </p:anim>
                                        <p:anim calcmode="lin" valueType="num" p14:bounceEnd="60000">
                                          <p:cBhvr additive="base">
                                            <p:cTn id="45" dur="1000" fill="hold"/>
                                            <p:tgtEl>
                                              <p:spTgt spid="75"/>
                                            </p:tgtEl>
                                            <p:attrNameLst>
                                              <p:attrName>ppt_y</p:attrName>
                                            </p:attrNameLst>
                                          </p:cBhvr>
                                          <p:tavLst>
                                            <p:tav tm="0">
                                              <p:val>
                                                <p:strVal val="#ppt_y"/>
                                              </p:val>
                                            </p:tav>
                                            <p:tav tm="100000">
                                              <p:val>
                                                <p:strVal val="#ppt_y"/>
                                              </p:val>
                                            </p:tav>
                                          </p:tavLst>
                                        </p:anim>
                                      </p:childTnLst>
                                    </p:cTn>
                                  </p:par>
                                  <p:par>
                                    <p:cTn id="46" presetID="2" presetClass="entr" presetSubtype="8" fill="hold" grpId="0" nodeType="withEffect" p14:presetBounceEnd="60000">
                                      <p:stCondLst>
                                        <p:cond delay="250"/>
                                      </p:stCondLst>
                                      <p:childTnLst>
                                        <p:set>
                                          <p:cBhvr>
                                            <p:cTn id="47" dur="1" fill="hold">
                                              <p:stCondLst>
                                                <p:cond delay="0"/>
                                              </p:stCondLst>
                                            </p:cTn>
                                            <p:tgtEl>
                                              <p:spTgt spid="76"/>
                                            </p:tgtEl>
                                            <p:attrNameLst>
                                              <p:attrName>style.visibility</p:attrName>
                                            </p:attrNameLst>
                                          </p:cBhvr>
                                          <p:to>
                                            <p:strVal val="visible"/>
                                          </p:to>
                                        </p:set>
                                        <p:anim calcmode="lin" valueType="num" p14:bounceEnd="60000">
                                          <p:cBhvr additive="base">
                                            <p:cTn id="48" dur="1000" fill="hold"/>
                                            <p:tgtEl>
                                              <p:spTgt spid="76"/>
                                            </p:tgtEl>
                                            <p:attrNameLst>
                                              <p:attrName>ppt_x</p:attrName>
                                            </p:attrNameLst>
                                          </p:cBhvr>
                                          <p:tavLst>
                                            <p:tav tm="0">
                                              <p:val>
                                                <p:strVal val="0-#ppt_w/2"/>
                                              </p:val>
                                            </p:tav>
                                            <p:tav tm="100000">
                                              <p:val>
                                                <p:strVal val="#ppt_x"/>
                                              </p:val>
                                            </p:tav>
                                          </p:tavLst>
                                        </p:anim>
                                        <p:anim calcmode="lin" valueType="num" p14:bounceEnd="60000">
                                          <p:cBhvr additive="base">
                                            <p:cTn id="49" dur="1000" fill="hold"/>
                                            <p:tgtEl>
                                              <p:spTgt spid="76"/>
                                            </p:tgtEl>
                                            <p:attrNameLst>
                                              <p:attrName>ppt_y</p:attrName>
                                            </p:attrNameLst>
                                          </p:cBhvr>
                                          <p:tavLst>
                                            <p:tav tm="0">
                                              <p:val>
                                                <p:strVal val="#ppt_y"/>
                                              </p:val>
                                            </p:tav>
                                            <p:tav tm="100000">
                                              <p:val>
                                                <p:strVal val="#ppt_y"/>
                                              </p:val>
                                            </p:tav>
                                          </p:tavLst>
                                        </p:anim>
                                      </p:childTnLst>
                                    </p:cTn>
                                  </p:par>
                                  <p:par>
                                    <p:cTn id="50" presetID="2" presetClass="entr" presetSubtype="2" fill="hold" grpId="0" nodeType="withEffect" p14:presetBounceEnd="60000">
                                      <p:stCondLst>
                                        <p:cond delay="500"/>
                                      </p:stCondLst>
                                      <p:childTnLst>
                                        <p:set>
                                          <p:cBhvr>
                                            <p:cTn id="51" dur="1" fill="hold">
                                              <p:stCondLst>
                                                <p:cond delay="0"/>
                                              </p:stCondLst>
                                            </p:cTn>
                                            <p:tgtEl>
                                              <p:spTgt spid="77"/>
                                            </p:tgtEl>
                                            <p:attrNameLst>
                                              <p:attrName>style.visibility</p:attrName>
                                            </p:attrNameLst>
                                          </p:cBhvr>
                                          <p:to>
                                            <p:strVal val="visible"/>
                                          </p:to>
                                        </p:set>
                                        <p:anim calcmode="lin" valueType="num" p14:bounceEnd="60000">
                                          <p:cBhvr additive="base">
                                            <p:cTn id="52" dur="1000" fill="hold"/>
                                            <p:tgtEl>
                                              <p:spTgt spid="77"/>
                                            </p:tgtEl>
                                            <p:attrNameLst>
                                              <p:attrName>ppt_x</p:attrName>
                                            </p:attrNameLst>
                                          </p:cBhvr>
                                          <p:tavLst>
                                            <p:tav tm="0">
                                              <p:val>
                                                <p:strVal val="1+#ppt_w/2"/>
                                              </p:val>
                                            </p:tav>
                                            <p:tav tm="100000">
                                              <p:val>
                                                <p:strVal val="#ppt_x"/>
                                              </p:val>
                                            </p:tav>
                                          </p:tavLst>
                                        </p:anim>
                                        <p:anim calcmode="lin" valueType="num" p14:bounceEnd="60000">
                                          <p:cBhvr additive="base">
                                            <p:cTn id="53" dur="1000" fill="hold"/>
                                            <p:tgtEl>
                                              <p:spTgt spid="77"/>
                                            </p:tgtEl>
                                            <p:attrNameLst>
                                              <p:attrName>ppt_y</p:attrName>
                                            </p:attrNameLst>
                                          </p:cBhvr>
                                          <p:tavLst>
                                            <p:tav tm="0">
                                              <p:val>
                                                <p:strVal val="#ppt_y"/>
                                              </p:val>
                                            </p:tav>
                                            <p:tav tm="100000">
                                              <p:val>
                                                <p:strVal val="#ppt_y"/>
                                              </p:val>
                                            </p:tav>
                                          </p:tavLst>
                                        </p:anim>
                                      </p:childTnLst>
                                    </p:cTn>
                                  </p:par>
                                  <p:par>
                                    <p:cTn id="54" presetID="2" presetClass="entr" presetSubtype="2" fill="hold" grpId="0" nodeType="withEffect" p14:presetBounceEnd="60000">
                                      <p:stCondLst>
                                        <p:cond delay="750"/>
                                      </p:stCondLst>
                                      <p:childTnLst>
                                        <p:set>
                                          <p:cBhvr>
                                            <p:cTn id="55" dur="1" fill="hold">
                                              <p:stCondLst>
                                                <p:cond delay="0"/>
                                              </p:stCondLst>
                                            </p:cTn>
                                            <p:tgtEl>
                                              <p:spTgt spid="78"/>
                                            </p:tgtEl>
                                            <p:attrNameLst>
                                              <p:attrName>style.visibility</p:attrName>
                                            </p:attrNameLst>
                                          </p:cBhvr>
                                          <p:to>
                                            <p:strVal val="visible"/>
                                          </p:to>
                                        </p:set>
                                        <p:anim calcmode="lin" valueType="num" p14:bounceEnd="60000">
                                          <p:cBhvr additive="base">
                                            <p:cTn id="56" dur="1000" fill="hold"/>
                                            <p:tgtEl>
                                              <p:spTgt spid="78"/>
                                            </p:tgtEl>
                                            <p:attrNameLst>
                                              <p:attrName>ppt_x</p:attrName>
                                            </p:attrNameLst>
                                          </p:cBhvr>
                                          <p:tavLst>
                                            <p:tav tm="0">
                                              <p:val>
                                                <p:strVal val="1+#ppt_w/2"/>
                                              </p:val>
                                            </p:tav>
                                            <p:tav tm="100000">
                                              <p:val>
                                                <p:strVal val="#ppt_x"/>
                                              </p:val>
                                            </p:tav>
                                          </p:tavLst>
                                        </p:anim>
                                        <p:anim calcmode="lin" valueType="num" p14:bounceEnd="60000">
                                          <p:cBhvr additive="base">
                                            <p:cTn id="57" dur="1000" fill="hold"/>
                                            <p:tgtEl>
                                              <p:spTgt spid="7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animBg="1"/>
          <p:bldP spid="31" grpId="0" animBg="1"/>
          <p:bldP spid="32" grpId="0" animBg="1"/>
          <p:bldP spid="75" grpId="0"/>
          <p:bldP spid="76" grpId="0"/>
          <p:bldP spid="77" grpId="0"/>
          <p:bldP spid="78"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additive="base">
                                            <p:cTn id="7" dur="1000" fill="hold"/>
                                            <p:tgtEl>
                                              <p:spTgt spid="32"/>
                                            </p:tgtEl>
                                            <p:attrNameLst>
                                              <p:attrName>ppt_x</p:attrName>
                                            </p:attrNameLst>
                                          </p:cBhvr>
                                          <p:tavLst>
                                            <p:tav tm="0">
                                              <p:val>
                                                <p:strVal val="#ppt_x"/>
                                              </p:val>
                                            </p:tav>
                                            <p:tav tm="100000">
                                              <p:val>
                                                <p:strVal val="#ppt_x"/>
                                              </p:val>
                                            </p:tav>
                                          </p:tavLst>
                                        </p:anim>
                                        <p:anim calcmode="lin" valueType="num">
                                          <p:cBhvr additive="base">
                                            <p:cTn id="8" dur="1000" fill="hold"/>
                                            <p:tgtEl>
                                              <p:spTgt spid="32"/>
                                            </p:tgtEl>
                                            <p:attrNameLst>
                                              <p:attrName>ppt_y</p:attrName>
                                            </p:attrNameLst>
                                          </p:cBhvr>
                                          <p:tavLst>
                                            <p:tav tm="0">
                                              <p:val>
                                                <p:strVal val="1+#ppt_h/2"/>
                                              </p:val>
                                            </p:tav>
                                            <p:tav tm="100000">
                                              <p:val>
                                                <p:strVal val="#ppt_y"/>
                                              </p:val>
                                            </p:tav>
                                          </p:tavLst>
                                        </p:anim>
                                      </p:childTnLst>
                                    </p:cTn>
                                  </p:par>
                                  <p:par>
                                    <p:cTn id="9" presetID="2" presetClass="entr" presetSubtype="1" fill="hold" nodeType="withEffect">
                                      <p:stCondLst>
                                        <p:cond delay="0"/>
                                      </p:stCondLst>
                                      <p:childTnLst>
                                        <p:set>
                                          <p:cBhvr>
                                            <p:cTn id="10" dur="1" fill="hold">
                                              <p:stCondLst>
                                                <p:cond delay="0"/>
                                              </p:stCondLst>
                                            </p:cTn>
                                            <p:tgtEl>
                                              <p:spTgt spid="33"/>
                                            </p:tgtEl>
                                            <p:attrNameLst>
                                              <p:attrName>style.visibility</p:attrName>
                                            </p:attrNameLst>
                                          </p:cBhvr>
                                          <p:to>
                                            <p:strVal val="visible"/>
                                          </p:to>
                                        </p:set>
                                        <p:anim calcmode="lin" valueType="num">
                                          <p:cBhvr additive="base">
                                            <p:cTn id="11" dur="1000" fill="hold"/>
                                            <p:tgtEl>
                                              <p:spTgt spid="33"/>
                                            </p:tgtEl>
                                            <p:attrNameLst>
                                              <p:attrName>ppt_x</p:attrName>
                                            </p:attrNameLst>
                                          </p:cBhvr>
                                          <p:tavLst>
                                            <p:tav tm="0">
                                              <p:val>
                                                <p:strVal val="#ppt_x"/>
                                              </p:val>
                                            </p:tav>
                                            <p:tav tm="100000">
                                              <p:val>
                                                <p:strVal val="#ppt_x"/>
                                              </p:val>
                                            </p:tav>
                                          </p:tavLst>
                                        </p:anim>
                                        <p:anim calcmode="lin" valueType="num">
                                          <p:cBhvr additive="base">
                                            <p:cTn id="12" dur="1000" fill="hold"/>
                                            <p:tgtEl>
                                              <p:spTgt spid="33"/>
                                            </p:tgtEl>
                                            <p:attrNameLst>
                                              <p:attrName>ppt_y</p:attrName>
                                            </p:attrNameLst>
                                          </p:cBhvr>
                                          <p:tavLst>
                                            <p:tav tm="0">
                                              <p:val>
                                                <p:strVal val="0-#ppt_h/2"/>
                                              </p:val>
                                            </p:tav>
                                            <p:tav tm="100000">
                                              <p:val>
                                                <p:strVal val="#ppt_y"/>
                                              </p:val>
                                            </p:tav>
                                          </p:tavLst>
                                        </p:anim>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31"/>
                                            </p:tgtEl>
                                            <p:attrNameLst>
                                              <p:attrName>style.visibility</p:attrName>
                                            </p:attrNameLst>
                                          </p:cBhvr>
                                          <p:to>
                                            <p:strVal val="visible"/>
                                          </p:to>
                                        </p:set>
                                        <p:animEffect transition="in" filter="fade">
                                          <p:cBhvr>
                                            <p:cTn id="16" dur="500"/>
                                            <p:tgtEl>
                                              <p:spTgt spid="31"/>
                                            </p:tgtEl>
                                          </p:cBhvr>
                                        </p:animEffect>
                                      </p:childTnLst>
                                    </p:cTn>
                                  </p:par>
                                </p:childTnLst>
                              </p:cTn>
                            </p:par>
                            <p:par>
                              <p:cTn id="17" fill="hold">
                                <p:stCondLst>
                                  <p:cond delay="1500"/>
                                </p:stCondLst>
                                <p:childTnLst>
                                  <p:par>
                                    <p:cTn id="18" presetID="22" presetClass="entr" presetSubtype="2" fill="hold" grpId="0" nodeType="afterEffect">
                                      <p:stCondLst>
                                        <p:cond delay="0"/>
                                      </p:stCondLst>
                                      <p:childTnLst>
                                        <p:set>
                                          <p:cBhvr>
                                            <p:cTn id="19" dur="1" fill="hold">
                                              <p:stCondLst>
                                                <p:cond delay="0"/>
                                              </p:stCondLst>
                                            </p:cTn>
                                            <p:tgtEl>
                                              <p:spTgt spid="30"/>
                                            </p:tgtEl>
                                            <p:attrNameLst>
                                              <p:attrName>style.visibility</p:attrName>
                                            </p:attrNameLst>
                                          </p:cBhvr>
                                          <p:to>
                                            <p:strVal val="visible"/>
                                          </p:to>
                                        </p:set>
                                        <p:animEffect transition="in" filter="wipe(right)">
                                          <p:cBhvr>
                                            <p:cTn id="20" dur="500"/>
                                            <p:tgtEl>
                                              <p:spTgt spid="30"/>
                                            </p:tgtEl>
                                          </p:cBhvr>
                                        </p:animEffect>
                                      </p:childTnLst>
                                    </p:cTn>
                                  </p:par>
                                  <p:par>
                                    <p:cTn id="21" presetID="22" presetClass="entr" presetSubtype="8" fill="hold" grpId="0" nodeType="withEffect">
                                      <p:stCondLst>
                                        <p:cond delay="0"/>
                                      </p:stCondLst>
                                      <p:childTnLst>
                                        <p:set>
                                          <p:cBhvr>
                                            <p:cTn id="22" dur="1" fill="hold">
                                              <p:stCondLst>
                                                <p:cond delay="0"/>
                                              </p:stCondLst>
                                            </p:cTn>
                                            <p:tgtEl>
                                              <p:spTgt spid="29"/>
                                            </p:tgtEl>
                                            <p:attrNameLst>
                                              <p:attrName>style.visibility</p:attrName>
                                            </p:attrNameLst>
                                          </p:cBhvr>
                                          <p:to>
                                            <p:strVal val="visible"/>
                                          </p:to>
                                        </p:set>
                                        <p:animEffect transition="in" filter="wipe(left)">
                                          <p:cBhvr>
                                            <p:cTn id="23" dur="500"/>
                                            <p:tgtEl>
                                              <p:spTgt spid="29"/>
                                            </p:tgtEl>
                                          </p:cBhvr>
                                        </p:animEffect>
                                      </p:childTnLst>
                                    </p:cTn>
                                  </p:par>
                                </p:childTnLst>
                              </p:cTn>
                            </p:par>
                            <p:par>
                              <p:cTn id="24" fill="hold">
                                <p:stCondLst>
                                  <p:cond delay="2000"/>
                                </p:stCondLst>
                                <p:childTnLst>
                                  <p:par>
                                    <p:cTn id="25" presetID="2" presetClass="entr" presetSubtype="8" fill="hold" nodeType="afterEffect">
                                      <p:stCondLst>
                                        <p:cond delay="0"/>
                                      </p:stCondLst>
                                      <p:childTnLst>
                                        <p:set>
                                          <p:cBhvr>
                                            <p:cTn id="26" dur="1" fill="hold">
                                              <p:stCondLst>
                                                <p:cond delay="0"/>
                                              </p:stCondLst>
                                            </p:cTn>
                                            <p:tgtEl>
                                              <p:spTgt spid="67"/>
                                            </p:tgtEl>
                                            <p:attrNameLst>
                                              <p:attrName>style.visibility</p:attrName>
                                            </p:attrNameLst>
                                          </p:cBhvr>
                                          <p:to>
                                            <p:strVal val="visible"/>
                                          </p:to>
                                        </p:set>
                                        <p:anim calcmode="lin" valueType="num">
                                          <p:cBhvr additive="base">
                                            <p:cTn id="27" dur="1000" fill="hold"/>
                                            <p:tgtEl>
                                              <p:spTgt spid="67"/>
                                            </p:tgtEl>
                                            <p:attrNameLst>
                                              <p:attrName>ppt_x</p:attrName>
                                            </p:attrNameLst>
                                          </p:cBhvr>
                                          <p:tavLst>
                                            <p:tav tm="0">
                                              <p:val>
                                                <p:strVal val="0-#ppt_w/2"/>
                                              </p:val>
                                            </p:tav>
                                            <p:tav tm="100000">
                                              <p:val>
                                                <p:strVal val="#ppt_x"/>
                                              </p:val>
                                            </p:tav>
                                          </p:tavLst>
                                        </p:anim>
                                        <p:anim calcmode="lin" valueType="num">
                                          <p:cBhvr additive="base">
                                            <p:cTn id="28" dur="1000" fill="hold"/>
                                            <p:tgtEl>
                                              <p:spTgt spid="67"/>
                                            </p:tgtEl>
                                            <p:attrNameLst>
                                              <p:attrName>ppt_y</p:attrName>
                                            </p:attrNameLst>
                                          </p:cBhvr>
                                          <p:tavLst>
                                            <p:tav tm="0">
                                              <p:val>
                                                <p:strVal val="#ppt_y"/>
                                              </p:val>
                                            </p:tav>
                                            <p:tav tm="100000">
                                              <p:val>
                                                <p:strVal val="#ppt_y"/>
                                              </p:val>
                                            </p:tav>
                                          </p:tavLst>
                                        </p:anim>
                                      </p:childTnLst>
                                    </p:cTn>
                                  </p:par>
                                  <p:par>
                                    <p:cTn id="29" presetID="2" presetClass="entr" presetSubtype="8" fill="hold" nodeType="withEffect">
                                      <p:stCondLst>
                                        <p:cond delay="250"/>
                                      </p:stCondLst>
                                      <p:childTnLst>
                                        <p:set>
                                          <p:cBhvr>
                                            <p:cTn id="30" dur="1" fill="hold">
                                              <p:stCondLst>
                                                <p:cond delay="0"/>
                                              </p:stCondLst>
                                            </p:cTn>
                                            <p:tgtEl>
                                              <p:spTgt spid="44"/>
                                            </p:tgtEl>
                                            <p:attrNameLst>
                                              <p:attrName>style.visibility</p:attrName>
                                            </p:attrNameLst>
                                          </p:cBhvr>
                                          <p:to>
                                            <p:strVal val="visible"/>
                                          </p:to>
                                        </p:set>
                                        <p:anim calcmode="lin" valueType="num">
                                          <p:cBhvr additive="base">
                                            <p:cTn id="31" dur="1000" fill="hold"/>
                                            <p:tgtEl>
                                              <p:spTgt spid="44"/>
                                            </p:tgtEl>
                                            <p:attrNameLst>
                                              <p:attrName>ppt_x</p:attrName>
                                            </p:attrNameLst>
                                          </p:cBhvr>
                                          <p:tavLst>
                                            <p:tav tm="0">
                                              <p:val>
                                                <p:strVal val="0-#ppt_w/2"/>
                                              </p:val>
                                            </p:tav>
                                            <p:tav tm="100000">
                                              <p:val>
                                                <p:strVal val="#ppt_x"/>
                                              </p:val>
                                            </p:tav>
                                          </p:tavLst>
                                        </p:anim>
                                        <p:anim calcmode="lin" valueType="num">
                                          <p:cBhvr additive="base">
                                            <p:cTn id="32" dur="1000" fill="hold"/>
                                            <p:tgtEl>
                                              <p:spTgt spid="44"/>
                                            </p:tgtEl>
                                            <p:attrNameLst>
                                              <p:attrName>ppt_y</p:attrName>
                                            </p:attrNameLst>
                                          </p:cBhvr>
                                          <p:tavLst>
                                            <p:tav tm="0">
                                              <p:val>
                                                <p:strVal val="#ppt_y"/>
                                              </p:val>
                                            </p:tav>
                                            <p:tav tm="100000">
                                              <p:val>
                                                <p:strVal val="#ppt_y"/>
                                              </p:val>
                                            </p:tav>
                                          </p:tavLst>
                                        </p:anim>
                                      </p:childTnLst>
                                    </p:cTn>
                                  </p:par>
                                  <p:par>
                                    <p:cTn id="33" presetID="2" presetClass="entr" presetSubtype="2" fill="hold" nodeType="withEffect">
                                      <p:stCondLst>
                                        <p:cond delay="500"/>
                                      </p:stCondLst>
                                      <p:childTnLst>
                                        <p:set>
                                          <p:cBhvr>
                                            <p:cTn id="34" dur="1" fill="hold">
                                              <p:stCondLst>
                                                <p:cond delay="0"/>
                                              </p:stCondLst>
                                            </p:cTn>
                                            <p:tgtEl>
                                              <p:spTgt spid="59"/>
                                            </p:tgtEl>
                                            <p:attrNameLst>
                                              <p:attrName>style.visibility</p:attrName>
                                            </p:attrNameLst>
                                          </p:cBhvr>
                                          <p:to>
                                            <p:strVal val="visible"/>
                                          </p:to>
                                        </p:set>
                                        <p:anim calcmode="lin" valueType="num">
                                          <p:cBhvr additive="base">
                                            <p:cTn id="35" dur="1000" fill="hold"/>
                                            <p:tgtEl>
                                              <p:spTgt spid="59"/>
                                            </p:tgtEl>
                                            <p:attrNameLst>
                                              <p:attrName>ppt_x</p:attrName>
                                            </p:attrNameLst>
                                          </p:cBhvr>
                                          <p:tavLst>
                                            <p:tav tm="0">
                                              <p:val>
                                                <p:strVal val="1+#ppt_w/2"/>
                                              </p:val>
                                            </p:tav>
                                            <p:tav tm="100000">
                                              <p:val>
                                                <p:strVal val="#ppt_x"/>
                                              </p:val>
                                            </p:tav>
                                          </p:tavLst>
                                        </p:anim>
                                        <p:anim calcmode="lin" valueType="num">
                                          <p:cBhvr additive="base">
                                            <p:cTn id="36" dur="1000" fill="hold"/>
                                            <p:tgtEl>
                                              <p:spTgt spid="59"/>
                                            </p:tgtEl>
                                            <p:attrNameLst>
                                              <p:attrName>ppt_y</p:attrName>
                                            </p:attrNameLst>
                                          </p:cBhvr>
                                          <p:tavLst>
                                            <p:tav tm="0">
                                              <p:val>
                                                <p:strVal val="#ppt_y"/>
                                              </p:val>
                                            </p:tav>
                                            <p:tav tm="100000">
                                              <p:val>
                                                <p:strVal val="#ppt_y"/>
                                              </p:val>
                                            </p:tav>
                                          </p:tavLst>
                                        </p:anim>
                                      </p:childTnLst>
                                    </p:cTn>
                                  </p:par>
                                  <p:par>
                                    <p:cTn id="37" presetID="2" presetClass="entr" presetSubtype="2" fill="hold" nodeType="withEffect">
                                      <p:stCondLst>
                                        <p:cond delay="750"/>
                                      </p:stCondLst>
                                      <p:childTnLst>
                                        <p:set>
                                          <p:cBhvr>
                                            <p:cTn id="38" dur="1" fill="hold">
                                              <p:stCondLst>
                                                <p:cond delay="0"/>
                                              </p:stCondLst>
                                            </p:cTn>
                                            <p:tgtEl>
                                              <p:spTgt spid="53"/>
                                            </p:tgtEl>
                                            <p:attrNameLst>
                                              <p:attrName>style.visibility</p:attrName>
                                            </p:attrNameLst>
                                          </p:cBhvr>
                                          <p:to>
                                            <p:strVal val="visible"/>
                                          </p:to>
                                        </p:set>
                                        <p:anim calcmode="lin" valueType="num">
                                          <p:cBhvr additive="base">
                                            <p:cTn id="39" dur="1000" fill="hold"/>
                                            <p:tgtEl>
                                              <p:spTgt spid="53"/>
                                            </p:tgtEl>
                                            <p:attrNameLst>
                                              <p:attrName>ppt_x</p:attrName>
                                            </p:attrNameLst>
                                          </p:cBhvr>
                                          <p:tavLst>
                                            <p:tav tm="0">
                                              <p:val>
                                                <p:strVal val="1+#ppt_w/2"/>
                                              </p:val>
                                            </p:tav>
                                            <p:tav tm="100000">
                                              <p:val>
                                                <p:strVal val="#ppt_x"/>
                                              </p:val>
                                            </p:tav>
                                          </p:tavLst>
                                        </p:anim>
                                        <p:anim calcmode="lin" valueType="num">
                                          <p:cBhvr additive="base">
                                            <p:cTn id="40" dur="1000" fill="hold"/>
                                            <p:tgtEl>
                                              <p:spTgt spid="53"/>
                                            </p:tgtEl>
                                            <p:attrNameLst>
                                              <p:attrName>ppt_y</p:attrName>
                                            </p:attrNameLst>
                                          </p:cBhvr>
                                          <p:tavLst>
                                            <p:tav tm="0">
                                              <p:val>
                                                <p:strVal val="#ppt_y"/>
                                              </p:val>
                                            </p:tav>
                                            <p:tav tm="100000">
                                              <p:val>
                                                <p:strVal val="#ppt_y"/>
                                              </p:val>
                                            </p:tav>
                                          </p:tavLst>
                                        </p:anim>
                                      </p:childTnLst>
                                    </p:cTn>
                                  </p:par>
                                </p:childTnLst>
                              </p:cTn>
                            </p:par>
                            <p:par>
                              <p:cTn id="41" fill="hold">
                                <p:stCondLst>
                                  <p:cond delay="3000"/>
                                </p:stCondLst>
                                <p:childTnLst>
                                  <p:par>
                                    <p:cTn id="42" presetID="2" presetClass="entr" presetSubtype="8" fill="hold" grpId="0" nodeType="afterEffect">
                                      <p:stCondLst>
                                        <p:cond delay="0"/>
                                      </p:stCondLst>
                                      <p:childTnLst>
                                        <p:set>
                                          <p:cBhvr>
                                            <p:cTn id="43" dur="1" fill="hold">
                                              <p:stCondLst>
                                                <p:cond delay="0"/>
                                              </p:stCondLst>
                                            </p:cTn>
                                            <p:tgtEl>
                                              <p:spTgt spid="75"/>
                                            </p:tgtEl>
                                            <p:attrNameLst>
                                              <p:attrName>style.visibility</p:attrName>
                                            </p:attrNameLst>
                                          </p:cBhvr>
                                          <p:to>
                                            <p:strVal val="visible"/>
                                          </p:to>
                                        </p:set>
                                        <p:anim calcmode="lin" valueType="num">
                                          <p:cBhvr additive="base">
                                            <p:cTn id="44" dur="1000" fill="hold"/>
                                            <p:tgtEl>
                                              <p:spTgt spid="75"/>
                                            </p:tgtEl>
                                            <p:attrNameLst>
                                              <p:attrName>ppt_x</p:attrName>
                                            </p:attrNameLst>
                                          </p:cBhvr>
                                          <p:tavLst>
                                            <p:tav tm="0">
                                              <p:val>
                                                <p:strVal val="0-#ppt_w/2"/>
                                              </p:val>
                                            </p:tav>
                                            <p:tav tm="100000">
                                              <p:val>
                                                <p:strVal val="#ppt_x"/>
                                              </p:val>
                                            </p:tav>
                                          </p:tavLst>
                                        </p:anim>
                                        <p:anim calcmode="lin" valueType="num">
                                          <p:cBhvr additive="base">
                                            <p:cTn id="45" dur="1000" fill="hold"/>
                                            <p:tgtEl>
                                              <p:spTgt spid="75"/>
                                            </p:tgtEl>
                                            <p:attrNameLst>
                                              <p:attrName>ppt_y</p:attrName>
                                            </p:attrNameLst>
                                          </p:cBhvr>
                                          <p:tavLst>
                                            <p:tav tm="0">
                                              <p:val>
                                                <p:strVal val="#ppt_y"/>
                                              </p:val>
                                            </p:tav>
                                            <p:tav tm="100000">
                                              <p:val>
                                                <p:strVal val="#ppt_y"/>
                                              </p:val>
                                            </p:tav>
                                          </p:tavLst>
                                        </p:anim>
                                      </p:childTnLst>
                                    </p:cTn>
                                  </p:par>
                                  <p:par>
                                    <p:cTn id="46" presetID="2" presetClass="entr" presetSubtype="8" fill="hold" grpId="0" nodeType="withEffect">
                                      <p:stCondLst>
                                        <p:cond delay="250"/>
                                      </p:stCondLst>
                                      <p:childTnLst>
                                        <p:set>
                                          <p:cBhvr>
                                            <p:cTn id="47" dur="1" fill="hold">
                                              <p:stCondLst>
                                                <p:cond delay="0"/>
                                              </p:stCondLst>
                                            </p:cTn>
                                            <p:tgtEl>
                                              <p:spTgt spid="76"/>
                                            </p:tgtEl>
                                            <p:attrNameLst>
                                              <p:attrName>style.visibility</p:attrName>
                                            </p:attrNameLst>
                                          </p:cBhvr>
                                          <p:to>
                                            <p:strVal val="visible"/>
                                          </p:to>
                                        </p:set>
                                        <p:anim calcmode="lin" valueType="num">
                                          <p:cBhvr additive="base">
                                            <p:cTn id="48" dur="1000" fill="hold"/>
                                            <p:tgtEl>
                                              <p:spTgt spid="76"/>
                                            </p:tgtEl>
                                            <p:attrNameLst>
                                              <p:attrName>ppt_x</p:attrName>
                                            </p:attrNameLst>
                                          </p:cBhvr>
                                          <p:tavLst>
                                            <p:tav tm="0">
                                              <p:val>
                                                <p:strVal val="0-#ppt_w/2"/>
                                              </p:val>
                                            </p:tav>
                                            <p:tav tm="100000">
                                              <p:val>
                                                <p:strVal val="#ppt_x"/>
                                              </p:val>
                                            </p:tav>
                                          </p:tavLst>
                                        </p:anim>
                                        <p:anim calcmode="lin" valueType="num">
                                          <p:cBhvr additive="base">
                                            <p:cTn id="49" dur="1000" fill="hold"/>
                                            <p:tgtEl>
                                              <p:spTgt spid="76"/>
                                            </p:tgtEl>
                                            <p:attrNameLst>
                                              <p:attrName>ppt_y</p:attrName>
                                            </p:attrNameLst>
                                          </p:cBhvr>
                                          <p:tavLst>
                                            <p:tav tm="0">
                                              <p:val>
                                                <p:strVal val="#ppt_y"/>
                                              </p:val>
                                            </p:tav>
                                            <p:tav tm="100000">
                                              <p:val>
                                                <p:strVal val="#ppt_y"/>
                                              </p:val>
                                            </p:tav>
                                          </p:tavLst>
                                        </p:anim>
                                      </p:childTnLst>
                                    </p:cTn>
                                  </p:par>
                                  <p:par>
                                    <p:cTn id="50" presetID="2" presetClass="entr" presetSubtype="2" fill="hold" grpId="0" nodeType="withEffect">
                                      <p:stCondLst>
                                        <p:cond delay="500"/>
                                      </p:stCondLst>
                                      <p:childTnLst>
                                        <p:set>
                                          <p:cBhvr>
                                            <p:cTn id="51" dur="1" fill="hold">
                                              <p:stCondLst>
                                                <p:cond delay="0"/>
                                              </p:stCondLst>
                                            </p:cTn>
                                            <p:tgtEl>
                                              <p:spTgt spid="77"/>
                                            </p:tgtEl>
                                            <p:attrNameLst>
                                              <p:attrName>style.visibility</p:attrName>
                                            </p:attrNameLst>
                                          </p:cBhvr>
                                          <p:to>
                                            <p:strVal val="visible"/>
                                          </p:to>
                                        </p:set>
                                        <p:anim calcmode="lin" valueType="num">
                                          <p:cBhvr additive="base">
                                            <p:cTn id="52" dur="1000" fill="hold"/>
                                            <p:tgtEl>
                                              <p:spTgt spid="77"/>
                                            </p:tgtEl>
                                            <p:attrNameLst>
                                              <p:attrName>ppt_x</p:attrName>
                                            </p:attrNameLst>
                                          </p:cBhvr>
                                          <p:tavLst>
                                            <p:tav tm="0">
                                              <p:val>
                                                <p:strVal val="1+#ppt_w/2"/>
                                              </p:val>
                                            </p:tav>
                                            <p:tav tm="100000">
                                              <p:val>
                                                <p:strVal val="#ppt_x"/>
                                              </p:val>
                                            </p:tav>
                                          </p:tavLst>
                                        </p:anim>
                                        <p:anim calcmode="lin" valueType="num">
                                          <p:cBhvr additive="base">
                                            <p:cTn id="53" dur="1000" fill="hold"/>
                                            <p:tgtEl>
                                              <p:spTgt spid="77"/>
                                            </p:tgtEl>
                                            <p:attrNameLst>
                                              <p:attrName>ppt_y</p:attrName>
                                            </p:attrNameLst>
                                          </p:cBhvr>
                                          <p:tavLst>
                                            <p:tav tm="0">
                                              <p:val>
                                                <p:strVal val="#ppt_y"/>
                                              </p:val>
                                            </p:tav>
                                            <p:tav tm="100000">
                                              <p:val>
                                                <p:strVal val="#ppt_y"/>
                                              </p:val>
                                            </p:tav>
                                          </p:tavLst>
                                        </p:anim>
                                      </p:childTnLst>
                                    </p:cTn>
                                  </p:par>
                                  <p:par>
                                    <p:cTn id="54" presetID="2" presetClass="entr" presetSubtype="2" fill="hold" grpId="0" nodeType="withEffect">
                                      <p:stCondLst>
                                        <p:cond delay="750"/>
                                      </p:stCondLst>
                                      <p:childTnLst>
                                        <p:set>
                                          <p:cBhvr>
                                            <p:cTn id="55" dur="1" fill="hold">
                                              <p:stCondLst>
                                                <p:cond delay="0"/>
                                              </p:stCondLst>
                                            </p:cTn>
                                            <p:tgtEl>
                                              <p:spTgt spid="78"/>
                                            </p:tgtEl>
                                            <p:attrNameLst>
                                              <p:attrName>style.visibility</p:attrName>
                                            </p:attrNameLst>
                                          </p:cBhvr>
                                          <p:to>
                                            <p:strVal val="visible"/>
                                          </p:to>
                                        </p:set>
                                        <p:anim calcmode="lin" valueType="num">
                                          <p:cBhvr additive="base">
                                            <p:cTn id="56" dur="1000" fill="hold"/>
                                            <p:tgtEl>
                                              <p:spTgt spid="78"/>
                                            </p:tgtEl>
                                            <p:attrNameLst>
                                              <p:attrName>ppt_x</p:attrName>
                                            </p:attrNameLst>
                                          </p:cBhvr>
                                          <p:tavLst>
                                            <p:tav tm="0">
                                              <p:val>
                                                <p:strVal val="1+#ppt_w/2"/>
                                              </p:val>
                                            </p:tav>
                                            <p:tav tm="100000">
                                              <p:val>
                                                <p:strVal val="#ppt_x"/>
                                              </p:val>
                                            </p:tav>
                                          </p:tavLst>
                                        </p:anim>
                                        <p:anim calcmode="lin" valueType="num">
                                          <p:cBhvr additive="base">
                                            <p:cTn id="57" dur="1000" fill="hold"/>
                                            <p:tgtEl>
                                              <p:spTgt spid="7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animBg="1"/>
          <p:bldP spid="31" grpId="0" animBg="1"/>
          <p:bldP spid="32" grpId="0" animBg="1"/>
          <p:bldP spid="75" grpId="0"/>
          <p:bldP spid="76" grpId="0"/>
          <p:bldP spid="77" grpId="0"/>
          <p:bldP spid="78" grpId="0"/>
        </p:bldLst>
      </p:timing>
    </mc:Fallback>
  </mc:AlternateContent>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4" name="图片 3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2192000" cy="6892024"/>
          </a:xfrm>
          <a:prstGeom prst="rect">
            <a:avLst/>
          </a:prstGeom>
        </p:spPr>
      </p:pic>
      <p:pic>
        <p:nvPicPr>
          <p:cNvPr id="35" name="图片 34"/>
          <p:cNvPicPr>
            <a:picLocks noChangeAspect="1"/>
          </p:cNvPicPr>
          <p:nvPr/>
        </p:nvPicPr>
        <p:blipFill rotWithShape="1">
          <a:blip r:embed="rId4" cstate="print">
            <a:extLst>
              <a:ext uri="{28A0092B-C50C-407E-A947-70E740481C1C}">
                <a14:useLocalDpi xmlns:a14="http://schemas.microsoft.com/office/drawing/2010/main" val="0"/>
              </a:ext>
            </a:extLst>
          </a:blip>
          <a:srcRect l="50495"/>
          <a:stretch>
            <a:fillRect/>
          </a:stretch>
        </p:blipFill>
        <p:spPr>
          <a:xfrm rot="5400000">
            <a:off x="2630524" y="-2670771"/>
            <a:ext cx="6948491" cy="12191998"/>
          </a:xfrm>
          <a:prstGeom prst="rect">
            <a:avLst/>
          </a:prstGeom>
        </p:spPr>
      </p:pic>
      <p:sp>
        <p:nvSpPr>
          <p:cNvPr id="36" name="文本框 35" descr="e7d195523061f1c0deeec63e560781cfd59afb0ea006f2a87ABB68BF51EA6619813959095094C18C62A12F549504892A4AAA8C1554C6663626E05CA27F281A14E6983772AFC3FB97135759321DEA3D709AACD122C08E6ED192FFACBB1E1BECB2ED91EE5F1ED7B5B4D639FA608C47C1EEEE0A899CA8C6B4A60DCCA6D3BA80ED4161D4A4778988E171"/>
          <p:cNvSpPr txBox="1"/>
          <p:nvPr/>
        </p:nvSpPr>
        <p:spPr>
          <a:xfrm>
            <a:off x="4380627" y="166473"/>
            <a:ext cx="3430747" cy="523220"/>
          </a:xfrm>
          <a:prstGeom prst="rect">
            <a:avLst/>
          </a:prstGeom>
          <a:noFill/>
          <a:effectLst/>
        </p:spPr>
        <p:txBody>
          <a:bodyPr wrap="none" rtlCol="0">
            <a:spAutoFit/>
          </a:bodyPr>
          <a:lstStyle/>
          <a:p>
            <a:r>
              <a:rPr lang="zh-CN" altLang="en-US" sz="2800" b="1" dirty="0">
                <a:solidFill>
                  <a:schemeClr val="tx1">
                    <a:lumMod val="75000"/>
                    <a:lumOff val="25000"/>
                  </a:schemeClr>
                </a:solidFill>
                <a:cs typeface="+mn-ea"/>
                <a:sym typeface="+mn-lt"/>
              </a:rPr>
              <a:t>请在此输入您的标题</a:t>
            </a:r>
            <a:endParaRPr lang="en-US" altLang="zh-CN" sz="2800" b="1" dirty="0">
              <a:solidFill>
                <a:schemeClr val="tx1">
                  <a:lumMod val="75000"/>
                  <a:lumOff val="25000"/>
                </a:schemeClr>
              </a:solidFill>
              <a:cs typeface="+mn-ea"/>
              <a:sym typeface="+mn-lt"/>
            </a:endParaRPr>
          </a:p>
        </p:txBody>
      </p:sp>
      <p:grpSp>
        <p:nvGrpSpPr>
          <p:cNvPr id="46" name="组合 45" descr="e7d195523061f1c0deeec63e560781cfd59afb0ea006f2a87ABB68BF51EA6619813959095094C18C62A12F549504892A4AAA8C1554C6663626E05CA27F281A14E6983772AFC3FB97135759321DEA3D704CB8FFD9D2544D20ADDCB4FC824F904E0D83D989474D2C72C21C19999FBBACD7FA81DBC650697183C998B58960BA5FD542E56B4FBC2C958F"/>
          <p:cNvGrpSpPr/>
          <p:nvPr/>
        </p:nvGrpSpPr>
        <p:grpSpPr>
          <a:xfrm>
            <a:off x="1183232" y="1917974"/>
            <a:ext cx="1668802" cy="1668802"/>
            <a:chOff x="1183232" y="2592531"/>
            <a:chExt cx="1668802" cy="1668802"/>
          </a:xfrm>
        </p:grpSpPr>
        <p:sp>
          <p:nvSpPr>
            <p:cNvPr id="47" name="圆角矩形 46" descr="e7d195523061f1c0deeec63e560781cfd59afb0ea006f2a87ABB68BF51EA6619813959095094C18C62A12F549504892A4AAA8C1554C6663626E05CA27F281A14E6983772AFC3FB97135759321DEA3D709AACD122C08E6ED11152287138C3ABBD9FE3097DBFFF43ED48AFD97A215A5FC38CCECA07F04C5F44216147602EB0EB762C85458D56ABB1BF27D2E1C1867E529D"/>
            <p:cNvSpPr/>
            <p:nvPr/>
          </p:nvSpPr>
          <p:spPr>
            <a:xfrm>
              <a:off x="1183232" y="2592531"/>
              <a:ext cx="1668802" cy="1668802"/>
            </a:xfrm>
            <a:prstGeom prst="roundRect">
              <a:avLst>
                <a:gd name="adj" fmla="val 18315"/>
              </a:avLst>
            </a:prstGeom>
            <a:gradFill>
              <a:gsLst>
                <a:gs pos="0">
                  <a:schemeClr val="bg1"/>
                </a:gs>
                <a:gs pos="100000">
                  <a:schemeClr val="bg1">
                    <a:lumMod val="75000"/>
                  </a:schemeClr>
                </a:gs>
              </a:gsLst>
              <a:lin ang="3600000" scaled="0"/>
            </a:gradFill>
            <a:ln>
              <a:noFill/>
            </a:ln>
            <a:effectLst>
              <a:outerShdw blurRad="254000" dist="1270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48" name="圆角矩形 47" descr="e7d195523061f1c0deeec63e560781cfd59afb0ea006f2a87ABB68BF51EA6619813959095094C18C62A12F549504892A4AAA8C1554C6663626E05CA27F281A14E6983772AFC3FB97135759321DEA3D709AACD122C08E6ED11152287138C3ABBD9FE3097DBFFF43ED48AFD97A215A5FC38CCECA07F04C5F44216147602EB0EB762C85458D56ABB1BF27D2E1C1867E529D"/>
            <p:cNvSpPr/>
            <p:nvPr/>
          </p:nvSpPr>
          <p:spPr>
            <a:xfrm>
              <a:off x="1183232" y="2592531"/>
              <a:ext cx="1668802" cy="1668802"/>
            </a:xfrm>
            <a:prstGeom prst="roundRect">
              <a:avLst>
                <a:gd name="adj" fmla="val 18315"/>
              </a:avLst>
            </a:prstGeom>
            <a:noFill/>
            <a:ln>
              <a:noFill/>
            </a:ln>
            <a:effectLst>
              <a:softEdge rad="3048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49" name="文本框 48" descr="e7d195523061f1c0deeec63e560781cfd59afb0ea006f2a87ABB68BF51EA6619813959095094C18C62A12F549504892A4AAA8C1554C6663626E05CA27F281A14E6983772AFC3FB97135759321DEA3D709AACD122C08E6ED11152287138C3ABBD9FE3097DBFFF43ED48AFD97A215A5FC38CCECA07F04C5F44216147602EB0EB762C85458D56ABB1BF27D2E1C1867E529D"/>
            <p:cNvSpPr txBox="1"/>
            <p:nvPr/>
          </p:nvSpPr>
          <p:spPr>
            <a:xfrm>
              <a:off x="1660002" y="3131683"/>
              <a:ext cx="572593" cy="584775"/>
            </a:xfrm>
            <a:prstGeom prst="rect">
              <a:avLst/>
            </a:prstGeom>
            <a:noFill/>
          </p:spPr>
          <p:txBody>
            <a:bodyPr wrap="none" rtlCol="0">
              <a:spAutoFit/>
            </a:bodyPr>
            <a:lstStyle/>
            <a:p>
              <a:r>
                <a:rPr lang="en-US" altLang="zh-CN" sz="3200" b="1" dirty="0">
                  <a:solidFill>
                    <a:srgbClr val="C1BAB8"/>
                  </a:solidFill>
                  <a:cs typeface="+mn-ea"/>
                  <a:sym typeface="+mn-lt"/>
                </a:rPr>
                <a:t>01</a:t>
              </a:r>
              <a:endParaRPr lang="zh-CN" altLang="en-US" sz="3200" b="1" dirty="0">
                <a:solidFill>
                  <a:srgbClr val="C1BAB8"/>
                </a:solidFill>
                <a:cs typeface="+mn-ea"/>
                <a:sym typeface="+mn-lt"/>
              </a:endParaRPr>
            </a:p>
          </p:txBody>
        </p:sp>
        <p:sp>
          <p:nvSpPr>
            <p:cNvPr id="50" name="任意多边形 49"/>
            <p:cNvSpPr>
              <a:spLocks noChangeAspect="1"/>
            </p:cNvSpPr>
            <p:nvPr/>
          </p:nvSpPr>
          <p:spPr>
            <a:xfrm>
              <a:off x="1371981" y="2778419"/>
              <a:ext cx="1291302" cy="1291302"/>
            </a:xfrm>
            <a:custGeom>
              <a:avLst/>
              <a:gdLst>
                <a:gd name="connsiteX0" fmla="*/ 594628 w 1291302"/>
                <a:gd name="connsiteY0" fmla="*/ 146153 h 1291302"/>
                <a:gd name="connsiteX1" fmla="*/ 556435 w 1291302"/>
                <a:gd name="connsiteY1" fmla="*/ 149523 h 1291302"/>
                <a:gd name="connsiteX2" fmla="*/ 151891 w 1291302"/>
                <a:gd name="connsiteY2" fmla="*/ 544077 h 1291302"/>
                <a:gd name="connsiteX3" fmla="*/ 146465 w 1291302"/>
                <a:gd name="connsiteY3" fmla="*/ 597901 h 1291302"/>
                <a:gd name="connsiteX4" fmla="*/ 231261 w 1291302"/>
                <a:gd name="connsiteY4" fmla="*/ 647083 h 1291302"/>
                <a:gd name="connsiteX5" fmla="*/ 146737 w 1291302"/>
                <a:gd name="connsiteY5" fmla="*/ 696107 h 1291302"/>
                <a:gd name="connsiteX6" fmla="*/ 151891 w 1291302"/>
                <a:gd name="connsiteY6" fmla="*/ 747225 h 1291302"/>
                <a:gd name="connsiteX7" fmla="*/ 556435 w 1291302"/>
                <a:gd name="connsiteY7" fmla="*/ 1141779 h 1291302"/>
                <a:gd name="connsiteX8" fmla="*/ 597785 w 1291302"/>
                <a:gd name="connsiteY8" fmla="*/ 1145428 h 1291302"/>
                <a:gd name="connsiteX9" fmla="*/ 645651 w 1291302"/>
                <a:gd name="connsiteY9" fmla="*/ 1062901 h 1291302"/>
                <a:gd name="connsiteX10" fmla="*/ 693517 w 1291302"/>
                <a:gd name="connsiteY10" fmla="*/ 1145428 h 1291302"/>
                <a:gd name="connsiteX11" fmla="*/ 734868 w 1291302"/>
                <a:gd name="connsiteY11" fmla="*/ 1141779 h 1291302"/>
                <a:gd name="connsiteX12" fmla="*/ 1139412 w 1291302"/>
                <a:gd name="connsiteY12" fmla="*/ 747225 h 1291302"/>
                <a:gd name="connsiteX13" fmla="*/ 1144564 w 1291302"/>
                <a:gd name="connsiteY13" fmla="*/ 696110 h 1291302"/>
                <a:gd name="connsiteX14" fmla="*/ 1060037 w 1291302"/>
                <a:gd name="connsiteY14" fmla="*/ 647084 h 1291302"/>
                <a:gd name="connsiteX15" fmla="*/ 1144837 w 1291302"/>
                <a:gd name="connsiteY15" fmla="*/ 597900 h 1291302"/>
                <a:gd name="connsiteX16" fmla="*/ 1139412 w 1291302"/>
                <a:gd name="connsiteY16" fmla="*/ 544077 h 1291302"/>
                <a:gd name="connsiteX17" fmla="*/ 734868 w 1291302"/>
                <a:gd name="connsiteY17" fmla="*/ 149523 h 1291302"/>
                <a:gd name="connsiteX18" fmla="*/ 696676 w 1291302"/>
                <a:gd name="connsiteY18" fmla="*/ 146153 h 1291302"/>
                <a:gd name="connsiteX19" fmla="*/ 645652 w 1291302"/>
                <a:gd name="connsiteY19" fmla="*/ 234125 h 1291302"/>
                <a:gd name="connsiteX20" fmla="*/ 645651 w 1291302"/>
                <a:gd name="connsiteY20" fmla="*/ 0 h 1291302"/>
                <a:gd name="connsiteX21" fmla="*/ 1291302 w 1291302"/>
                <a:gd name="connsiteY21" fmla="*/ 645651 h 1291302"/>
                <a:gd name="connsiteX22" fmla="*/ 645651 w 1291302"/>
                <a:gd name="connsiteY22" fmla="*/ 1291302 h 1291302"/>
                <a:gd name="connsiteX23" fmla="*/ 0 w 1291302"/>
                <a:gd name="connsiteY23" fmla="*/ 645651 h 1291302"/>
                <a:gd name="connsiteX24" fmla="*/ 645651 w 1291302"/>
                <a:gd name="connsiteY24" fmla="*/ 0 h 1291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91302" h="1291302">
                  <a:moveTo>
                    <a:pt x="594628" y="146153"/>
                  </a:moveTo>
                  <a:lnTo>
                    <a:pt x="556435" y="149523"/>
                  </a:lnTo>
                  <a:cubicBezTo>
                    <a:pt x="353732" y="185731"/>
                    <a:pt x="193012" y="343121"/>
                    <a:pt x="151891" y="544077"/>
                  </a:cubicBezTo>
                  <a:lnTo>
                    <a:pt x="146465" y="597901"/>
                  </a:lnTo>
                  <a:lnTo>
                    <a:pt x="231261" y="647083"/>
                  </a:lnTo>
                  <a:lnTo>
                    <a:pt x="146737" y="696107"/>
                  </a:lnTo>
                  <a:lnTo>
                    <a:pt x="151891" y="747225"/>
                  </a:lnTo>
                  <a:cubicBezTo>
                    <a:pt x="193012" y="948181"/>
                    <a:pt x="353732" y="1105572"/>
                    <a:pt x="556435" y="1141779"/>
                  </a:cubicBezTo>
                  <a:lnTo>
                    <a:pt x="597785" y="1145428"/>
                  </a:lnTo>
                  <a:lnTo>
                    <a:pt x="645651" y="1062901"/>
                  </a:lnTo>
                  <a:lnTo>
                    <a:pt x="693517" y="1145428"/>
                  </a:lnTo>
                  <a:lnTo>
                    <a:pt x="734868" y="1141779"/>
                  </a:lnTo>
                  <a:cubicBezTo>
                    <a:pt x="937570" y="1105572"/>
                    <a:pt x="1098290" y="948181"/>
                    <a:pt x="1139412" y="747225"/>
                  </a:cubicBezTo>
                  <a:lnTo>
                    <a:pt x="1144564" y="696110"/>
                  </a:lnTo>
                  <a:lnTo>
                    <a:pt x="1060037" y="647084"/>
                  </a:lnTo>
                  <a:lnTo>
                    <a:pt x="1144837" y="597900"/>
                  </a:lnTo>
                  <a:lnTo>
                    <a:pt x="1139412" y="544077"/>
                  </a:lnTo>
                  <a:cubicBezTo>
                    <a:pt x="1098290" y="343121"/>
                    <a:pt x="937570" y="185731"/>
                    <a:pt x="734868" y="149523"/>
                  </a:cubicBezTo>
                  <a:lnTo>
                    <a:pt x="696676" y="146153"/>
                  </a:lnTo>
                  <a:lnTo>
                    <a:pt x="645652" y="234125"/>
                  </a:lnTo>
                  <a:close/>
                  <a:moveTo>
                    <a:pt x="645651" y="0"/>
                  </a:moveTo>
                  <a:cubicBezTo>
                    <a:pt x="1002234" y="0"/>
                    <a:pt x="1291302" y="289068"/>
                    <a:pt x="1291302" y="645651"/>
                  </a:cubicBezTo>
                  <a:cubicBezTo>
                    <a:pt x="1291302" y="1002234"/>
                    <a:pt x="1002234" y="1291302"/>
                    <a:pt x="645651" y="1291302"/>
                  </a:cubicBezTo>
                  <a:cubicBezTo>
                    <a:pt x="289068" y="1291302"/>
                    <a:pt x="0" y="1002234"/>
                    <a:pt x="0" y="645651"/>
                  </a:cubicBezTo>
                  <a:cubicBezTo>
                    <a:pt x="0" y="289068"/>
                    <a:pt x="289068" y="0"/>
                    <a:pt x="645651" y="0"/>
                  </a:cubicBezTo>
                  <a:close/>
                </a:path>
              </a:pathLst>
            </a:custGeom>
            <a:solidFill>
              <a:srgbClr val="C1BAB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grpSp>
        <p:nvGrpSpPr>
          <p:cNvPr id="51" name="组合 50" descr="e7d195523061f1c0deeec63e560781cfd59afb0ea006f2a87ABB68BF51EA6619813959095094C18C62A12F549504892A4AAA8C1554C6663626E05CA27F281A14E6983772AFC3FB97135759321DEA3D704CB8FFD9D2544D20ADDCB4FC824F904E0D83D989474D2C72C21C19999FBBACD7FA81DBC650697183C998B58960BA5FD542E56B4FBC2C958F"/>
          <p:cNvGrpSpPr/>
          <p:nvPr/>
        </p:nvGrpSpPr>
        <p:grpSpPr>
          <a:xfrm>
            <a:off x="3942474" y="1917974"/>
            <a:ext cx="1668802" cy="1668802"/>
            <a:chOff x="3942474" y="2592531"/>
            <a:chExt cx="1668802" cy="1668802"/>
          </a:xfrm>
        </p:grpSpPr>
        <p:sp>
          <p:nvSpPr>
            <p:cNvPr id="52" name="圆角矩形 51" descr="e7d195523061f1c0deeec63e560781cfd59afb0ea006f2a87ABB68BF51EA6619813959095094C18C62A12F549504892A4AAA8C1554C6663626E05CA27F281A14E6983772AFC3FB97135759321DEA3D709AACD122C08E6ED11152287138C3ABBD9FE3097DBFFF43ED48AFD97A215A5FC38CCECA07F04C5F44216147602EB0EB762C85458D56ABB1BF27D2E1C1867E529D"/>
            <p:cNvSpPr/>
            <p:nvPr/>
          </p:nvSpPr>
          <p:spPr>
            <a:xfrm>
              <a:off x="3942474" y="2592531"/>
              <a:ext cx="1668802" cy="1668802"/>
            </a:xfrm>
            <a:prstGeom prst="roundRect">
              <a:avLst>
                <a:gd name="adj" fmla="val 18315"/>
              </a:avLst>
            </a:prstGeom>
            <a:gradFill>
              <a:gsLst>
                <a:gs pos="0">
                  <a:schemeClr val="bg1"/>
                </a:gs>
                <a:gs pos="100000">
                  <a:schemeClr val="bg1">
                    <a:lumMod val="75000"/>
                  </a:schemeClr>
                </a:gs>
              </a:gsLst>
              <a:lin ang="3600000" scaled="0"/>
            </a:gradFill>
            <a:ln>
              <a:noFill/>
            </a:ln>
            <a:effectLst>
              <a:outerShdw blurRad="254000" dist="1270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53" name="圆角矩形 52" descr="e7d195523061f1c0deeec63e560781cfd59afb0ea006f2a87ABB68BF51EA6619813959095094C18C62A12F549504892A4AAA8C1554C6663626E05CA27F281A14E6983772AFC3FB97135759321DEA3D709AACD122C08E6ED11152287138C3ABBD9FE3097DBFFF43ED48AFD97A215A5FC38CCECA07F04C5F44216147602EB0EB762C85458D56ABB1BF27D2E1C1867E529D"/>
            <p:cNvSpPr/>
            <p:nvPr/>
          </p:nvSpPr>
          <p:spPr>
            <a:xfrm>
              <a:off x="3942474" y="2592531"/>
              <a:ext cx="1668802" cy="1668802"/>
            </a:xfrm>
            <a:prstGeom prst="roundRect">
              <a:avLst>
                <a:gd name="adj" fmla="val 18315"/>
              </a:avLst>
            </a:prstGeom>
            <a:noFill/>
            <a:ln>
              <a:noFill/>
            </a:ln>
            <a:effectLst>
              <a:softEdge rad="3048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54" name="文本框 53" descr="e7d195523061f1c0deeec63e560781cfd59afb0ea006f2a87ABB68BF51EA6619813959095094C18C62A12F549504892A4AAA8C1554C6663626E05CA27F281A14E6983772AFC3FB97135759321DEA3D709AACD122C08E6ED11152287138C3ABBD9FE3097DBFFF43ED48AFD97A215A5FC38CCECA07F04C5F44216147602EB0EB762C85458D56ABB1BF27D2E1C1867E529D"/>
            <p:cNvSpPr txBox="1"/>
            <p:nvPr/>
          </p:nvSpPr>
          <p:spPr>
            <a:xfrm>
              <a:off x="4419244" y="3131683"/>
              <a:ext cx="643125" cy="584775"/>
            </a:xfrm>
            <a:prstGeom prst="rect">
              <a:avLst/>
            </a:prstGeom>
            <a:noFill/>
          </p:spPr>
          <p:txBody>
            <a:bodyPr wrap="none" rtlCol="0">
              <a:spAutoFit/>
            </a:bodyPr>
            <a:lstStyle/>
            <a:p>
              <a:r>
                <a:rPr lang="en-US" altLang="zh-CN" sz="3200" b="1" dirty="0">
                  <a:solidFill>
                    <a:srgbClr val="8A7D7A"/>
                  </a:solidFill>
                  <a:cs typeface="+mn-ea"/>
                  <a:sym typeface="+mn-lt"/>
                </a:rPr>
                <a:t>02</a:t>
              </a:r>
              <a:endParaRPr lang="zh-CN" altLang="en-US" sz="3200" b="1" dirty="0">
                <a:solidFill>
                  <a:srgbClr val="8A7D7A"/>
                </a:solidFill>
                <a:cs typeface="+mn-ea"/>
                <a:sym typeface="+mn-lt"/>
              </a:endParaRPr>
            </a:p>
          </p:txBody>
        </p:sp>
        <p:sp>
          <p:nvSpPr>
            <p:cNvPr id="55" name="任意多边形 54"/>
            <p:cNvSpPr>
              <a:spLocks noChangeAspect="1"/>
            </p:cNvSpPr>
            <p:nvPr/>
          </p:nvSpPr>
          <p:spPr>
            <a:xfrm>
              <a:off x="4131223" y="2778419"/>
              <a:ext cx="1291302" cy="1291302"/>
            </a:xfrm>
            <a:custGeom>
              <a:avLst/>
              <a:gdLst>
                <a:gd name="connsiteX0" fmla="*/ 594628 w 1291302"/>
                <a:gd name="connsiteY0" fmla="*/ 146153 h 1291302"/>
                <a:gd name="connsiteX1" fmla="*/ 556435 w 1291302"/>
                <a:gd name="connsiteY1" fmla="*/ 149523 h 1291302"/>
                <a:gd name="connsiteX2" fmla="*/ 151891 w 1291302"/>
                <a:gd name="connsiteY2" fmla="*/ 544077 h 1291302"/>
                <a:gd name="connsiteX3" fmla="*/ 146465 w 1291302"/>
                <a:gd name="connsiteY3" fmla="*/ 597901 h 1291302"/>
                <a:gd name="connsiteX4" fmla="*/ 231261 w 1291302"/>
                <a:gd name="connsiteY4" fmla="*/ 647083 h 1291302"/>
                <a:gd name="connsiteX5" fmla="*/ 146737 w 1291302"/>
                <a:gd name="connsiteY5" fmla="*/ 696107 h 1291302"/>
                <a:gd name="connsiteX6" fmla="*/ 151891 w 1291302"/>
                <a:gd name="connsiteY6" fmla="*/ 747225 h 1291302"/>
                <a:gd name="connsiteX7" fmla="*/ 556435 w 1291302"/>
                <a:gd name="connsiteY7" fmla="*/ 1141779 h 1291302"/>
                <a:gd name="connsiteX8" fmla="*/ 597785 w 1291302"/>
                <a:gd name="connsiteY8" fmla="*/ 1145428 h 1291302"/>
                <a:gd name="connsiteX9" fmla="*/ 645651 w 1291302"/>
                <a:gd name="connsiteY9" fmla="*/ 1062901 h 1291302"/>
                <a:gd name="connsiteX10" fmla="*/ 693517 w 1291302"/>
                <a:gd name="connsiteY10" fmla="*/ 1145428 h 1291302"/>
                <a:gd name="connsiteX11" fmla="*/ 734868 w 1291302"/>
                <a:gd name="connsiteY11" fmla="*/ 1141779 h 1291302"/>
                <a:gd name="connsiteX12" fmla="*/ 1139412 w 1291302"/>
                <a:gd name="connsiteY12" fmla="*/ 747225 h 1291302"/>
                <a:gd name="connsiteX13" fmla="*/ 1144564 w 1291302"/>
                <a:gd name="connsiteY13" fmla="*/ 696110 h 1291302"/>
                <a:gd name="connsiteX14" fmla="*/ 1060037 w 1291302"/>
                <a:gd name="connsiteY14" fmla="*/ 647084 h 1291302"/>
                <a:gd name="connsiteX15" fmla="*/ 1144837 w 1291302"/>
                <a:gd name="connsiteY15" fmla="*/ 597900 h 1291302"/>
                <a:gd name="connsiteX16" fmla="*/ 1139412 w 1291302"/>
                <a:gd name="connsiteY16" fmla="*/ 544077 h 1291302"/>
                <a:gd name="connsiteX17" fmla="*/ 734868 w 1291302"/>
                <a:gd name="connsiteY17" fmla="*/ 149523 h 1291302"/>
                <a:gd name="connsiteX18" fmla="*/ 696676 w 1291302"/>
                <a:gd name="connsiteY18" fmla="*/ 146153 h 1291302"/>
                <a:gd name="connsiteX19" fmla="*/ 645652 w 1291302"/>
                <a:gd name="connsiteY19" fmla="*/ 234125 h 1291302"/>
                <a:gd name="connsiteX20" fmla="*/ 645651 w 1291302"/>
                <a:gd name="connsiteY20" fmla="*/ 0 h 1291302"/>
                <a:gd name="connsiteX21" fmla="*/ 1291302 w 1291302"/>
                <a:gd name="connsiteY21" fmla="*/ 645651 h 1291302"/>
                <a:gd name="connsiteX22" fmla="*/ 645651 w 1291302"/>
                <a:gd name="connsiteY22" fmla="*/ 1291302 h 1291302"/>
                <a:gd name="connsiteX23" fmla="*/ 0 w 1291302"/>
                <a:gd name="connsiteY23" fmla="*/ 645651 h 1291302"/>
                <a:gd name="connsiteX24" fmla="*/ 645651 w 1291302"/>
                <a:gd name="connsiteY24" fmla="*/ 0 h 1291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91302" h="1291302">
                  <a:moveTo>
                    <a:pt x="594628" y="146153"/>
                  </a:moveTo>
                  <a:lnTo>
                    <a:pt x="556435" y="149523"/>
                  </a:lnTo>
                  <a:cubicBezTo>
                    <a:pt x="353732" y="185731"/>
                    <a:pt x="193012" y="343121"/>
                    <a:pt x="151891" y="544077"/>
                  </a:cubicBezTo>
                  <a:lnTo>
                    <a:pt x="146465" y="597901"/>
                  </a:lnTo>
                  <a:lnTo>
                    <a:pt x="231261" y="647083"/>
                  </a:lnTo>
                  <a:lnTo>
                    <a:pt x="146737" y="696107"/>
                  </a:lnTo>
                  <a:lnTo>
                    <a:pt x="151891" y="747225"/>
                  </a:lnTo>
                  <a:cubicBezTo>
                    <a:pt x="193012" y="948181"/>
                    <a:pt x="353732" y="1105572"/>
                    <a:pt x="556435" y="1141779"/>
                  </a:cubicBezTo>
                  <a:lnTo>
                    <a:pt x="597785" y="1145428"/>
                  </a:lnTo>
                  <a:lnTo>
                    <a:pt x="645651" y="1062901"/>
                  </a:lnTo>
                  <a:lnTo>
                    <a:pt x="693517" y="1145428"/>
                  </a:lnTo>
                  <a:lnTo>
                    <a:pt x="734868" y="1141779"/>
                  </a:lnTo>
                  <a:cubicBezTo>
                    <a:pt x="937570" y="1105572"/>
                    <a:pt x="1098290" y="948181"/>
                    <a:pt x="1139412" y="747225"/>
                  </a:cubicBezTo>
                  <a:lnTo>
                    <a:pt x="1144564" y="696110"/>
                  </a:lnTo>
                  <a:lnTo>
                    <a:pt x="1060037" y="647084"/>
                  </a:lnTo>
                  <a:lnTo>
                    <a:pt x="1144837" y="597900"/>
                  </a:lnTo>
                  <a:lnTo>
                    <a:pt x="1139412" y="544077"/>
                  </a:lnTo>
                  <a:cubicBezTo>
                    <a:pt x="1098290" y="343121"/>
                    <a:pt x="937570" y="185731"/>
                    <a:pt x="734868" y="149523"/>
                  </a:cubicBezTo>
                  <a:lnTo>
                    <a:pt x="696676" y="146153"/>
                  </a:lnTo>
                  <a:lnTo>
                    <a:pt x="645652" y="234125"/>
                  </a:lnTo>
                  <a:close/>
                  <a:moveTo>
                    <a:pt x="645651" y="0"/>
                  </a:moveTo>
                  <a:cubicBezTo>
                    <a:pt x="1002234" y="0"/>
                    <a:pt x="1291302" y="289068"/>
                    <a:pt x="1291302" y="645651"/>
                  </a:cubicBezTo>
                  <a:cubicBezTo>
                    <a:pt x="1291302" y="1002234"/>
                    <a:pt x="1002234" y="1291302"/>
                    <a:pt x="645651" y="1291302"/>
                  </a:cubicBezTo>
                  <a:cubicBezTo>
                    <a:pt x="289068" y="1291302"/>
                    <a:pt x="0" y="1002234"/>
                    <a:pt x="0" y="645651"/>
                  </a:cubicBezTo>
                  <a:cubicBezTo>
                    <a:pt x="0" y="289068"/>
                    <a:pt x="289068" y="0"/>
                    <a:pt x="645651" y="0"/>
                  </a:cubicBezTo>
                  <a:close/>
                </a:path>
              </a:pathLst>
            </a:custGeom>
            <a:solidFill>
              <a:srgbClr val="8A7D7A"/>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grpSp>
        <p:nvGrpSpPr>
          <p:cNvPr id="56" name="组合 55" descr="e7d195523061f1c0deeec63e560781cfd59afb0ea006f2a87ABB68BF51EA6619813959095094C18C62A12F549504892A4AAA8C1554C6663626E05CA27F281A14E6983772AFC3FB97135759321DEA3D704CB8FFD9D2544D20ADDCB4FC824F904E0D83D989474D2C72C21C19999FBBACD7FA81DBC650697183C998B58960BA5FD542E56B4FBC2C958F"/>
          <p:cNvGrpSpPr/>
          <p:nvPr/>
        </p:nvGrpSpPr>
        <p:grpSpPr>
          <a:xfrm>
            <a:off x="6701716" y="1917974"/>
            <a:ext cx="1668802" cy="1668802"/>
            <a:chOff x="6701716" y="2592531"/>
            <a:chExt cx="1668802" cy="1668802"/>
          </a:xfrm>
        </p:grpSpPr>
        <p:sp>
          <p:nvSpPr>
            <p:cNvPr id="57" name="圆角矩形 56" descr="e7d195523061f1c0deeec63e560781cfd59afb0ea006f2a87ABB68BF51EA6619813959095094C18C62A12F549504892A4AAA8C1554C6663626E05CA27F281A14E6983772AFC3FB97135759321DEA3D709AACD122C08E6ED11152287138C3ABBD9FE3097DBFFF43ED48AFD97A215A5FC38CCECA07F04C5F44216147602EB0EB762C85458D56ABB1BF27D2E1C1867E529D"/>
            <p:cNvSpPr/>
            <p:nvPr/>
          </p:nvSpPr>
          <p:spPr>
            <a:xfrm>
              <a:off x="6701716" y="2592531"/>
              <a:ext cx="1668802" cy="1668802"/>
            </a:xfrm>
            <a:prstGeom prst="roundRect">
              <a:avLst>
                <a:gd name="adj" fmla="val 18315"/>
              </a:avLst>
            </a:prstGeom>
            <a:gradFill>
              <a:gsLst>
                <a:gs pos="0">
                  <a:schemeClr val="bg1"/>
                </a:gs>
                <a:gs pos="100000">
                  <a:schemeClr val="bg1">
                    <a:lumMod val="75000"/>
                  </a:schemeClr>
                </a:gs>
              </a:gsLst>
              <a:lin ang="3600000" scaled="0"/>
            </a:gradFill>
            <a:ln>
              <a:noFill/>
            </a:ln>
            <a:effectLst>
              <a:outerShdw blurRad="254000" dist="1270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58" name="圆角矩形 57" descr="e7d195523061f1c0deeec63e560781cfd59afb0ea006f2a87ABB68BF51EA6619813959095094C18C62A12F549504892A4AAA8C1554C6663626E05CA27F281A14E6983772AFC3FB97135759321DEA3D709AACD122C08E6ED11152287138C3ABBD9FE3097DBFFF43ED48AFD97A215A5FC38CCECA07F04C5F44216147602EB0EB762C85458D56ABB1BF27D2E1C1867E529D"/>
            <p:cNvSpPr/>
            <p:nvPr/>
          </p:nvSpPr>
          <p:spPr>
            <a:xfrm>
              <a:off x="6701716" y="2592531"/>
              <a:ext cx="1668802" cy="1668802"/>
            </a:xfrm>
            <a:prstGeom prst="roundRect">
              <a:avLst>
                <a:gd name="adj" fmla="val 18315"/>
              </a:avLst>
            </a:prstGeom>
            <a:noFill/>
            <a:ln>
              <a:noFill/>
            </a:ln>
            <a:effectLst>
              <a:softEdge rad="3048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59" name="文本框 58" descr="e7d195523061f1c0deeec63e560781cfd59afb0ea006f2a87ABB68BF51EA6619813959095094C18C62A12F549504892A4AAA8C1554C6663626E05CA27F281A14E6983772AFC3FB97135759321DEA3D709AACD122C08E6ED11152287138C3ABBD9FE3097DBFFF43ED48AFD97A215A5FC38CCECA07F04C5F44216147602EB0EB762C85458D56ABB1BF27D2E1C1867E529D"/>
            <p:cNvSpPr txBox="1"/>
            <p:nvPr/>
          </p:nvSpPr>
          <p:spPr>
            <a:xfrm>
              <a:off x="7178486" y="3131683"/>
              <a:ext cx="643125" cy="584775"/>
            </a:xfrm>
            <a:prstGeom prst="rect">
              <a:avLst/>
            </a:prstGeom>
            <a:noFill/>
          </p:spPr>
          <p:txBody>
            <a:bodyPr wrap="none" rtlCol="0">
              <a:spAutoFit/>
            </a:bodyPr>
            <a:lstStyle/>
            <a:p>
              <a:r>
                <a:rPr lang="en-US" altLang="zh-CN" sz="3200" b="1" dirty="0">
                  <a:solidFill>
                    <a:srgbClr val="C1BAB8"/>
                  </a:solidFill>
                  <a:cs typeface="+mn-ea"/>
                  <a:sym typeface="+mn-lt"/>
                </a:rPr>
                <a:t>03</a:t>
              </a:r>
              <a:endParaRPr lang="zh-CN" altLang="en-US" sz="3200" b="1" dirty="0">
                <a:solidFill>
                  <a:srgbClr val="C1BAB8"/>
                </a:solidFill>
                <a:cs typeface="+mn-ea"/>
                <a:sym typeface="+mn-lt"/>
              </a:endParaRPr>
            </a:p>
          </p:txBody>
        </p:sp>
        <p:sp>
          <p:nvSpPr>
            <p:cNvPr id="60" name="任意多边形 59"/>
            <p:cNvSpPr>
              <a:spLocks noChangeAspect="1"/>
            </p:cNvSpPr>
            <p:nvPr/>
          </p:nvSpPr>
          <p:spPr>
            <a:xfrm>
              <a:off x="6890465" y="2778419"/>
              <a:ext cx="1291302" cy="1291302"/>
            </a:xfrm>
            <a:custGeom>
              <a:avLst/>
              <a:gdLst>
                <a:gd name="connsiteX0" fmla="*/ 594628 w 1291302"/>
                <a:gd name="connsiteY0" fmla="*/ 146153 h 1291302"/>
                <a:gd name="connsiteX1" fmla="*/ 556435 w 1291302"/>
                <a:gd name="connsiteY1" fmla="*/ 149523 h 1291302"/>
                <a:gd name="connsiteX2" fmla="*/ 151891 w 1291302"/>
                <a:gd name="connsiteY2" fmla="*/ 544077 h 1291302"/>
                <a:gd name="connsiteX3" fmla="*/ 146465 w 1291302"/>
                <a:gd name="connsiteY3" fmla="*/ 597901 h 1291302"/>
                <a:gd name="connsiteX4" fmla="*/ 231261 w 1291302"/>
                <a:gd name="connsiteY4" fmla="*/ 647083 h 1291302"/>
                <a:gd name="connsiteX5" fmla="*/ 146737 w 1291302"/>
                <a:gd name="connsiteY5" fmla="*/ 696107 h 1291302"/>
                <a:gd name="connsiteX6" fmla="*/ 151891 w 1291302"/>
                <a:gd name="connsiteY6" fmla="*/ 747225 h 1291302"/>
                <a:gd name="connsiteX7" fmla="*/ 556435 w 1291302"/>
                <a:gd name="connsiteY7" fmla="*/ 1141779 h 1291302"/>
                <a:gd name="connsiteX8" fmla="*/ 597785 w 1291302"/>
                <a:gd name="connsiteY8" fmla="*/ 1145428 h 1291302"/>
                <a:gd name="connsiteX9" fmla="*/ 645651 w 1291302"/>
                <a:gd name="connsiteY9" fmla="*/ 1062901 h 1291302"/>
                <a:gd name="connsiteX10" fmla="*/ 693517 w 1291302"/>
                <a:gd name="connsiteY10" fmla="*/ 1145428 h 1291302"/>
                <a:gd name="connsiteX11" fmla="*/ 734868 w 1291302"/>
                <a:gd name="connsiteY11" fmla="*/ 1141779 h 1291302"/>
                <a:gd name="connsiteX12" fmla="*/ 1139412 w 1291302"/>
                <a:gd name="connsiteY12" fmla="*/ 747225 h 1291302"/>
                <a:gd name="connsiteX13" fmla="*/ 1144564 w 1291302"/>
                <a:gd name="connsiteY13" fmla="*/ 696110 h 1291302"/>
                <a:gd name="connsiteX14" fmla="*/ 1060037 w 1291302"/>
                <a:gd name="connsiteY14" fmla="*/ 647084 h 1291302"/>
                <a:gd name="connsiteX15" fmla="*/ 1144837 w 1291302"/>
                <a:gd name="connsiteY15" fmla="*/ 597900 h 1291302"/>
                <a:gd name="connsiteX16" fmla="*/ 1139412 w 1291302"/>
                <a:gd name="connsiteY16" fmla="*/ 544077 h 1291302"/>
                <a:gd name="connsiteX17" fmla="*/ 734868 w 1291302"/>
                <a:gd name="connsiteY17" fmla="*/ 149523 h 1291302"/>
                <a:gd name="connsiteX18" fmla="*/ 696676 w 1291302"/>
                <a:gd name="connsiteY18" fmla="*/ 146153 h 1291302"/>
                <a:gd name="connsiteX19" fmla="*/ 645652 w 1291302"/>
                <a:gd name="connsiteY19" fmla="*/ 234125 h 1291302"/>
                <a:gd name="connsiteX20" fmla="*/ 645651 w 1291302"/>
                <a:gd name="connsiteY20" fmla="*/ 0 h 1291302"/>
                <a:gd name="connsiteX21" fmla="*/ 1291302 w 1291302"/>
                <a:gd name="connsiteY21" fmla="*/ 645651 h 1291302"/>
                <a:gd name="connsiteX22" fmla="*/ 645651 w 1291302"/>
                <a:gd name="connsiteY22" fmla="*/ 1291302 h 1291302"/>
                <a:gd name="connsiteX23" fmla="*/ 0 w 1291302"/>
                <a:gd name="connsiteY23" fmla="*/ 645651 h 1291302"/>
                <a:gd name="connsiteX24" fmla="*/ 645651 w 1291302"/>
                <a:gd name="connsiteY24" fmla="*/ 0 h 1291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91302" h="1291302">
                  <a:moveTo>
                    <a:pt x="594628" y="146153"/>
                  </a:moveTo>
                  <a:lnTo>
                    <a:pt x="556435" y="149523"/>
                  </a:lnTo>
                  <a:cubicBezTo>
                    <a:pt x="353732" y="185731"/>
                    <a:pt x="193012" y="343121"/>
                    <a:pt x="151891" y="544077"/>
                  </a:cubicBezTo>
                  <a:lnTo>
                    <a:pt x="146465" y="597901"/>
                  </a:lnTo>
                  <a:lnTo>
                    <a:pt x="231261" y="647083"/>
                  </a:lnTo>
                  <a:lnTo>
                    <a:pt x="146737" y="696107"/>
                  </a:lnTo>
                  <a:lnTo>
                    <a:pt x="151891" y="747225"/>
                  </a:lnTo>
                  <a:cubicBezTo>
                    <a:pt x="193012" y="948181"/>
                    <a:pt x="353732" y="1105572"/>
                    <a:pt x="556435" y="1141779"/>
                  </a:cubicBezTo>
                  <a:lnTo>
                    <a:pt x="597785" y="1145428"/>
                  </a:lnTo>
                  <a:lnTo>
                    <a:pt x="645651" y="1062901"/>
                  </a:lnTo>
                  <a:lnTo>
                    <a:pt x="693517" y="1145428"/>
                  </a:lnTo>
                  <a:lnTo>
                    <a:pt x="734868" y="1141779"/>
                  </a:lnTo>
                  <a:cubicBezTo>
                    <a:pt x="937570" y="1105572"/>
                    <a:pt x="1098290" y="948181"/>
                    <a:pt x="1139412" y="747225"/>
                  </a:cubicBezTo>
                  <a:lnTo>
                    <a:pt x="1144564" y="696110"/>
                  </a:lnTo>
                  <a:lnTo>
                    <a:pt x="1060037" y="647084"/>
                  </a:lnTo>
                  <a:lnTo>
                    <a:pt x="1144837" y="597900"/>
                  </a:lnTo>
                  <a:lnTo>
                    <a:pt x="1139412" y="544077"/>
                  </a:lnTo>
                  <a:cubicBezTo>
                    <a:pt x="1098290" y="343121"/>
                    <a:pt x="937570" y="185731"/>
                    <a:pt x="734868" y="149523"/>
                  </a:cubicBezTo>
                  <a:lnTo>
                    <a:pt x="696676" y="146153"/>
                  </a:lnTo>
                  <a:lnTo>
                    <a:pt x="645652" y="234125"/>
                  </a:lnTo>
                  <a:close/>
                  <a:moveTo>
                    <a:pt x="645651" y="0"/>
                  </a:moveTo>
                  <a:cubicBezTo>
                    <a:pt x="1002234" y="0"/>
                    <a:pt x="1291302" y="289068"/>
                    <a:pt x="1291302" y="645651"/>
                  </a:cubicBezTo>
                  <a:cubicBezTo>
                    <a:pt x="1291302" y="1002234"/>
                    <a:pt x="1002234" y="1291302"/>
                    <a:pt x="645651" y="1291302"/>
                  </a:cubicBezTo>
                  <a:cubicBezTo>
                    <a:pt x="289068" y="1291302"/>
                    <a:pt x="0" y="1002234"/>
                    <a:pt x="0" y="645651"/>
                  </a:cubicBezTo>
                  <a:cubicBezTo>
                    <a:pt x="0" y="289068"/>
                    <a:pt x="289068" y="0"/>
                    <a:pt x="645651" y="0"/>
                  </a:cubicBezTo>
                  <a:close/>
                </a:path>
              </a:pathLst>
            </a:custGeom>
            <a:solidFill>
              <a:srgbClr val="C1BAB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grpSp>
        <p:nvGrpSpPr>
          <p:cNvPr id="61" name="组合 60" descr="e7d195523061f1c0deeec63e560781cfd59afb0ea006f2a87ABB68BF51EA6619813959095094C18C62A12F549504892A4AAA8C1554C6663626E05CA27F281A14E6983772AFC3FB97135759321DEA3D704CB8FFD9D2544D20ADDCB4FC824F904E0D83D989474D2C72C21C19999FBBACD7FA81DBC650697183C998B58960BA5FD542E56B4FBC2C958F"/>
          <p:cNvGrpSpPr/>
          <p:nvPr/>
        </p:nvGrpSpPr>
        <p:grpSpPr>
          <a:xfrm>
            <a:off x="9460958" y="1917974"/>
            <a:ext cx="1668802" cy="1668802"/>
            <a:chOff x="9460958" y="2592531"/>
            <a:chExt cx="1668802" cy="1668802"/>
          </a:xfrm>
        </p:grpSpPr>
        <p:sp>
          <p:nvSpPr>
            <p:cNvPr id="62" name="圆角矩形 61" descr="e7d195523061f1c0deeec63e560781cfd59afb0ea006f2a87ABB68BF51EA6619813959095094C18C62A12F549504892A4AAA8C1554C6663626E05CA27F281A14E6983772AFC3FB97135759321DEA3D709AACD122C08E6ED11152287138C3ABBD9FE3097DBFFF43ED48AFD97A215A5FC38CCECA07F04C5F44216147602EB0EB762C85458D56ABB1BF27D2E1C1867E529D"/>
            <p:cNvSpPr/>
            <p:nvPr/>
          </p:nvSpPr>
          <p:spPr>
            <a:xfrm>
              <a:off x="9460958" y="2592531"/>
              <a:ext cx="1668802" cy="1668802"/>
            </a:xfrm>
            <a:prstGeom prst="roundRect">
              <a:avLst>
                <a:gd name="adj" fmla="val 18315"/>
              </a:avLst>
            </a:prstGeom>
            <a:gradFill>
              <a:gsLst>
                <a:gs pos="0">
                  <a:schemeClr val="bg1"/>
                </a:gs>
                <a:gs pos="100000">
                  <a:schemeClr val="bg1">
                    <a:lumMod val="75000"/>
                  </a:schemeClr>
                </a:gs>
              </a:gsLst>
              <a:lin ang="3600000" scaled="0"/>
            </a:gradFill>
            <a:ln>
              <a:noFill/>
            </a:ln>
            <a:effectLst>
              <a:outerShdw blurRad="254000" dist="1270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63" name="圆角矩形 62" descr="e7d195523061f1c0deeec63e560781cfd59afb0ea006f2a87ABB68BF51EA6619813959095094C18C62A12F549504892A4AAA8C1554C6663626E05CA27F281A14E6983772AFC3FB97135759321DEA3D709AACD122C08E6ED11152287138C3ABBD9FE3097DBFFF43ED48AFD97A215A5FC38CCECA07F04C5F44216147602EB0EB762C85458D56ABB1BF27D2E1C1867E529D"/>
            <p:cNvSpPr/>
            <p:nvPr/>
          </p:nvSpPr>
          <p:spPr>
            <a:xfrm>
              <a:off x="9460958" y="2592531"/>
              <a:ext cx="1668802" cy="1668802"/>
            </a:xfrm>
            <a:prstGeom prst="roundRect">
              <a:avLst>
                <a:gd name="adj" fmla="val 18315"/>
              </a:avLst>
            </a:prstGeom>
            <a:noFill/>
            <a:ln>
              <a:noFill/>
            </a:ln>
            <a:effectLst>
              <a:softEdge rad="3048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64" name="文本框 63" descr="e7d195523061f1c0deeec63e560781cfd59afb0ea006f2a87ABB68BF51EA6619813959095094C18C62A12F549504892A4AAA8C1554C6663626E05CA27F281A14E6983772AFC3FB97135759321DEA3D709AACD122C08E6ED11152287138C3ABBD9FE3097DBFFF43ED48AFD97A215A5FC38CCECA07F04C5F44216147602EB0EB762C85458D56ABB1BF27D2E1C1867E529D"/>
            <p:cNvSpPr txBox="1"/>
            <p:nvPr/>
          </p:nvSpPr>
          <p:spPr>
            <a:xfrm>
              <a:off x="9937728" y="3131683"/>
              <a:ext cx="649537" cy="584775"/>
            </a:xfrm>
            <a:prstGeom prst="rect">
              <a:avLst/>
            </a:prstGeom>
            <a:noFill/>
          </p:spPr>
          <p:txBody>
            <a:bodyPr wrap="none" rtlCol="0">
              <a:spAutoFit/>
            </a:bodyPr>
            <a:lstStyle/>
            <a:p>
              <a:r>
                <a:rPr lang="en-US" altLang="zh-CN" sz="3200" b="1" dirty="0">
                  <a:solidFill>
                    <a:srgbClr val="8A7D7A"/>
                  </a:solidFill>
                  <a:cs typeface="+mn-ea"/>
                  <a:sym typeface="+mn-lt"/>
                </a:rPr>
                <a:t>04</a:t>
              </a:r>
              <a:endParaRPr lang="zh-CN" altLang="en-US" sz="3200" b="1" dirty="0">
                <a:solidFill>
                  <a:srgbClr val="8A7D7A"/>
                </a:solidFill>
                <a:cs typeface="+mn-ea"/>
                <a:sym typeface="+mn-lt"/>
              </a:endParaRPr>
            </a:p>
          </p:txBody>
        </p:sp>
        <p:sp>
          <p:nvSpPr>
            <p:cNvPr id="65" name="任意多边形 64"/>
            <p:cNvSpPr>
              <a:spLocks noChangeAspect="1"/>
            </p:cNvSpPr>
            <p:nvPr/>
          </p:nvSpPr>
          <p:spPr>
            <a:xfrm>
              <a:off x="9649707" y="2778419"/>
              <a:ext cx="1291302" cy="1291302"/>
            </a:xfrm>
            <a:custGeom>
              <a:avLst/>
              <a:gdLst>
                <a:gd name="connsiteX0" fmla="*/ 594628 w 1291302"/>
                <a:gd name="connsiteY0" fmla="*/ 146153 h 1291302"/>
                <a:gd name="connsiteX1" fmla="*/ 556435 w 1291302"/>
                <a:gd name="connsiteY1" fmla="*/ 149523 h 1291302"/>
                <a:gd name="connsiteX2" fmla="*/ 151891 w 1291302"/>
                <a:gd name="connsiteY2" fmla="*/ 544077 h 1291302"/>
                <a:gd name="connsiteX3" fmla="*/ 146465 w 1291302"/>
                <a:gd name="connsiteY3" fmla="*/ 597901 h 1291302"/>
                <a:gd name="connsiteX4" fmla="*/ 231261 w 1291302"/>
                <a:gd name="connsiteY4" fmla="*/ 647083 h 1291302"/>
                <a:gd name="connsiteX5" fmla="*/ 146737 w 1291302"/>
                <a:gd name="connsiteY5" fmla="*/ 696107 h 1291302"/>
                <a:gd name="connsiteX6" fmla="*/ 151891 w 1291302"/>
                <a:gd name="connsiteY6" fmla="*/ 747225 h 1291302"/>
                <a:gd name="connsiteX7" fmla="*/ 556435 w 1291302"/>
                <a:gd name="connsiteY7" fmla="*/ 1141779 h 1291302"/>
                <a:gd name="connsiteX8" fmla="*/ 597785 w 1291302"/>
                <a:gd name="connsiteY8" fmla="*/ 1145428 h 1291302"/>
                <a:gd name="connsiteX9" fmla="*/ 645651 w 1291302"/>
                <a:gd name="connsiteY9" fmla="*/ 1062901 h 1291302"/>
                <a:gd name="connsiteX10" fmla="*/ 693517 w 1291302"/>
                <a:gd name="connsiteY10" fmla="*/ 1145428 h 1291302"/>
                <a:gd name="connsiteX11" fmla="*/ 734868 w 1291302"/>
                <a:gd name="connsiteY11" fmla="*/ 1141779 h 1291302"/>
                <a:gd name="connsiteX12" fmla="*/ 1139412 w 1291302"/>
                <a:gd name="connsiteY12" fmla="*/ 747225 h 1291302"/>
                <a:gd name="connsiteX13" fmla="*/ 1144564 w 1291302"/>
                <a:gd name="connsiteY13" fmla="*/ 696110 h 1291302"/>
                <a:gd name="connsiteX14" fmla="*/ 1060037 w 1291302"/>
                <a:gd name="connsiteY14" fmla="*/ 647084 h 1291302"/>
                <a:gd name="connsiteX15" fmla="*/ 1144837 w 1291302"/>
                <a:gd name="connsiteY15" fmla="*/ 597900 h 1291302"/>
                <a:gd name="connsiteX16" fmla="*/ 1139412 w 1291302"/>
                <a:gd name="connsiteY16" fmla="*/ 544077 h 1291302"/>
                <a:gd name="connsiteX17" fmla="*/ 734868 w 1291302"/>
                <a:gd name="connsiteY17" fmla="*/ 149523 h 1291302"/>
                <a:gd name="connsiteX18" fmla="*/ 696676 w 1291302"/>
                <a:gd name="connsiteY18" fmla="*/ 146153 h 1291302"/>
                <a:gd name="connsiteX19" fmla="*/ 645652 w 1291302"/>
                <a:gd name="connsiteY19" fmla="*/ 234125 h 1291302"/>
                <a:gd name="connsiteX20" fmla="*/ 645651 w 1291302"/>
                <a:gd name="connsiteY20" fmla="*/ 0 h 1291302"/>
                <a:gd name="connsiteX21" fmla="*/ 1291302 w 1291302"/>
                <a:gd name="connsiteY21" fmla="*/ 645651 h 1291302"/>
                <a:gd name="connsiteX22" fmla="*/ 645651 w 1291302"/>
                <a:gd name="connsiteY22" fmla="*/ 1291302 h 1291302"/>
                <a:gd name="connsiteX23" fmla="*/ 0 w 1291302"/>
                <a:gd name="connsiteY23" fmla="*/ 645651 h 1291302"/>
                <a:gd name="connsiteX24" fmla="*/ 645651 w 1291302"/>
                <a:gd name="connsiteY24" fmla="*/ 0 h 1291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91302" h="1291302">
                  <a:moveTo>
                    <a:pt x="594628" y="146153"/>
                  </a:moveTo>
                  <a:lnTo>
                    <a:pt x="556435" y="149523"/>
                  </a:lnTo>
                  <a:cubicBezTo>
                    <a:pt x="353732" y="185731"/>
                    <a:pt x="193012" y="343121"/>
                    <a:pt x="151891" y="544077"/>
                  </a:cubicBezTo>
                  <a:lnTo>
                    <a:pt x="146465" y="597901"/>
                  </a:lnTo>
                  <a:lnTo>
                    <a:pt x="231261" y="647083"/>
                  </a:lnTo>
                  <a:lnTo>
                    <a:pt x="146737" y="696107"/>
                  </a:lnTo>
                  <a:lnTo>
                    <a:pt x="151891" y="747225"/>
                  </a:lnTo>
                  <a:cubicBezTo>
                    <a:pt x="193012" y="948181"/>
                    <a:pt x="353732" y="1105572"/>
                    <a:pt x="556435" y="1141779"/>
                  </a:cubicBezTo>
                  <a:lnTo>
                    <a:pt x="597785" y="1145428"/>
                  </a:lnTo>
                  <a:lnTo>
                    <a:pt x="645651" y="1062901"/>
                  </a:lnTo>
                  <a:lnTo>
                    <a:pt x="693517" y="1145428"/>
                  </a:lnTo>
                  <a:lnTo>
                    <a:pt x="734868" y="1141779"/>
                  </a:lnTo>
                  <a:cubicBezTo>
                    <a:pt x="937570" y="1105572"/>
                    <a:pt x="1098290" y="948181"/>
                    <a:pt x="1139412" y="747225"/>
                  </a:cubicBezTo>
                  <a:lnTo>
                    <a:pt x="1144564" y="696110"/>
                  </a:lnTo>
                  <a:lnTo>
                    <a:pt x="1060037" y="647084"/>
                  </a:lnTo>
                  <a:lnTo>
                    <a:pt x="1144837" y="597900"/>
                  </a:lnTo>
                  <a:lnTo>
                    <a:pt x="1139412" y="544077"/>
                  </a:lnTo>
                  <a:cubicBezTo>
                    <a:pt x="1098290" y="343121"/>
                    <a:pt x="937570" y="185731"/>
                    <a:pt x="734868" y="149523"/>
                  </a:cubicBezTo>
                  <a:lnTo>
                    <a:pt x="696676" y="146153"/>
                  </a:lnTo>
                  <a:lnTo>
                    <a:pt x="645652" y="234125"/>
                  </a:lnTo>
                  <a:close/>
                  <a:moveTo>
                    <a:pt x="645651" y="0"/>
                  </a:moveTo>
                  <a:cubicBezTo>
                    <a:pt x="1002234" y="0"/>
                    <a:pt x="1291302" y="289068"/>
                    <a:pt x="1291302" y="645651"/>
                  </a:cubicBezTo>
                  <a:cubicBezTo>
                    <a:pt x="1291302" y="1002234"/>
                    <a:pt x="1002234" y="1291302"/>
                    <a:pt x="645651" y="1291302"/>
                  </a:cubicBezTo>
                  <a:cubicBezTo>
                    <a:pt x="289068" y="1291302"/>
                    <a:pt x="0" y="1002234"/>
                    <a:pt x="0" y="645651"/>
                  </a:cubicBezTo>
                  <a:cubicBezTo>
                    <a:pt x="0" y="289068"/>
                    <a:pt x="289068" y="0"/>
                    <a:pt x="645651" y="0"/>
                  </a:cubicBezTo>
                  <a:close/>
                </a:path>
              </a:pathLst>
            </a:custGeom>
            <a:solidFill>
              <a:srgbClr val="8A7D7A"/>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sp>
        <p:nvSpPr>
          <p:cNvPr id="66" name="文本框 65" descr="e7d195523061f1c0deeec63e560781cfd59afb0ea006f2a87ABB68BF51EA6619813959095094C18C62A12F549504892A4AAA8C1554C6663626E05CA27F281A14E6983772AFC3FB97135759321DEA3D704CB8FFD9D2544D20ADDCB4FC824F904E0D83D989474D2C72C21C19999FBBACD7FA81DBC650697183C998B58960BA5FD542E56B4FBC2C958F"/>
          <p:cNvSpPr txBox="1"/>
          <p:nvPr/>
        </p:nvSpPr>
        <p:spPr>
          <a:xfrm>
            <a:off x="742283" y="4106253"/>
            <a:ext cx="2339102" cy="1261884"/>
          </a:xfrm>
          <a:prstGeom prst="rect">
            <a:avLst/>
          </a:prstGeom>
          <a:noFill/>
          <a:effectLst/>
        </p:spPr>
        <p:txBody>
          <a:bodyPr wrap="none" rtlCol="0">
            <a:spAutoFit/>
          </a:bodyPr>
          <a:lstStyle/>
          <a:p>
            <a:pPr algn="ctr"/>
            <a:r>
              <a:rPr lang="zh-CN" altLang="en-US" sz="2000" dirty="0">
                <a:solidFill>
                  <a:schemeClr val="tx1">
                    <a:lumMod val="75000"/>
                    <a:lumOff val="25000"/>
                  </a:schemeClr>
                </a:solidFill>
                <a:cs typeface="+mn-ea"/>
                <a:sym typeface="+mn-lt"/>
              </a:rPr>
              <a:t>单击此处输入标题</a:t>
            </a:r>
            <a:endParaRPr lang="en-US" altLang="zh-CN" sz="2000" dirty="0">
              <a:solidFill>
                <a:schemeClr val="tx1">
                  <a:lumMod val="75000"/>
                  <a:lumOff val="25000"/>
                </a:schemeClr>
              </a:solidFill>
              <a:cs typeface="+mn-ea"/>
              <a:sym typeface="+mn-lt"/>
            </a:endParaRPr>
          </a:p>
          <a:p>
            <a:pPr algn="ctr"/>
            <a:r>
              <a:rPr lang="zh-CN" altLang="en-US" sz="1200" dirty="0">
                <a:solidFill>
                  <a:schemeClr val="tx1">
                    <a:lumMod val="75000"/>
                    <a:lumOff val="25000"/>
                  </a:schemeClr>
                </a:solidFill>
                <a:cs typeface="+mn-ea"/>
                <a:sym typeface="+mn-lt"/>
              </a:rPr>
              <a:t>请在这里输入您的主要叙述内容</a:t>
            </a:r>
            <a:endParaRPr lang="en-US" altLang="zh-CN" sz="1200" dirty="0">
              <a:solidFill>
                <a:schemeClr val="tx1">
                  <a:lumMod val="75000"/>
                  <a:lumOff val="25000"/>
                </a:schemeClr>
              </a:solidFill>
              <a:cs typeface="+mn-ea"/>
              <a:sym typeface="+mn-lt"/>
            </a:endParaRPr>
          </a:p>
          <a:p>
            <a:pPr algn="ctr"/>
            <a:r>
              <a:rPr lang="zh-CN" altLang="en-US" sz="1200" dirty="0">
                <a:solidFill>
                  <a:schemeClr val="tx1">
                    <a:lumMod val="75000"/>
                    <a:lumOff val="25000"/>
                  </a:schemeClr>
                </a:solidFill>
                <a:cs typeface="+mn-ea"/>
                <a:sym typeface="+mn-lt"/>
              </a:rPr>
              <a:t>请在这里输入您的主要叙述内容</a:t>
            </a:r>
            <a:endParaRPr lang="en-US" altLang="zh-CN" sz="1200" dirty="0">
              <a:solidFill>
                <a:schemeClr val="tx1">
                  <a:lumMod val="75000"/>
                  <a:lumOff val="25000"/>
                </a:schemeClr>
              </a:solidFill>
              <a:cs typeface="+mn-ea"/>
              <a:sym typeface="+mn-lt"/>
            </a:endParaRPr>
          </a:p>
          <a:p>
            <a:pPr algn="ctr"/>
            <a:endParaRPr lang="en-US" altLang="zh-CN" sz="3200" dirty="0">
              <a:solidFill>
                <a:schemeClr val="tx1">
                  <a:lumMod val="75000"/>
                  <a:lumOff val="25000"/>
                </a:schemeClr>
              </a:solidFill>
              <a:cs typeface="+mn-ea"/>
              <a:sym typeface="+mn-lt"/>
            </a:endParaRPr>
          </a:p>
        </p:txBody>
      </p:sp>
      <p:sp>
        <p:nvSpPr>
          <p:cNvPr id="67" name="文本框 66" descr="e7d195523061f1c0deeec63e560781cfd59afb0ea006f2a87ABB68BF51EA6619813959095094C18C62A12F549504892A4AAA8C1554C6663626E05CA27F281A14E6983772AFC3FB97135759321DEA3D704CB8FFD9D2544D20ADDCB4FC824F904E0D83D989474D2C72C21C19999FBBACD7FA81DBC650697183C998B58960BA5FD542E56B4FBC2C958F"/>
          <p:cNvSpPr txBox="1"/>
          <p:nvPr/>
        </p:nvSpPr>
        <p:spPr>
          <a:xfrm>
            <a:off x="3501525" y="4106253"/>
            <a:ext cx="2339102" cy="1261884"/>
          </a:xfrm>
          <a:prstGeom prst="rect">
            <a:avLst/>
          </a:prstGeom>
          <a:noFill/>
          <a:effectLst/>
        </p:spPr>
        <p:txBody>
          <a:bodyPr wrap="none" rtlCol="0">
            <a:spAutoFit/>
          </a:bodyPr>
          <a:lstStyle/>
          <a:p>
            <a:pPr algn="ctr"/>
            <a:r>
              <a:rPr lang="zh-CN" altLang="en-US" sz="2000" dirty="0">
                <a:solidFill>
                  <a:schemeClr val="tx1">
                    <a:lumMod val="75000"/>
                    <a:lumOff val="25000"/>
                  </a:schemeClr>
                </a:solidFill>
                <a:cs typeface="+mn-ea"/>
                <a:sym typeface="+mn-lt"/>
              </a:rPr>
              <a:t>单击此处输入标题</a:t>
            </a:r>
            <a:endParaRPr lang="en-US" altLang="zh-CN" sz="2000" dirty="0">
              <a:solidFill>
                <a:schemeClr val="tx1">
                  <a:lumMod val="75000"/>
                  <a:lumOff val="25000"/>
                </a:schemeClr>
              </a:solidFill>
              <a:cs typeface="+mn-ea"/>
              <a:sym typeface="+mn-lt"/>
            </a:endParaRPr>
          </a:p>
          <a:p>
            <a:pPr algn="ctr"/>
            <a:r>
              <a:rPr lang="zh-CN" altLang="en-US" sz="1200" dirty="0">
                <a:solidFill>
                  <a:schemeClr val="tx1">
                    <a:lumMod val="75000"/>
                    <a:lumOff val="25000"/>
                  </a:schemeClr>
                </a:solidFill>
                <a:cs typeface="+mn-ea"/>
                <a:sym typeface="+mn-lt"/>
              </a:rPr>
              <a:t>请在这里输入您的主要叙述内容</a:t>
            </a:r>
            <a:endParaRPr lang="en-US" altLang="zh-CN" sz="1200" dirty="0">
              <a:solidFill>
                <a:schemeClr val="tx1">
                  <a:lumMod val="75000"/>
                  <a:lumOff val="25000"/>
                </a:schemeClr>
              </a:solidFill>
              <a:cs typeface="+mn-ea"/>
              <a:sym typeface="+mn-lt"/>
            </a:endParaRPr>
          </a:p>
          <a:p>
            <a:pPr algn="ctr"/>
            <a:r>
              <a:rPr lang="zh-CN" altLang="en-US" sz="1200" dirty="0">
                <a:solidFill>
                  <a:schemeClr val="tx1">
                    <a:lumMod val="75000"/>
                    <a:lumOff val="25000"/>
                  </a:schemeClr>
                </a:solidFill>
                <a:cs typeface="+mn-ea"/>
                <a:sym typeface="+mn-lt"/>
              </a:rPr>
              <a:t>请在这里输入您的主要叙述内容</a:t>
            </a:r>
            <a:endParaRPr lang="en-US" altLang="zh-CN" sz="1200" dirty="0">
              <a:solidFill>
                <a:schemeClr val="tx1">
                  <a:lumMod val="75000"/>
                  <a:lumOff val="25000"/>
                </a:schemeClr>
              </a:solidFill>
              <a:cs typeface="+mn-ea"/>
              <a:sym typeface="+mn-lt"/>
            </a:endParaRPr>
          </a:p>
          <a:p>
            <a:pPr algn="ctr"/>
            <a:endParaRPr lang="en-US" altLang="zh-CN" sz="3200" dirty="0">
              <a:solidFill>
                <a:schemeClr val="tx1">
                  <a:lumMod val="75000"/>
                  <a:lumOff val="25000"/>
                </a:schemeClr>
              </a:solidFill>
              <a:cs typeface="+mn-ea"/>
              <a:sym typeface="+mn-lt"/>
            </a:endParaRPr>
          </a:p>
        </p:txBody>
      </p:sp>
      <p:sp>
        <p:nvSpPr>
          <p:cNvPr id="68" name="文本框 67" descr="e7d195523061f1c0deeec63e560781cfd59afb0ea006f2a87ABB68BF51EA6619813959095094C18C62A12F549504892A4AAA8C1554C6663626E05CA27F281A14E6983772AFC3FB97135759321DEA3D704CB8FFD9D2544D20ADDCB4FC824F904E0D83D989474D2C72C21C19999FBBACD7FA81DBC650697183C998B58960BA5FD542E56B4FBC2C958F"/>
          <p:cNvSpPr txBox="1"/>
          <p:nvPr/>
        </p:nvSpPr>
        <p:spPr>
          <a:xfrm>
            <a:off x="6292849" y="4106253"/>
            <a:ext cx="2339102" cy="1261884"/>
          </a:xfrm>
          <a:prstGeom prst="rect">
            <a:avLst/>
          </a:prstGeom>
          <a:noFill/>
          <a:effectLst/>
        </p:spPr>
        <p:txBody>
          <a:bodyPr wrap="none" rtlCol="0">
            <a:spAutoFit/>
          </a:bodyPr>
          <a:lstStyle/>
          <a:p>
            <a:pPr algn="ctr"/>
            <a:r>
              <a:rPr lang="zh-CN" altLang="en-US" sz="2000" dirty="0">
                <a:solidFill>
                  <a:schemeClr val="tx1">
                    <a:lumMod val="75000"/>
                    <a:lumOff val="25000"/>
                  </a:schemeClr>
                </a:solidFill>
                <a:cs typeface="+mn-ea"/>
                <a:sym typeface="+mn-lt"/>
              </a:rPr>
              <a:t>单击此处输入标题</a:t>
            </a:r>
            <a:endParaRPr lang="en-US" altLang="zh-CN" sz="2000" dirty="0">
              <a:solidFill>
                <a:schemeClr val="tx1">
                  <a:lumMod val="75000"/>
                  <a:lumOff val="25000"/>
                </a:schemeClr>
              </a:solidFill>
              <a:cs typeface="+mn-ea"/>
              <a:sym typeface="+mn-lt"/>
            </a:endParaRPr>
          </a:p>
          <a:p>
            <a:pPr algn="ctr"/>
            <a:r>
              <a:rPr lang="zh-CN" altLang="en-US" sz="1200" dirty="0">
                <a:solidFill>
                  <a:schemeClr val="tx1">
                    <a:lumMod val="75000"/>
                    <a:lumOff val="25000"/>
                  </a:schemeClr>
                </a:solidFill>
                <a:cs typeface="+mn-ea"/>
                <a:sym typeface="+mn-lt"/>
              </a:rPr>
              <a:t>请在这里输入您的主要叙述内容</a:t>
            </a:r>
            <a:endParaRPr lang="en-US" altLang="zh-CN" sz="1200" dirty="0">
              <a:solidFill>
                <a:schemeClr val="tx1">
                  <a:lumMod val="75000"/>
                  <a:lumOff val="25000"/>
                </a:schemeClr>
              </a:solidFill>
              <a:cs typeface="+mn-ea"/>
              <a:sym typeface="+mn-lt"/>
            </a:endParaRPr>
          </a:p>
          <a:p>
            <a:pPr algn="ctr"/>
            <a:r>
              <a:rPr lang="zh-CN" altLang="en-US" sz="1200" dirty="0">
                <a:solidFill>
                  <a:schemeClr val="tx1">
                    <a:lumMod val="75000"/>
                    <a:lumOff val="25000"/>
                  </a:schemeClr>
                </a:solidFill>
                <a:cs typeface="+mn-ea"/>
                <a:sym typeface="+mn-lt"/>
              </a:rPr>
              <a:t>请在这里输入您的主要叙述内容</a:t>
            </a:r>
            <a:endParaRPr lang="en-US" altLang="zh-CN" sz="1200" dirty="0">
              <a:solidFill>
                <a:schemeClr val="tx1">
                  <a:lumMod val="75000"/>
                  <a:lumOff val="25000"/>
                </a:schemeClr>
              </a:solidFill>
              <a:cs typeface="+mn-ea"/>
              <a:sym typeface="+mn-lt"/>
            </a:endParaRPr>
          </a:p>
          <a:p>
            <a:pPr algn="ctr"/>
            <a:endParaRPr lang="en-US" altLang="zh-CN" sz="3200" dirty="0">
              <a:solidFill>
                <a:schemeClr val="tx1">
                  <a:lumMod val="75000"/>
                  <a:lumOff val="25000"/>
                </a:schemeClr>
              </a:solidFill>
              <a:cs typeface="+mn-ea"/>
              <a:sym typeface="+mn-lt"/>
            </a:endParaRPr>
          </a:p>
        </p:txBody>
      </p:sp>
      <p:sp>
        <p:nvSpPr>
          <p:cNvPr id="69" name="文本框 68" descr="e7d195523061f1c0deeec63e560781cfd59afb0ea006f2a87ABB68BF51EA6619813959095094C18C62A12F549504892A4AAA8C1554C6663626E05CA27F281A14E6983772AFC3FB97135759321DEA3D704CB8FFD9D2544D20ADDCB4FC824F904E0D83D989474D2C72C21C19999FBBACD7FA81DBC650697183C998B58960BA5FD542E56B4FBC2C958F"/>
          <p:cNvSpPr txBox="1"/>
          <p:nvPr/>
        </p:nvSpPr>
        <p:spPr>
          <a:xfrm>
            <a:off x="9052091" y="4106253"/>
            <a:ext cx="2339102" cy="1261884"/>
          </a:xfrm>
          <a:prstGeom prst="rect">
            <a:avLst/>
          </a:prstGeom>
          <a:noFill/>
          <a:effectLst/>
        </p:spPr>
        <p:txBody>
          <a:bodyPr wrap="none" rtlCol="0">
            <a:spAutoFit/>
          </a:bodyPr>
          <a:lstStyle/>
          <a:p>
            <a:pPr algn="ctr"/>
            <a:r>
              <a:rPr lang="zh-CN" altLang="en-US" sz="2000" dirty="0">
                <a:solidFill>
                  <a:schemeClr val="tx1">
                    <a:lumMod val="75000"/>
                    <a:lumOff val="25000"/>
                  </a:schemeClr>
                </a:solidFill>
                <a:cs typeface="+mn-ea"/>
                <a:sym typeface="+mn-lt"/>
              </a:rPr>
              <a:t>单击此处输入标题</a:t>
            </a:r>
            <a:endParaRPr lang="en-US" altLang="zh-CN" sz="2000" dirty="0">
              <a:solidFill>
                <a:schemeClr val="tx1">
                  <a:lumMod val="75000"/>
                  <a:lumOff val="25000"/>
                </a:schemeClr>
              </a:solidFill>
              <a:cs typeface="+mn-ea"/>
              <a:sym typeface="+mn-lt"/>
            </a:endParaRPr>
          </a:p>
          <a:p>
            <a:pPr algn="ctr"/>
            <a:r>
              <a:rPr lang="zh-CN" altLang="en-US" sz="1200" dirty="0">
                <a:solidFill>
                  <a:schemeClr val="tx1">
                    <a:lumMod val="75000"/>
                    <a:lumOff val="25000"/>
                  </a:schemeClr>
                </a:solidFill>
                <a:cs typeface="+mn-ea"/>
                <a:sym typeface="+mn-lt"/>
              </a:rPr>
              <a:t>请在这里输入您的主要叙述内容</a:t>
            </a:r>
            <a:endParaRPr lang="en-US" altLang="zh-CN" sz="1200" dirty="0">
              <a:solidFill>
                <a:schemeClr val="tx1">
                  <a:lumMod val="75000"/>
                  <a:lumOff val="25000"/>
                </a:schemeClr>
              </a:solidFill>
              <a:cs typeface="+mn-ea"/>
              <a:sym typeface="+mn-lt"/>
            </a:endParaRPr>
          </a:p>
          <a:p>
            <a:pPr algn="ctr"/>
            <a:r>
              <a:rPr lang="zh-CN" altLang="en-US" sz="1200" dirty="0">
                <a:solidFill>
                  <a:schemeClr val="tx1">
                    <a:lumMod val="75000"/>
                    <a:lumOff val="25000"/>
                  </a:schemeClr>
                </a:solidFill>
                <a:cs typeface="+mn-ea"/>
                <a:sym typeface="+mn-lt"/>
              </a:rPr>
              <a:t>请在这里输入您的主要叙述内容</a:t>
            </a:r>
            <a:endParaRPr lang="en-US" altLang="zh-CN" sz="1200" dirty="0">
              <a:solidFill>
                <a:schemeClr val="tx1">
                  <a:lumMod val="75000"/>
                  <a:lumOff val="25000"/>
                </a:schemeClr>
              </a:solidFill>
              <a:cs typeface="+mn-ea"/>
              <a:sym typeface="+mn-lt"/>
            </a:endParaRPr>
          </a:p>
          <a:p>
            <a:pPr algn="ctr"/>
            <a:endParaRPr lang="en-US" altLang="zh-CN" sz="3200" dirty="0">
              <a:solidFill>
                <a:schemeClr val="tx1">
                  <a:lumMod val="75000"/>
                  <a:lumOff val="25000"/>
                </a:schemeClr>
              </a:solidFill>
              <a:cs typeface="+mn-ea"/>
              <a:sym typeface="+mn-lt"/>
            </a:endParaRPr>
          </a:p>
        </p:txBody>
      </p:sp>
    </p:spTree>
  </p:cSld>
  <p:clrMapOvr>
    <a:masterClrMapping/>
  </p:clrMapOvr>
  <mc:AlternateContent xmlns:mc="http://schemas.openxmlformats.org/markup-compatibility/2006">
    <mc:Choice xmlns="" xmlns:p15="http://schemas.microsoft.com/office/powerpoint/2012/main" Requires="p15">
      <p:transition xmlns:p14="http://schemas.microsoft.com/office/powerpoint/2010/main" spd="slow" Requires="p14" advTm="3000">
        <p15:prstTrans prst="drape"/>
      </p:transition>
    </mc:Choice>
    <mc:Fallback>
      <p:transition spd="slow" advTm="300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14:presetBounceEnd="60000">
                                      <p:stCondLst>
                                        <p:cond delay="0"/>
                                      </p:stCondLst>
                                      <p:childTnLst>
                                        <p:set>
                                          <p:cBhvr>
                                            <p:cTn id="6" dur="1" fill="hold">
                                              <p:stCondLst>
                                                <p:cond delay="0"/>
                                              </p:stCondLst>
                                            </p:cTn>
                                            <p:tgtEl>
                                              <p:spTgt spid="46"/>
                                            </p:tgtEl>
                                            <p:attrNameLst>
                                              <p:attrName>style.visibility</p:attrName>
                                            </p:attrNameLst>
                                          </p:cBhvr>
                                          <p:to>
                                            <p:strVal val="visible"/>
                                          </p:to>
                                        </p:set>
                                        <p:anim calcmode="lin" valueType="num" p14:bounceEnd="60000">
                                          <p:cBhvr additive="base">
                                            <p:cTn id="7" dur="1500" fill="hold"/>
                                            <p:tgtEl>
                                              <p:spTgt spid="46"/>
                                            </p:tgtEl>
                                            <p:attrNameLst>
                                              <p:attrName>ppt_x</p:attrName>
                                            </p:attrNameLst>
                                          </p:cBhvr>
                                          <p:tavLst>
                                            <p:tav tm="0">
                                              <p:val>
                                                <p:strVal val="#ppt_x"/>
                                              </p:val>
                                            </p:tav>
                                            <p:tav tm="100000">
                                              <p:val>
                                                <p:strVal val="#ppt_x"/>
                                              </p:val>
                                            </p:tav>
                                          </p:tavLst>
                                        </p:anim>
                                        <p:anim calcmode="lin" valueType="num" p14:bounceEnd="60000">
                                          <p:cBhvr additive="base">
                                            <p:cTn id="8" dur="1500" fill="hold"/>
                                            <p:tgtEl>
                                              <p:spTgt spid="46"/>
                                            </p:tgtEl>
                                            <p:attrNameLst>
                                              <p:attrName>ppt_y</p:attrName>
                                            </p:attrNameLst>
                                          </p:cBhvr>
                                          <p:tavLst>
                                            <p:tav tm="0">
                                              <p:val>
                                                <p:strVal val="0-#ppt_h/2"/>
                                              </p:val>
                                            </p:tav>
                                            <p:tav tm="100000">
                                              <p:val>
                                                <p:strVal val="#ppt_y"/>
                                              </p:val>
                                            </p:tav>
                                          </p:tavLst>
                                        </p:anim>
                                      </p:childTnLst>
                                    </p:cTn>
                                  </p:par>
                                  <p:par>
                                    <p:cTn id="9" presetID="2" presetClass="entr" presetSubtype="4" fill="hold" grpId="0" nodeType="withEffect" p14:presetBounceEnd="60000">
                                      <p:stCondLst>
                                        <p:cond delay="0"/>
                                      </p:stCondLst>
                                      <p:childTnLst>
                                        <p:set>
                                          <p:cBhvr>
                                            <p:cTn id="10" dur="1" fill="hold">
                                              <p:stCondLst>
                                                <p:cond delay="0"/>
                                              </p:stCondLst>
                                            </p:cTn>
                                            <p:tgtEl>
                                              <p:spTgt spid="66"/>
                                            </p:tgtEl>
                                            <p:attrNameLst>
                                              <p:attrName>style.visibility</p:attrName>
                                            </p:attrNameLst>
                                          </p:cBhvr>
                                          <p:to>
                                            <p:strVal val="visible"/>
                                          </p:to>
                                        </p:set>
                                        <p:anim calcmode="lin" valueType="num" p14:bounceEnd="60000">
                                          <p:cBhvr additive="base">
                                            <p:cTn id="11" dur="1500" fill="hold"/>
                                            <p:tgtEl>
                                              <p:spTgt spid="66"/>
                                            </p:tgtEl>
                                            <p:attrNameLst>
                                              <p:attrName>ppt_x</p:attrName>
                                            </p:attrNameLst>
                                          </p:cBhvr>
                                          <p:tavLst>
                                            <p:tav tm="0">
                                              <p:val>
                                                <p:strVal val="#ppt_x"/>
                                              </p:val>
                                            </p:tav>
                                            <p:tav tm="100000">
                                              <p:val>
                                                <p:strVal val="#ppt_x"/>
                                              </p:val>
                                            </p:tav>
                                          </p:tavLst>
                                        </p:anim>
                                        <p:anim calcmode="lin" valueType="num" p14:bounceEnd="60000">
                                          <p:cBhvr additive="base">
                                            <p:cTn id="12" dur="1500" fill="hold"/>
                                            <p:tgtEl>
                                              <p:spTgt spid="66"/>
                                            </p:tgtEl>
                                            <p:attrNameLst>
                                              <p:attrName>ppt_y</p:attrName>
                                            </p:attrNameLst>
                                          </p:cBhvr>
                                          <p:tavLst>
                                            <p:tav tm="0">
                                              <p:val>
                                                <p:strVal val="1+#ppt_h/2"/>
                                              </p:val>
                                            </p:tav>
                                            <p:tav tm="100000">
                                              <p:val>
                                                <p:strVal val="#ppt_y"/>
                                              </p:val>
                                            </p:tav>
                                          </p:tavLst>
                                        </p:anim>
                                      </p:childTnLst>
                                    </p:cTn>
                                  </p:par>
                                </p:childTnLst>
                              </p:cTn>
                            </p:par>
                            <p:par>
                              <p:cTn id="13" fill="hold">
                                <p:stCondLst>
                                  <p:cond delay="1500"/>
                                </p:stCondLst>
                                <p:childTnLst>
                                  <p:par>
                                    <p:cTn id="14" presetID="2" presetClass="entr" presetSubtype="1" fill="hold" nodeType="afterEffect" p14:presetBounceEnd="60000">
                                      <p:stCondLst>
                                        <p:cond delay="0"/>
                                      </p:stCondLst>
                                      <p:childTnLst>
                                        <p:set>
                                          <p:cBhvr>
                                            <p:cTn id="15" dur="1" fill="hold">
                                              <p:stCondLst>
                                                <p:cond delay="0"/>
                                              </p:stCondLst>
                                            </p:cTn>
                                            <p:tgtEl>
                                              <p:spTgt spid="51"/>
                                            </p:tgtEl>
                                            <p:attrNameLst>
                                              <p:attrName>style.visibility</p:attrName>
                                            </p:attrNameLst>
                                          </p:cBhvr>
                                          <p:to>
                                            <p:strVal val="visible"/>
                                          </p:to>
                                        </p:set>
                                        <p:anim calcmode="lin" valueType="num" p14:bounceEnd="60000">
                                          <p:cBhvr additive="base">
                                            <p:cTn id="16" dur="1500" fill="hold"/>
                                            <p:tgtEl>
                                              <p:spTgt spid="51"/>
                                            </p:tgtEl>
                                            <p:attrNameLst>
                                              <p:attrName>ppt_x</p:attrName>
                                            </p:attrNameLst>
                                          </p:cBhvr>
                                          <p:tavLst>
                                            <p:tav tm="0">
                                              <p:val>
                                                <p:strVal val="#ppt_x"/>
                                              </p:val>
                                            </p:tav>
                                            <p:tav tm="100000">
                                              <p:val>
                                                <p:strVal val="#ppt_x"/>
                                              </p:val>
                                            </p:tav>
                                          </p:tavLst>
                                        </p:anim>
                                        <p:anim calcmode="lin" valueType="num" p14:bounceEnd="60000">
                                          <p:cBhvr additive="base">
                                            <p:cTn id="17" dur="1500" fill="hold"/>
                                            <p:tgtEl>
                                              <p:spTgt spid="51"/>
                                            </p:tgtEl>
                                            <p:attrNameLst>
                                              <p:attrName>ppt_y</p:attrName>
                                            </p:attrNameLst>
                                          </p:cBhvr>
                                          <p:tavLst>
                                            <p:tav tm="0">
                                              <p:val>
                                                <p:strVal val="0-#ppt_h/2"/>
                                              </p:val>
                                            </p:tav>
                                            <p:tav tm="100000">
                                              <p:val>
                                                <p:strVal val="#ppt_y"/>
                                              </p:val>
                                            </p:tav>
                                          </p:tavLst>
                                        </p:anim>
                                      </p:childTnLst>
                                    </p:cTn>
                                  </p:par>
                                  <p:par>
                                    <p:cTn id="18" presetID="2" presetClass="entr" presetSubtype="4" fill="hold" grpId="0" nodeType="withEffect" p14:presetBounceEnd="60000">
                                      <p:stCondLst>
                                        <p:cond delay="0"/>
                                      </p:stCondLst>
                                      <p:childTnLst>
                                        <p:set>
                                          <p:cBhvr>
                                            <p:cTn id="19" dur="1" fill="hold">
                                              <p:stCondLst>
                                                <p:cond delay="0"/>
                                              </p:stCondLst>
                                            </p:cTn>
                                            <p:tgtEl>
                                              <p:spTgt spid="67"/>
                                            </p:tgtEl>
                                            <p:attrNameLst>
                                              <p:attrName>style.visibility</p:attrName>
                                            </p:attrNameLst>
                                          </p:cBhvr>
                                          <p:to>
                                            <p:strVal val="visible"/>
                                          </p:to>
                                        </p:set>
                                        <p:anim calcmode="lin" valueType="num" p14:bounceEnd="60000">
                                          <p:cBhvr additive="base">
                                            <p:cTn id="20" dur="1500" fill="hold"/>
                                            <p:tgtEl>
                                              <p:spTgt spid="67"/>
                                            </p:tgtEl>
                                            <p:attrNameLst>
                                              <p:attrName>ppt_x</p:attrName>
                                            </p:attrNameLst>
                                          </p:cBhvr>
                                          <p:tavLst>
                                            <p:tav tm="0">
                                              <p:val>
                                                <p:strVal val="#ppt_x"/>
                                              </p:val>
                                            </p:tav>
                                            <p:tav tm="100000">
                                              <p:val>
                                                <p:strVal val="#ppt_x"/>
                                              </p:val>
                                            </p:tav>
                                          </p:tavLst>
                                        </p:anim>
                                        <p:anim calcmode="lin" valueType="num" p14:bounceEnd="60000">
                                          <p:cBhvr additive="base">
                                            <p:cTn id="21" dur="1500" fill="hold"/>
                                            <p:tgtEl>
                                              <p:spTgt spid="67"/>
                                            </p:tgtEl>
                                            <p:attrNameLst>
                                              <p:attrName>ppt_y</p:attrName>
                                            </p:attrNameLst>
                                          </p:cBhvr>
                                          <p:tavLst>
                                            <p:tav tm="0">
                                              <p:val>
                                                <p:strVal val="1+#ppt_h/2"/>
                                              </p:val>
                                            </p:tav>
                                            <p:tav tm="100000">
                                              <p:val>
                                                <p:strVal val="#ppt_y"/>
                                              </p:val>
                                            </p:tav>
                                          </p:tavLst>
                                        </p:anim>
                                      </p:childTnLst>
                                    </p:cTn>
                                  </p:par>
                                </p:childTnLst>
                              </p:cTn>
                            </p:par>
                            <p:par>
                              <p:cTn id="22" fill="hold">
                                <p:stCondLst>
                                  <p:cond delay="3000"/>
                                </p:stCondLst>
                                <p:childTnLst>
                                  <p:par>
                                    <p:cTn id="23" presetID="2" presetClass="entr" presetSubtype="1" fill="hold" nodeType="afterEffect" p14:presetBounceEnd="60000">
                                      <p:stCondLst>
                                        <p:cond delay="0"/>
                                      </p:stCondLst>
                                      <p:childTnLst>
                                        <p:set>
                                          <p:cBhvr>
                                            <p:cTn id="24" dur="1" fill="hold">
                                              <p:stCondLst>
                                                <p:cond delay="0"/>
                                              </p:stCondLst>
                                            </p:cTn>
                                            <p:tgtEl>
                                              <p:spTgt spid="56"/>
                                            </p:tgtEl>
                                            <p:attrNameLst>
                                              <p:attrName>style.visibility</p:attrName>
                                            </p:attrNameLst>
                                          </p:cBhvr>
                                          <p:to>
                                            <p:strVal val="visible"/>
                                          </p:to>
                                        </p:set>
                                        <p:anim calcmode="lin" valueType="num" p14:bounceEnd="60000">
                                          <p:cBhvr additive="base">
                                            <p:cTn id="25" dur="1500" fill="hold"/>
                                            <p:tgtEl>
                                              <p:spTgt spid="56"/>
                                            </p:tgtEl>
                                            <p:attrNameLst>
                                              <p:attrName>ppt_x</p:attrName>
                                            </p:attrNameLst>
                                          </p:cBhvr>
                                          <p:tavLst>
                                            <p:tav tm="0">
                                              <p:val>
                                                <p:strVal val="#ppt_x"/>
                                              </p:val>
                                            </p:tav>
                                            <p:tav tm="100000">
                                              <p:val>
                                                <p:strVal val="#ppt_x"/>
                                              </p:val>
                                            </p:tav>
                                          </p:tavLst>
                                        </p:anim>
                                        <p:anim calcmode="lin" valueType="num" p14:bounceEnd="60000">
                                          <p:cBhvr additive="base">
                                            <p:cTn id="26" dur="1500" fill="hold"/>
                                            <p:tgtEl>
                                              <p:spTgt spid="56"/>
                                            </p:tgtEl>
                                            <p:attrNameLst>
                                              <p:attrName>ppt_y</p:attrName>
                                            </p:attrNameLst>
                                          </p:cBhvr>
                                          <p:tavLst>
                                            <p:tav tm="0">
                                              <p:val>
                                                <p:strVal val="0-#ppt_h/2"/>
                                              </p:val>
                                            </p:tav>
                                            <p:tav tm="100000">
                                              <p:val>
                                                <p:strVal val="#ppt_y"/>
                                              </p:val>
                                            </p:tav>
                                          </p:tavLst>
                                        </p:anim>
                                      </p:childTnLst>
                                    </p:cTn>
                                  </p:par>
                                  <p:par>
                                    <p:cTn id="27" presetID="2" presetClass="entr" presetSubtype="4" fill="hold" grpId="0" nodeType="withEffect" p14:presetBounceEnd="60000">
                                      <p:stCondLst>
                                        <p:cond delay="0"/>
                                      </p:stCondLst>
                                      <p:childTnLst>
                                        <p:set>
                                          <p:cBhvr>
                                            <p:cTn id="28" dur="1" fill="hold">
                                              <p:stCondLst>
                                                <p:cond delay="0"/>
                                              </p:stCondLst>
                                            </p:cTn>
                                            <p:tgtEl>
                                              <p:spTgt spid="68"/>
                                            </p:tgtEl>
                                            <p:attrNameLst>
                                              <p:attrName>style.visibility</p:attrName>
                                            </p:attrNameLst>
                                          </p:cBhvr>
                                          <p:to>
                                            <p:strVal val="visible"/>
                                          </p:to>
                                        </p:set>
                                        <p:anim calcmode="lin" valueType="num" p14:bounceEnd="60000">
                                          <p:cBhvr additive="base">
                                            <p:cTn id="29" dur="1500" fill="hold"/>
                                            <p:tgtEl>
                                              <p:spTgt spid="68"/>
                                            </p:tgtEl>
                                            <p:attrNameLst>
                                              <p:attrName>ppt_x</p:attrName>
                                            </p:attrNameLst>
                                          </p:cBhvr>
                                          <p:tavLst>
                                            <p:tav tm="0">
                                              <p:val>
                                                <p:strVal val="#ppt_x"/>
                                              </p:val>
                                            </p:tav>
                                            <p:tav tm="100000">
                                              <p:val>
                                                <p:strVal val="#ppt_x"/>
                                              </p:val>
                                            </p:tav>
                                          </p:tavLst>
                                        </p:anim>
                                        <p:anim calcmode="lin" valueType="num" p14:bounceEnd="60000">
                                          <p:cBhvr additive="base">
                                            <p:cTn id="30" dur="1500" fill="hold"/>
                                            <p:tgtEl>
                                              <p:spTgt spid="68"/>
                                            </p:tgtEl>
                                            <p:attrNameLst>
                                              <p:attrName>ppt_y</p:attrName>
                                            </p:attrNameLst>
                                          </p:cBhvr>
                                          <p:tavLst>
                                            <p:tav tm="0">
                                              <p:val>
                                                <p:strVal val="1+#ppt_h/2"/>
                                              </p:val>
                                            </p:tav>
                                            <p:tav tm="100000">
                                              <p:val>
                                                <p:strVal val="#ppt_y"/>
                                              </p:val>
                                            </p:tav>
                                          </p:tavLst>
                                        </p:anim>
                                      </p:childTnLst>
                                    </p:cTn>
                                  </p:par>
                                </p:childTnLst>
                              </p:cTn>
                            </p:par>
                            <p:par>
                              <p:cTn id="31" fill="hold">
                                <p:stCondLst>
                                  <p:cond delay="4500"/>
                                </p:stCondLst>
                                <p:childTnLst>
                                  <p:par>
                                    <p:cTn id="32" presetID="2" presetClass="entr" presetSubtype="1" fill="hold" nodeType="afterEffect" p14:presetBounceEnd="60000">
                                      <p:stCondLst>
                                        <p:cond delay="0"/>
                                      </p:stCondLst>
                                      <p:childTnLst>
                                        <p:set>
                                          <p:cBhvr>
                                            <p:cTn id="33" dur="1" fill="hold">
                                              <p:stCondLst>
                                                <p:cond delay="0"/>
                                              </p:stCondLst>
                                            </p:cTn>
                                            <p:tgtEl>
                                              <p:spTgt spid="61"/>
                                            </p:tgtEl>
                                            <p:attrNameLst>
                                              <p:attrName>style.visibility</p:attrName>
                                            </p:attrNameLst>
                                          </p:cBhvr>
                                          <p:to>
                                            <p:strVal val="visible"/>
                                          </p:to>
                                        </p:set>
                                        <p:anim calcmode="lin" valueType="num" p14:bounceEnd="60000">
                                          <p:cBhvr additive="base">
                                            <p:cTn id="34" dur="1500" fill="hold"/>
                                            <p:tgtEl>
                                              <p:spTgt spid="61"/>
                                            </p:tgtEl>
                                            <p:attrNameLst>
                                              <p:attrName>ppt_x</p:attrName>
                                            </p:attrNameLst>
                                          </p:cBhvr>
                                          <p:tavLst>
                                            <p:tav tm="0">
                                              <p:val>
                                                <p:strVal val="#ppt_x"/>
                                              </p:val>
                                            </p:tav>
                                            <p:tav tm="100000">
                                              <p:val>
                                                <p:strVal val="#ppt_x"/>
                                              </p:val>
                                            </p:tav>
                                          </p:tavLst>
                                        </p:anim>
                                        <p:anim calcmode="lin" valueType="num" p14:bounceEnd="60000">
                                          <p:cBhvr additive="base">
                                            <p:cTn id="35" dur="1500" fill="hold"/>
                                            <p:tgtEl>
                                              <p:spTgt spid="61"/>
                                            </p:tgtEl>
                                            <p:attrNameLst>
                                              <p:attrName>ppt_y</p:attrName>
                                            </p:attrNameLst>
                                          </p:cBhvr>
                                          <p:tavLst>
                                            <p:tav tm="0">
                                              <p:val>
                                                <p:strVal val="0-#ppt_h/2"/>
                                              </p:val>
                                            </p:tav>
                                            <p:tav tm="100000">
                                              <p:val>
                                                <p:strVal val="#ppt_y"/>
                                              </p:val>
                                            </p:tav>
                                          </p:tavLst>
                                        </p:anim>
                                      </p:childTnLst>
                                    </p:cTn>
                                  </p:par>
                                  <p:par>
                                    <p:cTn id="36" presetID="2" presetClass="entr" presetSubtype="4" fill="hold" grpId="0" nodeType="withEffect" p14:presetBounceEnd="60000">
                                      <p:stCondLst>
                                        <p:cond delay="0"/>
                                      </p:stCondLst>
                                      <p:childTnLst>
                                        <p:set>
                                          <p:cBhvr>
                                            <p:cTn id="37" dur="1" fill="hold">
                                              <p:stCondLst>
                                                <p:cond delay="0"/>
                                              </p:stCondLst>
                                            </p:cTn>
                                            <p:tgtEl>
                                              <p:spTgt spid="69"/>
                                            </p:tgtEl>
                                            <p:attrNameLst>
                                              <p:attrName>style.visibility</p:attrName>
                                            </p:attrNameLst>
                                          </p:cBhvr>
                                          <p:to>
                                            <p:strVal val="visible"/>
                                          </p:to>
                                        </p:set>
                                        <p:anim calcmode="lin" valueType="num" p14:bounceEnd="60000">
                                          <p:cBhvr additive="base">
                                            <p:cTn id="38" dur="1500" fill="hold"/>
                                            <p:tgtEl>
                                              <p:spTgt spid="69"/>
                                            </p:tgtEl>
                                            <p:attrNameLst>
                                              <p:attrName>ppt_x</p:attrName>
                                            </p:attrNameLst>
                                          </p:cBhvr>
                                          <p:tavLst>
                                            <p:tav tm="0">
                                              <p:val>
                                                <p:strVal val="#ppt_x"/>
                                              </p:val>
                                            </p:tav>
                                            <p:tav tm="100000">
                                              <p:val>
                                                <p:strVal val="#ppt_x"/>
                                              </p:val>
                                            </p:tav>
                                          </p:tavLst>
                                        </p:anim>
                                        <p:anim calcmode="lin" valueType="num" p14:bounceEnd="60000">
                                          <p:cBhvr additive="base">
                                            <p:cTn id="39" dur="1500" fill="hold"/>
                                            <p:tgtEl>
                                              <p:spTgt spid="6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p:bldP spid="67" grpId="0"/>
          <p:bldP spid="68" grpId="0"/>
          <p:bldP spid="69"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46"/>
                                            </p:tgtEl>
                                            <p:attrNameLst>
                                              <p:attrName>style.visibility</p:attrName>
                                            </p:attrNameLst>
                                          </p:cBhvr>
                                          <p:to>
                                            <p:strVal val="visible"/>
                                          </p:to>
                                        </p:set>
                                        <p:anim calcmode="lin" valueType="num">
                                          <p:cBhvr additive="base">
                                            <p:cTn id="7" dur="1500" fill="hold"/>
                                            <p:tgtEl>
                                              <p:spTgt spid="46"/>
                                            </p:tgtEl>
                                            <p:attrNameLst>
                                              <p:attrName>ppt_x</p:attrName>
                                            </p:attrNameLst>
                                          </p:cBhvr>
                                          <p:tavLst>
                                            <p:tav tm="0">
                                              <p:val>
                                                <p:strVal val="#ppt_x"/>
                                              </p:val>
                                            </p:tav>
                                            <p:tav tm="100000">
                                              <p:val>
                                                <p:strVal val="#ppt_x"/>
                                              </p:val>
                                            </p:tav>
                                          </p:tavLst>
                                        </p:anim>
                                        <p:anim calcmode="lin" valueType="num">
                                          <p:cBhvr additive="base">
                                            <p:cTn id="8" dur="1500" fill="hold"/>
                                            <p:tgtEl>
                                              <p:spTgt spid="46"/>
                                            </p:tgtEl>
                                            <p:attrNameLst>
                                              <p:attrName>ppt_y</p:attrName>
                                            </p:attrNameLst>
                                          </p:cBhvr>
                                          <p:tavLst>
                                            <p:tav tm="0">
                                              <p:val>
                                                <p:strVal val="0-#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6"/>
                                            </p:tgtEl>
                                            <p:attrNameLst>
                                              <p:attrName>style.visibility</p:attrName>
                                            </p:attrNameLst>
                                          </p:cBhvr>
                                          <p:to>
                                            <p:strVal val="visible"/>
                                          </p:to>
                                        </p:set>
                                        <p:anim calcmode="lin" valueType="num">
                                          <p:cBhvr additive="base">
                                            <p:cTn id="11" dur="1500" fill="hold"/>
                                            <p:tgtEl>
                                              <p:spTgt spid="66"/>
                                            </p:tgtEl>
                                            <p:attrNameLst>
                                              <p:attrName>ppt_x</p:attrName>
                                            </p:attrNameLst>
                                          </p:cBhvr>
                                          <p:tavLst>
                                            <p:tav tm="0">
                                              <p:val>
                                                <p:strVal val="#ppt_x"/>
                                              </p:val>
                                            </p:tav>
                                            <p:tav tm="100000">
                                              <p:val>
                                                <p:strVal val="#ppt_x"/>
                                              </p:val>
                                            </p:tav>
                                          </p:tavLst>
                                        </p:anim>
                                        <p:anim calcmode="lin" valueType="num">
                                          <p:cBhvr additive="base">
                                            <p:cTn id="12" dur="1500" fill="hold"/>
                                            <p:tgtEl>
                                              <p:spTgt spid="66"/>
                                            </p:tgtEl>
                                            <p:attrNameLst>
                                              <p:attrName>ppt_y</p:attrName>
                                            </p:attrNameLst>
                                          </p:cBhvr>
                                          <p:tavLst>
                                            <p:tav tm="0">
                                              <p:val>
                                                <p:strVal val="1+#ppt_h/2"/>
                                              </p:val>
                                            </p:tav>
                                            <p:tav tm="100000">
                                              <p:val>
                                                <p:strVal val="#ppt_y"/>
                                              </p:val>
                                            </p:tav>
                                          </p:tavLst>
                                        </p:anim>
                                      </p:childTnLst>
                                    </p:cTn>
                                  </p:par>
                                </p:childTnLst>
                              </p:cTn>
                            </p:par>
                            <p:par>
                              <p:cTn id="13" fill="hold">
                                <p:stCondLst>
                                  <p:cond delay="1500"/>
                                </p:stCondLst>
                                <p:childTnLst>
                                  <p:par>
                                    <p:cTn id="14" presetID="2" presetClass="entr" presetSubtype="1" fill="hold" nodeType="afterEffect">
                                      <p:stCondLst>
                                        <p:cond delay="0"/>
                                      </p:stCondLst>
                                      <p:childTnLst>
                                        <p:set>
                                          <p:cBhvr>
                                            <p:cTn id="15" dur="1" fill="hold">
                                              <p:stCondLst>
                                                <p:cond delay="0"/>
                                              </p:stCondLst>
                                            </p:cTn>
                                            <p:tgtEl>
                                              <p:spTgt spid="51"/>
                                            </p:tgtEl>
                                            <p:attrNameLst>
                                              <p:attrName>style.visibility</p:attrName>
                                            </p:attrNameLst>
                                          </p:cBhvr>
                                          <p:to>
                                            <p:strVal val="visible"/>
                                          </p:to>
                                        </p:set>
                                        <p:anim calcmode="lin" valueType="num">
                                          <p:cBhvr additive="base">
                                            <p:cTn id="16" dur="1500" fill="hold"/>
                                            <p:tgtEl>
                                              <p:spTgt spid="51"/>
                                            </p:tgtEl>
                                            <p:attrNameLst>
                                              <p:attrName>ppt_x</p:attrName>
                                            </p:attrNameLst>
                                          </p:cBhvr>
                                          <p:tavLst>
                                            <p:tav tm="0">
                                              <p:val>
                                                <p:strVal val="#ppt_x"/>
                                              </p:val>
                                            </p:tav>
                                            <p:tav tm="100000">
                                              <p:val>
                                                <p:strVal val="#ppt_x"/>
                                              </p:val>
                                            </p:tav>
                                          </p:tavLst>
                                        </p:anim>
                                        <p:anim calcmode="lin" valueType="num">
                                          <p:cBhvr additive="base">
                                            <p:cTn id="17" dur="1500" fill="hold"/>
                                            <p:tgtEl>
                                              <p:spTgt spid="51"/>
                                            </p:tgtEl>
                                            <p:attrNameLst>
                                              <p:attrName>ppt_y</p:attrName>
                                            </p:attrNameLst>
                                          </p:cBhvr>
                                          <p:tavLst>
                                            <p:tav tm="0">
                                              <p:val>
                                                <p:strVal val="0-#ppt_h/2"/>
                                              </p:val>
                                            </p:tav>
                                            <p:tav tm="100000">
                                              <p:val>
                                                <p:strVal val="#ppt_y"/>
                                              </p:val>
                                            </p:tav>
                                          </p:tavLst>
                                        </p:anim>
                                      </p:childTnLst>
                                    </p:cTn>
                                  </p:par>
                                  <p:par>
                                    <p:cTn id="18" presetID="2" presetClass="entr" presetSubtype="4" fill="hold" grpId="0" nodeType="withEffect">
                                      <p:stCondLst>
                                        <p:cond delay="0"/>
                                      </p:stCondLst>
                                      <p:childTnLst>
                                        <p:set>
                                          <p:cBhvr>
                                            <p:cTn id="19" dur="1" fill="hold">
                                              <p:stCondLst>
                                                <p:cond delay="0"/>
                                              </p:stCondLst>
                                            </p:cTn>
                                            <p:tgtEl>
                                              <p:spTgt spid="67"/>
                                            </p:tgtEl>
                                            <p:attrNameLst>
                                              <p:attrName>style.visibility</p:attrName>
                                            </p:attrNameLst>
                                          </p:cBhvr>
                                          <p:to>
                                            <p:strVal val="visible"/>
                                          </p:to>
                                        </p:set>
                                        <p:anim calcmode="lin" valueType="num">
                                          <p:cBhvr additive="base">
                                            <p:cTn id="20" dur="1500" fill="hold"/>
                                            <p:tgtEl>
                                              <p:spTgt spid="67"/>
                                            </p:tgtEl>
                                            <p:attrNameLst>
                                              <p:attrName>ppt_x</p:attrName>
                                            </p:attrNameLst>
                                          </p:cBhvr>
                                          <p:tavLst>
                                            <p:tav tm="0">
                                              <p:val>
                                                <p:strVal val="#ppt_x"/>
                                              </p:val>
                                            </p:tav>
                                            <p:tav tm="100000">
                                              <p:val>
                                                <p:strVal val="#ppt_x"/>
                                              </p:val>
                                            </p:tav>
                                          </p:tavLst>
                                        </p:anim>
                                        <p:anim calcmode="lin" valueType="num">
                                          <p:cBhvr additive="base">
                                            <p:cTn id="21" dur="1500" fill="hold"/>
                                            <p:tgtEl>
                                              <p:spTgt spid="67"/>
                                            </p:tgtEl>
                                            <p:attrNameLst>
                                              <p:attrName>ppt_y</p:attrName>
                                            </p:attrNameLst>
                                          </p:cBhvr>
                                          <p:tavLst>
                                            <p:tav tm="0">
                                              <p:val>
                                                <p:strVal val="1+#ppt_h/2"/>
                                              </p:val>
                                            </p:tav>
                                            <p:tav tm="100000">
                                              <p:val>
                                                <p:strVal val="#ppt_y"/>
                                              </p:val>
                                            </p:tav>
                                          </p:tavLst>
                                        </p:anim>
                                      </p:childTnLst>
                                    </p:cTn>
                                  </p:par>
                                </p:childTnLst>
                              </p:cTn>
                            </p:par>
                            <p:par>
                              <p:cTn id="22" fill="hold">
                                <p:stCondLst>
                                  <p:cond delay="3000"/>
                                </p:stCondLst>
                                <p:childTnLst>
                                  <p:par>
                                    <p:cTn id="23" presetID="2" presetClass="entr" presetSubtype="1" fill="hold" nodeType="afterEffect">
                                      <p:stCondLst>
                                        <p:cond delay="0"/>
                                      </p:stCondLst>
                                      <p:childTnLst>
                                        <p:set>
                                          <p:cBhvr>
                                            <p:cTn id="24" dur="1" fill="hold">
                                              <p:stCondLst>
                                                <p:cond delay="0"/>
                                              </p:stCondLst>
                                            </p:cTn>
                                            <p:tgtEl>
                                              <p:spTgt spid="56"/>
                                            </p:tgtEl>
                                            <p:attrNameLst>
                                              <p:attrName>style.visibility</p:attrName>
                                            </p:attrNameLst>
                                          </p:cBhvr>
                                          <p:to>
                                            <p:strVal val="visible"/>
                                          </p:to>
                                        </p:set>
                                        <p:anim calcmode="lin" valueType="num">
                                          <p:cBhvr additive="base">
                                            <p:cTn id="25" dur="1500" fill="hold"/>
                                            <p:tgtEl>
                                              <p:spTgt spid="56"/>
                                            </p:tgtEl>
                                            <p:attrNameLst>
                                              <p:attrName>ppt_x</p:attrName>
                                            </p:attrNameLst>
                                          </p:cBhvr>
                                          <p:tavLst>
                                            <p:tav tm="0">
                                              <p:val>
                                                <p:strVal val="#ppt_x"/>
                                              </p:val>
                                            </p:tav>
                                            <p:tav tm="100000">
                                              <p:val>
                                                <p:strVal val="#ppt_x"/>
                                              </p:val>
                                            </p:tav>
                                          </p:tavLst>
                                        </p:anim>
                                        <p:anim calcmode="lin" valueType="num">
                                          <p:cBhvr additive="base">
                                            <p:cTn id="26" dur="1500" fill="hold"/>
                                            <p:tgtEl>
                                              <p:spTgt spid="56"/>
                                            </p:tgtEl>
                                            <p:attrNameLst>
                                              <p:attrName>ppt_y</p:attrName>
                                            </p:attrNameLst>
                                          </p:cBhvr>
                                          <p:tavLst>
                                            <p:tav tm="0">
                                              <p:val>
                                                <p:strVal val="0-#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68"/>
                                            </p:tgtEl>
                                            <p:attrNameLst>
                                              <p:attrName>style.visibility</p:attrName>
                                            </p:attrNameLst>
                                          </p:cBhvr>
                                          <p:to>
                                            <p:strVal val="visible"/>
                                          </p:to>
                                        </p:set>
                                        <p:anim calcmode="lin" valueType="num">
                                          <p:cBhvr additive="base">
                                            <p:cTn id="29" dur="1500" fill="hold"/>
                                            <p:tgtEl>
                                              <p:spTgt spid="68"/>
                                            </p:tgtEl>
                                            <p:attrNameLst>
                                              <p:attrName>ppt_x</p:attrName>
                                            </p:attrNameLst>
                                          </p:cBhvr>
                                          <p:tavLst>
                                            <p:tav tm="0">
                                              <p:val>
                                                <p:strVal val="#ppt_x"/>
                                              </p:val>
                                            </p:tav>
                                            <p:tav tm="100000">
                                              <p:val>
                                                <p:strVal val="#ppt_x"/>
                                              </p:val>
                                            </p:tav>
                                          </p:tavLst>
                                        </p:anim>
                                        <p:anim calcmode="lin" valueType="num">
                                          <p:cBhvr additive="base">
                                            <p:cTn id="30" dur="1500" fill="hold"/>
                                            <p:tgtEl>
                                              <p:spTgt spid="68"/>
                                            </p:tgtEl>
                                            <p:attrNameLst>
                                              <p:attrName>ppt_y</p:attrName>
                                            </p:attrNameLst>
                                          </p:cBhvr>
                                          <p:tavLst>
                                            <p:tav tm="0">
                                              <p:val>
                                                <p:strVal val="1+#ppt_h/2"/>
                                              </p:val>
                                            </p:tav>
                                            <p:tav tm="100000">
                                              <p:val>
                                                <p:strVal val="#ppt_y"/>
                                              </p:val>
                                            </p:tav>
                                          </p:tavLst>
                                        </p:anim>
                                      </p:childTnLst>
                                    </p:cTn>
                                  </p:par>
                                </p:childTnLst>
                              </p:cTn>
                            </p:par>
                            <p:par>
                              <p:cTn id="31" fill="hold">
                                <p:stCondLst>
                                  <p:cond delay="4500"/>
                                </p:stCondLst>
                                <p:childTnLst>
                                  <p:par>
                                    <p:cTn id="32" presetID="2" presetClass="entr" presetSubtype="1" fill="hold" nodeType="afterEffect">
                                      <p:stCondLst>
                                        <p:cond delay="0"/>
                                      </p:stCondLst>
                                      <p:childTnLst>
                                        <p:set>
                                          <p:cBhvr>
                                            <p:cTn id="33" dur="1" fill="hold">
                                              <p:stCondLst>
                                                <p:cond delay="0"/>
                                              </p:stCondLst>
                                            </p:cTn>
                                            <p:tgtEl>
                                              <p:spTgt spid="61"/>
                                            </p:tgtEl>
                                            <p:attrNameLst>
                                              <p:attrName>style.visibility</p:attrName>
                                            </p:attrNameLst>
                                          </p:cBhvr>
                                          <p:to>
                                            <p:strVal val="visible"/>
                                          </p:to>
                                        </p:set>
                                        <p:anim calcmode="lin" valueType="num">
                                          <p:cBhvr additive="base">
                                            <p:cTn id="34" dur="1500" fill="hold"/>
                                            <p:tgtEl>
                                              <p:spTgt spid="61"/>
                                            </p:tgtEl>
                                            <p:attrNameLst>
                                              <p:attrName>ppt_x</p:attrName>
                                            </p:attrNameLst>
                                          </p:cBhvr>
                                          <p:tavLst>
                                            <p:tav tm="0">
                                              <p:val>
                                                <p:strVal val="#ppt_x"/>
                                              </p:val>
                                            </p:tav>
                                            <p:tav tm="100000">
                                              <p:val>
                                                <p:strVal val="#ppt_x"/>
                                              </p:val>
                                            </p:tav>
                                          </p:tavLst>
                                        </p:anim>
                                        <p:anim calcmode="lin" valueType="num">
                                          <p:cBhvr additive="base">
                                            <p:cTn id="35" dur="1500" fill="hold"/>
                                            <p:tgtEl>
                                              <p:spTgt spid="61"/>
                                            </p:tgtEl>
                                            <p:attrNameLst>
                                              <p:attrName>ppt_y</p:attrName>
                                            </p:attrNameLst>
                                          </p:cBhvr>
                                          <p:tavLst>
                                            <p:tav tm="0">
                                              <p:val>
                                                <p:strVal val="0-#ppt_h/2"/>
                                              </p:val>
                                            </p:tav>
                                            <p:tav tm="100000">
                                              <p:val>
                                                <p:strVal val="#ppt_y"/>
                                              </p:val>
                                            </p:tav>
                                          </p:tavLst>
                                        </p:anim>
                                      </p:childTnLst>
                                    </p:cTn>
                                  </p:par>
                                  <p:par>
                                    <p:cTn id="36" presetID="2" presetClass="entr" presetSubtype="4" fill="hold" grpId="0" nodeType="withEffect">
                                      <p:stCondLst>
                                        <p:cond delay="0"/>
                                      </p:stCondLst>
                                      <p:childTnLst>
                                        <p:set>
                                          <p:cBhvr>
                                            <p:cTn id="37" dur="1" fill="hold">
                                              <p:stCondLst>
                                                <p:cond delay="0"/>
                                              </p:stCondLst>
                                            </p:cTn>
                                            <p:tgtEl>
                                              <p:spTgt spid="69"/>
                                            </p:tgtEl>
                                            <p:attrNameLst>
                                              <p:attrName>style.visibility</p:attrName>
                                            </p:attrNameLst>
                                          </p:cBhvr>
                                          <p:to>
                                            <p:strVal val="visible"/>
                                          </p:to>
                                        </p:set>
                                        <p:anim calcmode="lin" valueType="num">
                                          <p:cBhvr additive="base">
                                            <p:cTn id="38" dur="1500" fill="hold"/>
                                            <p:tgtEl>
                                              <p:spTgt spid="69"/>
                                            </p:tgtEl>
                                            <p:attrNameLst>
                                              <p:attrName>ppt_x</p:attrName>
                                            </p:attrNameLst>
                                          </p:cBhvr>
                                          <p:tavLst>
                                            <p:tav tm="0">
                                              <p:val>
                                                <p:strVal val="#ppt_x"/>
                                              </p:val>
                                            </p:tav>
                                            <p:tav tm="100000">
                                              <p:val>
                                                <p:strVal val="#ppt_x"/>
                                              </p:val>
                                            </p:tav>
                                          </p:tavLst>
                                        </p:anim>
                                        <p:anim calcmode="lin" valueType="num">
                                          <p:cBhvr additive="base">
                                            <p:cTn id="39" dur="1500" fill="hold"/>
                                            <p:tgtEl>
                                              <p:spTgt spid="6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p:bldP spid="67" grpId="0"/>
          <p:bldP spid="68" grpId="0"/>
          <p:bldP spid="69" grpId="0"/>
        </p:bldLst>
      </p:timing>
    </mc:Fallback>
  </mc:AlternateContent>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1" name="图片 6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2192000" cy="6892024"/>
          </a:xfrm>
          <a:prstGeom prst="rect">
            <a:avLst/>
          </a:prstGeom>
        </p:spPr>
      </p:pic>
      <p:pic>
        <p:nvPicPr>
          <p:cNvPr id="62" name="图片 61"/>
          <p:cNvPicPr>
            <a:picLocks noChangeAspect="1"/>
          </p:cNvPicPr>
          <p:nvPr/>
        </p:nvPicPr>
        <p:blipFill rotWithShape="1">
          <a:blip r:embed="rId4" cstate="print">
            <a:extLst>
              <a:ext uri="{28A0092B-C50C-407E-A947-70E740481C1C}">
                <a14:useLocalDpi xmlns:a14="http://schemas.microsoft.com/office/drawing/2010/main" val="0"/>
              </a:ext>
            </a:extLst>
          </a:blip>
          <a:srcRect l="50495"/>
          <a:stretch>
            <a:fillRect/>
          </a:stretch>
        </p:blipFill>
        <p:spPr>
          <a:xfrm rot="5400000">
            <a:off x="2630524" y="-2670771"/>
            <a:ext cx="6948491" cy="12191998"/>
          </a:xfrm>
          <a:prstGeom prst="rect">
            <a:avLst/>
          </a:prstGeom>
        </p:spPr>
      </p:pic>
      <p:sp>
        <p:nvSpPr>
          <p:cNvPr id="63" name="文本框 62" descr="e7d195523061f1c0deeec63e560781cfd59afb0ea006f2a87ABB68BF51EA6619813959095094C18C62A12F549504892A4AAA8C1554C6663626E05CA27F281A14E6983772AFC3FB97135759321DEA3D709AACD122C08E6ED192FFACBB1E1BECB2ED91EE5F1ED7B5B4D639FA608C47C1EEEE0A899CA8C6B4A60DCCA6D3BA80ED4161D4A4778988E171"/>
          <p:cNvSpPr txBox="1"/>
          <p:nvPr/>
        </p:nvSpPr>
        <p:spPr>
          <a:xfrm>
            <a:off x="4380627" y="166473"/>
            <a:ext cx="3430747" cy="523220"/>
          </a:xfrm>
          <a:prstGeom prst="rect">
            <a:avLst/>
          </a:prstGeom>
          <a:noFill/>
          <a:effectLst/>
        </p:spPr>
        <p:txBody>
          <a:bodyPr wrap="none" rtlCol="0">
            <a:spAutoFit/>
          </a:bodyPr>
          <a:lstStyle/>
          <a:p>
            <a:r>
              <a:rPr lang="zh-CN" altLang="en-US" sz="2800" b="1" dirty="0">
                <a:solidFill>
                  <a:schemeClr val="tx1">
                    <a:lumMod val="75000"/>
                    <a:lumOff val="25000"/>
                  </a:schemeClr>
                </a:solidFill>
                <a:cs typeface="+mn-ea"/>
                <a:sym typeface="+mn-lt"/>
              </a:rPr>
              <a:t>请在此输入您的标题</a:t>
            </a:r>
            <a:endParaRPr lang="en-US" altLang="zh-CN" sz="2800" b="1" dirty="0">
              <a:solidFill>
                <a:schemeClr val="tx1">
                  <a:lumMod val="75000"/>
                  <a:lumOff val="25000"/>
                </a:schemeClr>
              </a:solidFill>
              <a:cs typeface="+mn-ea"/>
              <a:sym typeface="+mn-lt"/>
            </a:endParaRPr>
          </a:p>
        </p:txBody>
      </p:sp>
      <p:grpSp>
        <p:nvGrpSpPr>
          <p:cNvPr id="120" name="组合 119" descr="e7d195523061f1c0deeec63e560781cfd59afb0ea006f2a87ABB68BF51EA6619813959095094C18C62A12F549504892A4AAA8C1554C6663626E05CA27F281A14E6983772AFC3FB97135759321DEA3D704CB8FFD9D2544D2074061F3D878A4F24638415FA5D365B2AF4BEC5AD5F5BED89740C60608E45A0F8CE8EF0096094E663250F0E257FDFCC83"/>
          <p:cNvGrpSpPr/>
          <p:nvPr/>
        </p:nvGrpSpPr>
        <p:grpSpPr>
          <a:xfrm>
            <a:off x="5822030" y="1251897"/>
            <a:ext cx="1399307" cy="1240222"/>
            <a:chOff x="6003757" y="1979655"/>
            <a:chExt cx="1399307" cy="1240222"/>
          </a:xfrm>
        </p:grpSpPr>
        <p:sp>
          <p:nvSpPr>
            <p:cNvPr id="121" name="Freeform 5" descr="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
            <p:cNvSpPr/>
            <p:nvPr/>
          </p:nvSpPr>
          <p:spPr bwMode="auto">
            <a:xfrm>
              <a:off x="6003758" y="1979681"/>
              <a:ext cx="1399306" cy="1240196"/>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rgbClr val="C1BAB8"/>
            </a:solidFill>
            <a:ln w="12700">
              <a:noFill/>
            </a:ln>
            <a:effectLst>
              <a:outerShdw blurRad="330200" dist="127000" dir="2700000" algn="tl" rotWithShape="0">
                <a:prstClr val="black">
                  <a:alpha val="31000"/>
                </a:prstClr>
              </a:outerShdw>
            </a:effectLst>
          </p:spPr>
          <p:txBody>
            <a:bodyPr vert="horz" wrap="square" lIns="68580" tIns="34290" rIns="68580" bIns="34290" numCol="1" anchor="t" anchorCtr="0" compatLnSpc="1"/>
            <a:lstStyle/>
            <a:p>
              <a:endParaRPr lang="zh-CN" altLang="en-US">
                <a:cs typeface="+mn-ea"/>
                <a:sym typeface="+mn-lt"/>
              </a:endParaRPr>
            </a:p>
          </p:txBody>
        </p:sp>
        <p:sp>
          <p:nvSpPr>
            <p:cNvPr id="122" name="Freeform 5" descr="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
            <p:cNvSpPr/>
            <p:nvPr/>
          </p:nvSpPr>
          <p:spPr bwMode="auto">
            <a:xfrm>
              <a:off x="6003757" y="1979655"/>
              <a:ext cx="1090040" cy="1240222"/>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 name="connsiteX0" fmla="*/ 2926 w 9929"/>
                <a:gd name="connsiteY0" fmla="*/ 10000 h 10036"/>
                <a:gd name="connsiteX1" fmla="*/ 2141 w 9929"/>
                <a:gd name="connsiteY1" fmla="*/ 9491 h 10036"/>
                <a:gd name="connsiteX2" fmla="*/ 104 w 9929"/>
                <a:gd name="connsiteY2" fmla="*/ 5509 h 10036"/>
                <a:gd name="connsiteX3" fmla="*/ 104 w 9929"/>
                <a:gd name="connsiteY3" fmla="*/ 4491 h 10036"/>
                <a:gd name="connsiteX4" fmla="*/ 2141 w 9929"/>
                <a:gd name="connsiteY4" fmla="*/ 509 h 10036"/>
                <a:gd name="connsiteX5" fmla="*/ 2926 w 9929"/>
                <a:gd name="connsiteY5" fmla="*/ 0 h 10036"/>
                <a:gd name="connsiteX6" fmla="*/ 6999 w 9929"/>
                <a:gd name="connsiteY6" fmla="*/ 0 h 10036"/>
                <a:gd name="connsiteX7" fmla="*/ 7784 w 9929"/>
                <a:gd name="connsiteY7" fmla="*/ 509 h 10036"/>
                <a:gd name="connsiteX8" fmla="*/ 9821 w 9929"/>
                <a:gd name="connsiteY8" fmla="*/ 4491 h 10036"/>
                <a:gd name="connsiteX9" fmla="*/ 9821 w 9929"/>
                <a:gd name="connsiteY9" fmla="*/ 5509 h 10036"/>
                <a:gd name="connsiteX10" fmla="*/ 7784 w 9929"/>
                <a:gd name="connsiteY10" fmla="*/ 9491 h 10036"/>
                <a:gd name="connsiteX11" fmla="*/ 2926 w 9929"/>
                <a:gd name="connsiteY11" fmla="*/ 10000 h 10036"/>
                <a:gd name="connsiteX0-1" fmla="*/ 2947 w 10000"/>
                <a:gd name="connsiteY0-2" fmla="*/ 9964 h 9964"/>
                <a:gd name="connsiteX1-3" fmla="*/ 2156 w 10000"/>
                <a:gd name="connsiteY1-4" fmla="*/ 9457 h 9964"/>
                <a:gd name="connsiteX2-5" fmla="*/ 105 w 10000"/>
                <a:gd name="connsiteY2-6" fmla="*/ 5489 h 9964"/>
                <a:gd name="connsiteX3-7" fmla="*/ 105 w 10000"/>
                <a:gd name="connsiteY3-8" fmla="*/ 4475 h 9964"/>
                <a:gd name="connsiteX4-9" fmla="*/ 2156 w 10000"/>
                <a:gd name="connsiteY4-10" fmla="*/ 507 h 9964"/>
                <a:gd name="connsiteX5-11" fmla="*/ 2947 w 10000"/>
                <a:gd name="connsiteY5-12" fmla="*/ 0 h 9964"/>
                <a:gd name="connsiteX6-13" fmla="*/ 7049 w 10000"/>
                <a:gd name="connsiteY6-14" fmla="*/ 0 h 9964"/>
                <a:gd name="connsiteX7-15" fmla="*/ 7840 w 10000"/>
                <a:gd name="connsiteY7-16" fmla="*/ 507 h 9964"/>
                <a:gd name="connsiteX8-17" fmla="*/ 9891 w 10000"/>
                <a:gd name="connsiteY8-18" fmla="*/ 4475 h 9964"/>
                <a:gd name="connsiteX9-19" fmla="*/ 9891 w 10000"/>
                <a:gd name="connsiteY9-20" fmla="*/ 5489 h 9964"/>
                <a:gd name="connsiteX10-21" fmla="*/ 2947 w 10000"/>
                <a:gd name="connsiteY10-22" fmla="*/ 9964 h 9964"/>
                <a:gd name="connsiteX0-23" fmla="*/ 2947 w 10070"/>
                <a:gd name="connsiteY0-24" fmla="*/ 10000 h 10000"/>
                <a:gd name="connsiteX1-25" fmla="*/ 2156 w 10070"/>
                <a:gd name="connsiteY1-26" fmla="*/ 9491 h 10000"/>
                <a:gd name="connsiteX2-27" fmla="*/ 105 w 10070"/>
                <a:gd name="connsiteY2-28" fmla="*/ 5509 h 10000"/>
                <a:gd name="connsiteX3-29" fmla="*/ 105 w 10070"/>
                <a:gd name="connsiteY3-30" fmla="*/ 4491 h 10000"/>
                <a:gd name="connsiteX4-31" fmla="*/ 2156 w 10070"/>
                <a:gd name="connsiteY4-32" fmla="*/ 509 h 10000"/>
                <a:gd name="connsiteX5-33" fmla="*/ 2947 w 10070"/>
                <a:gd name="connsiteY5-34" fmla="*/ 0 h 10000"/>
                <a:gd name="connsiteX6-35" fmla="*/ 7049 w 10070"/>
                <a:gd name="connsiteY6-36" fmla="*/ 0 h 10000"/>
                <a:gd name="connsiteX7-37" fmla="*/ 7840 w 10070"/>
                <a:gd name="connsiteY7-38" fmla="*/ 509 h 10000"/>
                <a:gd name="connsiteX8-39" fmla="*/ 9891 w 10070"/>
                <a:gd name="connsiteY8-40" fmla="*/ 4491 h 10000"/>
                <a:gd name="connsiteX9-41" fmla="*/ 2947 w 10070"/>
                <a:gd name="connsiteY9-42" fmla="*/ 10000 h 10000"/>
                <a:gd name="connsiteX0-43" fmla="*/ 2947 w 8049"/>
                <a:gd name="connsiteY0-44" fmla="*/ 10391 h 10391"/>
                <a:gd name="connsiteX1-45" fmla="*/ 2156 w 8049"/>
                <a:gd name="connsiteY1-46" fmla="*/ 9882 h 10391"/>
                <a:gd name="connsiteX2-47" fmla="*/ 105 w 8049"/>
                <a:gd name="connsiteY2-48" fmla="*/ 5900 h 10391"/>
                <a:gd name="connsiteX3-49" fmla="*/ 105 w 8049"/>
                <a:gd name="connsiteY3-50" fmla="*/ 4882 h 10391"/>
                <a:gd name="connsiteX4-51" fmla="*/ 2156 w 8049"/>
                <a:gd name="connsiteY4-52" fmla="*/ 900 h 10391"/>
                <a:gd name="connsiteX5-53" fmla="*/ 2947 w 8049"/>
                <a:gd name="connsiteY5-54" fmla="*/ 391 h 10391"/>
                <a:gd name="connsiteX6-55" fmla="*/ 7049 w 8049"/>
                <a:gd name="connsiteY6-56" fmla="*/ 391 h 10391"/>
                <a:gd name="connsiteX7-57" fmla="*/ 7840 w 8049"/>
                <a:gd name="connsiteY7-58" fmla="*/ 900 h 10391"/>
                <a:gd name="connsiteX8-59" fmla="*/ 2947 w 8049"/>
                <a:gd name="connsiteY8-60" fmla="*/ 10391 h 10391"/>
                <a:gd name="connsiteX0-61" fmla="*/ 3660 w 9981"/>
                <a:gd name="connsiteY0-62" fmla="*/ 9640 h 9640"/>
                <a:gd name="connsiteX1-63" fmla="*/ 2678 w 9981"/>
                <a:gd name="connsiteY1-64" fmla="*/ 9150 h 9640"/>
                <a:gd name="connsiteX2-65" fmla="*/ 129 w 9981"/>
                <a:gd name="connsiteY2-66" fmla="*/ 5318 h 9640"/>
                <a:gd name="connsiteX3-67" fmla="*/ 129 w 9981"/>
                <a:gd name="connsiteY3-68" fmla="*/ 4338 h 9640"/>
                <a:gd name="connsiteX4-69" fmla="*/ 2678 w 9981"/>
                <a:gd name="connsiteY4-70" fmla="*/ 506 h 9640"/>
                <a:gd name="connsiteX5-71" fmla="*/ 3660 w 9981"/>
                <a:gd name="connsiteY5-72" fmla="*/ 16 h 9640"/>
                <a:gd name="connsiteX6-73" fmla="*/ 8757 w 9981"/>
                <a:gd name="connsiteY6-74" fmla="*/ 16 h 9640"/>
                <a:gd name="connsiteX7-75" fmla="*/ 9739 w 9981"/>
                <a:gd name="connsiteY7-76" fmla="*/ 506 h 9640"/>
                <a:gd name="connsiteX8-77" fmla="*/ 3660 w 9981"/>
                <a:gd name="connsiteY8-78" fmla="*/ 9640 h 9640"/>
                <a:gd name="connsiteX0-79" fmla="*/ 3667 w 9758"/>
                <a:gd name="connsiteY0-80" fmla="*/ 10713 h 10713"/>
                <a:gd name="connsiteX1-81" fmla="*/ 2683 w 9758"/>
                <a:gd name="connsiteY1-82" fmla="*/ 10205 h 10713"/>
                <a:gd name="connsiteX2-83" fmla="*/ 129 w 9758"/>
                <a:gd name="connsiteY2-84" fmla="*/ 6230 h 10713"/>
                <a:gd name="connsiteX3-85" fmla="*/ 129 w 9758"/>
                <a:gd name="connsiteY3-86" fmla="*/ 5213 h 10713"/>
                <a:gd name="connsiteX4-87" fmla="*/ 2683 w 9758"/>
                <a:gd name="connsiteY4-88" fmla="*/ 1238 h 10713"/>
                <a:gd name="connsiteX5-89" fmla="*/ 3667 w 9758"/>
                <a:gd name="connsiteY5-90" fmla="*/ 730 h 10713"/>
                <a:gd name="connsiteX6-91" fmla="*/ 8774 w 9758"/>
                <a:gd name="connsiteY6-92" fmla="*/ 730 h 10713"/>
                <a:gd name="connsiteX7-93" fmla="*/ 9758 w 9758"/>
                <a:gd name="connsiteY7-94" fmla="*/ 1238 h 10713"/>
                <a:gd name="connsiteX8-95" fmla="*/ 3667 w 9758"/>
                <a:gd name="connsiteY8-96" fmla="*/ 10713 h 10713"/>
                <a:gd name="connsiteX0-97" fmla="*/ 3758 w 10000"/>
                <a:gd name="connsiteY0-98" fmla="*/ 9319 h 9319"/>
                <a:gd name="connsiteX1-99" fmla="*/ 2750 w 10000"/>
                <a:gd name="connsiteY1-100" fmla="*/ 8845 h 9319"/>
                <a:gd name="connsiteX2-101" fmla="*/ 132 w 10000"/>
                <a:gd name="connsiteY2-102" fmla="*/ 5134 h 9319"/>
                <a:gd name="connsiteX3-103" fmla="*/ 132 w 10000"/>
                <a:gd name="connsiteY3-104" fmla="*/ 4185 h 9319"/>
                <a:gd name="connsiteX4-105" fmla="*/ 2750 w 10000"/>
                <a:gd name="connsiteY4-106" fmla="*/ 475 h 9319"/>
                <a:gd name="connsiteX5-107" fmla="*/ 3758 w 10000"/>
                <a:gd name="connsiteY5-108" fmla="*/ 0 h 9319"/>
                <a:gd name="connsiteX6-109" fmla="*/ 8992 w 10000"/>
                <a:gd name="connsiteY6-110" fmla="*/ 0 h 9319"/>
                <a:gd name="connsiteX7-111" fmla="*/ 10000 w 10000"/>
                <a:gd name="connsiteY7-112" fmla="*/ 475 h 9319"/>
                <a:gd name="connsiteX8-113" fmla="*/ 3758 w 10000"/>
                <a:gd name="connsiteY8-114" fmla="*/ 9319 h 9319"/>
                <a:gd name="connsiteX0-115" fmla="*/ 3758 w 10000"/>
                <a:gd name="connsiteY0-116" fmla="*/ 10000 h 10000"/>
                <a:gd name="connsiteX1-117" fmla="*/ 2750 w 10000"/>
                <a:gd name="connsiteY1-118" fmla="*/ 9491 h 10000"/>
                <a:gd name="connsiteX2-119" fmla="*/ 132 w 10000"/>
                <a:gd name="connsiteY2-120" fmla="*/ 5509 h 10000"/>
                <a:gd name="connsiteX3-121" fmla="*/ 132 w 10000"/>
                <a:gd name="connsiteY3-122" fmla="*/ 4491 h 10000"/>
                <a:gd name="connsiteX4-123" fmla="*/ 2750 w 10000"/>
                <a:gd name="connsiteY4-124" fmla="*/ 510 h 10000"/>
                <a:gd name="connsiteX5-125" fmla="*/ 3758 w 10000"/>
                <a:gd name="connsiteY5-126" fmla="*/ 0 h 10000"/>
                <a:gd name="connsiteX6-127" fmla="*/ 8992 w 10000"/>
                <a:gd name="connsiteY6-128" fmla="*/ 0 h 10000"/>
                <a:gd name="connsiteX7-129" fmla="*/ 10000 w 10000"/>
                <a:gd name="connsiteY7-130" fmla="*/ 510 h 10000"/>
                <a:gd name="connsiteX8-131" fmla="*/ 3758 w 10000"/>
                <a:gd name="connsiteY8-132" fmla="*/ 10000 h 10000"/>
                <a:gd name="connsiteX0-133" fmla="*/ 3758 w 10000"/>
                <a:gd name="connsiteY0-134" fmla="*/ 10000 h 10000"/>
                <a:gd name="connsiteX1-135" fmla="*/ 2750 w 10000"/>
                <a:gd name="connsiteY1-136" fmla="*/ 9491 h 10000"/>
                <a:gd name="connsiteX2-137" fmla="*/ 132 w 10000"/>
                <a:gd name="connsiteY2-138" fmla="*/ 5509 h 10000"/>
                <a:gd name="connsiteX3-139" fmla="*/ 132 w 10000"/>
                <a:gd name="connsiteY3-140" fmla="*/ 4491 h 10000"/>
                <a:gd name="connsiteX4-141" fmla="*/ 2750 w 10000"/>
                <a:gd name="connsiteY4-142" fmla="*/ 510 h 10000"/>
                <a:gd name="connsiteX5-143" fmla="*/ 3758 w 10000"/>
                <a:gd name="connsiteY5-144" fmla="*/ 0 h 10000"/>
                <a:gd name="connsiteX6-145" fmla="*/ 8992 w 10000"/>
                <a:gd name="connsiteY6-146" fmla="*/ 0 h 10000"/>
                <a:gd name="connsiteX7-147" fmla="*/ 10000 w 10000"/>
                <a:gd name="connsiteY7-148" fmla="*/ 510 h 10000"/>
                <a:gd name="connsiteX8-149" fmla="*/ 7779 w 10000"/>
                <a:gd name="connsiteY8-150" fmla="*/ 5715 h 10000"/>
                <a:gd name="connsiteX9-151" fmla="*/ 3758 w 10000"/>
                <a:gd name="connsiteY9-152" fmla="*/ 10000 h 10000"/>
                <a:gd name="connsiteX0-153" fmla="*/ 3758 w 10000"/>
                <a:gd name="connsiteY0-154" fmla="*/ 10000 h 10000"/>
                <a:gd name="connsiteX1-155" fmla="*/ 2750 w 10000"/>
                <a:gd name="connsiteY1-156" fmla="*/ 9491 h 10000"/>
                <a:gd name="connsiteX2-157" fmla="*/ 132 w 10000"/>
                <a:gd name="connsiteY2-158" fmla="*/ 5509 h 10000"/>
                <a:gd name="connsiteX3-159" fmla="*/ 132 w 10000"/>
                <a:gd name="connsiteY3-160" fmla="*/ 4491 h 10000"/>
                <a:gd name="connsiteX4-161" fmla="*/ 2750 w 10000"/>
                <a:gd name="connsiteY4-162" fmla="*/ 510 h 10000"/>
                <a:gd name="connsiteX5-163" fmla="*/ 3758 w 10000"/>
                <a:gd name="connsiteY5-164" fmla="*/ 0 h 10000"/>
                <a:gd name="connsiteX6-165" fmla="*/ 8992 w 10000"/>
                <a:gd name="connsiteY6-166" fmla="*/ 0 h 10000"/>
                <a:gd name="connsiteX7-167" fmla="*/ 10000 w 10000"/>
                <a:gd name="connsiteY7-168" fmla="*/ 510 h 10000"/>
                <a:gd name="connsiteX8-169" fmla="*/ 7779 w 10000"/>
                <a:gd name="connsiteY8-170" fmla="*/ 5715 h 10000"/>
                <a:gd name="connsiteX9-171" fmla="*/ 3758 w 10000"/>
                <a:gd name="connsiteY9-172" fmla="*/ 10000 h 10000"/>
                <a:gd name="connsiteX0-173" fmla="*/ 3758 w 10000"/>
                <a:gd name="connsiteY0-174" fmla="*/ 10000 h 10000"/>
                <a:gd name="connsiteX1-175" fmla="*/ 2750 w 10000"/>
                <a:gd name="connsiteY1-176" fmla="*/ 9491 h 10000"/>
                <a:gd name="connsiteX2-177" fmla="*/ 132 w 10000"/>
                <a:gd name="connsiteY2-178" fmla="*/ 5509 h 10000"/>
                <a:gd name="connsiteX3-179" fmla="*/ 132 w 10000"/>
                <a:gd name="connsiteY3-180" fmla="*/ 4491 h 10000"/>
                <a:gd name="connsiteX4-181" fmla="*/ 2750 w 10000"/>
                <a:gd name="connsiteY4-182" fmla="*/ 510 h 10000"/>
                <a:gd name="connsiteX5-183" fmla="*/ 3758 w 10000"/>
                <a:gd name="connsiteY5-184" fmla="*/ 0 h 10000"/>
                <a:gd name="connsiteX6-185" fmla="*/ 8992 w 10000"/>
                <a:gd name="connsiteY6-186" fmla="*/ 0 h 10000"/>
                <a:gd name="connsiteX7-187" fmla="*/ 10000 w 10000"/>
                <a:gd name="connsiteY7-188" fmla="*/ 510 h 10000"/>
                <a:gd name="connsiteX8-189" fmla="*/ 7779 w 10000"/>
                <a:gd name="connsiteY8-190" fmla="*/ 5715 h 10000"/>
                <a:gd name="connsiteX9-191" fmla="*/ 3758 w 10000"/>
                <a:gd name="connsiteY9-192" fmla="*/ 10000 h 10000"/>
                <a:gd name="connsiteX0-193" fmla="*/ 3758 w 10000"/>
                <a:gd name="connsiteY0-194" fmla="*/ 10000 h 10000"/>
                <a:gd name="connsiteX1-195" fmla="*/ 2750 w 10000"/>
                <a:gd name="connsiteY1-196" fmla="*/ 9491 h 10000"/>
                <a:gd name="connsiteX2-197" fmla="*/ 132 w 10000"/>
                <a:gd name="connsiteY2-198" fmla="*/ 5509 h 10000"/>
                <a:gd name="connsiteX3-199" fmla="*/ 132 w 10000"/>
                <a:gd name="connsiteY3-200" fmla="*/ 4491 h 10000"/>
                <a:gd name="connsiteX4-201" fmla="*/ 2750 w 10000"/>
                <a:gd name="connsiteY4-202" fmla="*/ 510 h 10000"/>
                <a:gd name="connsiteX5-203" fmla="*/ 3758 w 10000"/>
                <a:gd name="connsiteY5-204" fmla="*/ 0 h 10000"/>
                <a:gd name="connsiteX6-205" fmla="*/ 8992 w 10000"/>
                <a:gd name="connsiteY6-206" fmla="*/ 0 h 10000"/>
                <a:gd name="connsiteX7-207" fmla="*/ 10000 w 10000"/>
                <a:gd name="connsiteY7-208" fmla="*/ 510 h 10000"/>
                <a:gd name="connsiteX8-209" fmla="*/ 7657 w 10000"/>
                <a:gd name="connsiteY8-210" fmla="*/ 5358 h 10000"/>
                <a:gd name="connsiteX9-211" fmla="*/ 3758 w 10000"/>
                <a:gd name="connsiteY9-212" fmla="*/ 10000 h 10000"/>
                <a:gd name="connsiteX0-213" fmla="*/ 3758 w 10000"/>
                <a:gd name="connsiteY0-214" fmla="*/ 10000 h 10000"/>
                <a:gd name="connsiteX1-215" fmla="*/ 2750 w 10000"/>
                <a:gd name="connsiteY1-216" fmla="*/ 9491 h 10000"/>
                <a:gd name="connsiteX2-217" fmla="*/ 132 w 10000"/>
                <a:gd name="connsiteY2-218" fmla="*/ 5509 h 10000"/>
                <a:gd name="connsiteX3-219" fmla="*/ 132 w 10000"/>
                <a:gd name="connsiteY3-220" fmla="*/ 4491 h 10000"/>
                <a:gd name="connsiteX4-221" fmla="*/ 2750 w 10000"/>
                <a:gd name="connsiteY4-222" fmla="*/ 510 h 10000"/>
                <a:gd name="connsiteX5-223" fmla="*/ 3758 w 10000"/>
                <a:gd name="connsiteY5-224" fmla="*/ 0 h 10000"/>
                <a:gd name="connsiteX6-225" fmla="*/ 8992 w 10000"/>
                <a:gd name="connsiteY6-226" fmla="*/ 0 h 10000"/>
                <a:gd name="connsiteX7-227" fmla="*/ 10000 w 10000"/>
                <a:gd name="connsiteY7-228" fmla="*/ 510 h 10000"/>
                <a:gd name="connsiteX8-229" fmla="*/ 6803 w 10000"/>
                <a:gd name="connsiteY8-230" fmla="*/ 4894 h 10000"/>
                <a:gd name="connsiteX9-231" fmla="*/ 3758 w 10000"/>
                <a:gd name="connsiteY9-232" fmla="*/ 10000 h 10000"/>
                <a:gd name="connsiteX0-233" fmla="*/ 3758 w 10000"/>
                <a:gd name="connsiteY0-234" fmla="*/ 10000 h 10000"/>
                <a:gd name="connsiteX1-235" fmla="*/ 2750 w 10000"/>
                <a:gd name="connsiteY1-236" fmla="*/ 9491 h 10000"/>
                <a:gd name="connsiteX2-237" fmla="*/ 132 w 10000"/>
                <a:gd name="connsiteY2-238" fmla="*/ 5509 h 10000"/>
                <a:gd name="connsiteX3-239" fmla="*/ 132 w 10000"/>
                <a:gd name="connsiteY3-240" fmla="*/ 4491 h 10000"/>
                <a:gd name="connsiteX4-241" fmla="*/ 2750 w 10000"/>
                <a:gd name="connsiteY4-242" fmla="*/ 510 h 10000"/>
                <a:gd name="connsiteX5-243" fmla="*/ 3758 w 10000"/>
                <a:gd name="connsiteY5-244" fmla="*/ 0 h 10000"/>
                <a:gd name="connsiteX6-245" fmla="*/ 8992 w 10000"/>
                <a:gd name="connsiteY6-246" fmla="*/ 0 h 10000"/>
                <a:gd name="connsiteX7-247" fmla="*/ 10000 w 10000"/>
                <a:gd name="connsiteY7-248" fmla="*/ 510 h 10000"/>
                <a:gd name="connsiteX8-249" fmla="*/ 6803 w 10000"/>
                <a:gd name="connsiteY8-250" fmla="*/ 4894 h 10000"/>
                <a:gd name="connsiteX9-251" fmla="*/ 3758 w 10000"/>
                <a:gd name="connsiteY9-252" fmla="*/ 10000 h 10000"/>
                <a:gd name="connsiteX0-253" fmla="*/ 3758 w 10000"/>
                <a:gd name="connsiteY0-254" fmla="*/ 10000 h 10000"/>
                <a:gd name="connsiteX1-255" fmla="*/ 2750 w 10000"/>
                <a:gd name="connsiteY1-256" fmla="*/ 9491 h 10000"/>
                <a:gd name="connsiteX2-257" fmla="*/ 132 w 10000"/>
                <a:gd name="connsiteY2-258" fmla="*/ 5509 h 10000"/>
                <a:gd name="connsiteX3-259" fmla="*/ 132 w 10000"/>
                <a:gd name="connsiteY3-260" fmla="*/ 4491 h 10000"/>
                <a:gd name="connsiteX4-261" fmla="*/ 2750 w 10000"/>
                <a:gd name="connsiteY4-262" fmla="*/ 510 h 10000"/>
                <a:gd name="connsiteX5-263" fmla="*/ 3758 w 10000"/>
                <a:gd name="connsiteY5-264" fmla="*/ 0 h 10000"/>
                <a:gd name="connsiteX6-265" fmla="*/ 8992 w 10000"/>
                <a:gd name="connsiteY6-266" fmla="*/ 0 h 10000"/>
                <a:gd name="connsiteX7-267" fmla="*/ 10000 w 10000"/>
                <a:gd name="connsiteY7-268" fmla="*/ 510 h 10000"/>
                <a:gd name="connsiteX8-269" fmla="*/ 6803 w 10000"/>
                <a:gd name="connsiteY8-270" fmla="*/ 4894 h 10000"/>
                <a:gd name="connsiteX9-271" fmla="*/ 3758 w 10000"/>
                <a:gd name="connsiteY9-272" fmla="*/ 10000 h 10000"/>
                <a:gd name="connsiteX0-273" fmla="*/ 3758 w 10027"/>
                <a:gd name="connsiteY0-274" fmla="*/ 10000 h 10000"/>
                <a:gd name="connsiteX1-275" fmla="*/ 2750 w 10027"/>
                <a:gd name="connsiteY1-276" fmla="*/ 9491 h 10000"/>
                <a:gd name="connsiteX2-277" fmla="*/ 132 w 10027"/>
                <a:gd name="connsiteY2-278" fmla="*/ 5509 h 10000"/>
                <a:gd name="connsiteX3-279" fmla="*/ 132 w 10027"/>
                <a:gd name="connsiteY3-280" fmla="*/ 4491 h 10000"/>
                <a:gd name="connsiteX4-281" fmla="*/ 2750 w 10027"/>
                <a:gd name="connsiteY4-282" fmla="*/ 510 h 10000"/>
                <a:gd name="connsiteX5-283" fmla="*/ 3758 w 10027"/>
                <a:gd name="connsiteY5-284" fmla="*/ 0 h 10000"/>
                <a:gd name="connsiteX6-285" fmla="*/ 8992 w 10027"/>
                <a:gd name="connsiteY6-286" fmla="*/ 0 h 10000"/>
                <a:gd name="connsiteX7-287" fmla="*/ 10000 w 10027"/>
                <a:gd name="connsiteY7-288" fmla="*/ 510 h 10000"/>
                <a:gd name="connsiteX8-289" fmla="*/ 6803 w 10027"/>
                <a:gd name="connsiteY8-290" fmla="*/ 4894 h 10000"/>
                <a:gd name="connsiteX9-291" fmla="*/ 3758 w 10027"/>
                <a:gd name="connsiteY9-292" fmla="*/ 10000 h 10000"/>
                <a:gd name="connsiteX0-293" fmla="*/ 3758 w 10033"/>
                <a:gd name="connsiteY0-294" fmla="*/ 10000 h 10000"/>
                <a:gd name="connsiteX1-295" fmla="*/ 2750 w 10033"/>
                <a:gd name="connsiteY1-296" fmla="*/ 9491 h 10000"/>
                <a:gd name="connsiteX2-297" fmla="*/ 132 w 10033"/>
                <a:gd name="connsiteY2-298" fmla="*/ 5509 h 10000"/>
                <a:gd name="connsiteX3-299" fmla="*/ 132 w 10033"/>
                <a:gd name="connsiteY3-300" fmla="*/ 4491 h 10000"/>
                <a:gd name="connsiteX4-301" fmla="*/ 2750 w 10033"/>
                <a:gd name="connsiteY4-302" fmla="*/ 510 h 10000"/>
                <a:gd name="connsiteX5-303" fmla="*/ 3758 w 10033"/>
                <a:gd name="connsiteY5-304" fmla="*/ 0 h 10000"/>
                <a:gd name="connsiteX6-305" fmla="*/ 8992 w 10033"/>
                <a:gd name="connsiteY6-306" fmla="*/ 0 h 10000"/>
                <a:gd name="connsiteX7-307" fmla="*/ 10000 w 10033"/>
                <a:gd name="connsiteY7-308" fmla="*/ 510 h 10000"/>
                <a:gd name="connsiteX8-309" fmla="*/ 6864 w 10033"/>
                <a:gd name="connsiteY8-310" fmla="*/ 5055 h 10000"/>
                <a:gd name="connsiteX9-311" fmla="*/ 3758 w 10033"/>
                <a:gd name="connsiteY9-312" fmla="*/ 10000 h 10000"/>
                <a:gd name="connsiteX0-313" fmla="*/ 3758 w 10035"/>
                <a:gd name="connsiteY0-314" fmla="*/ 10000 h 10000"/>
                <a:gd name="connsiteX1-315" fmla="*/ 2750 w 10035"/>
                <a:gd name="connsiteY1-316" fmla="*/ 9491 h 10000"/>
                <a:gd name="connsiteX2-317" fmla="*/ 132 w 10035"/>
                <a:gd name="connsiteY2-318" fmla="*/ 5509 h 10000"/>
                <a:gd name="connsiteX3-319" fmla="*/ 132 w 10035"/>
                <a:gd name="connsiteY3-320" fmla="*/ 4491 h 10000"/>
                <a:gd name="connsiteX4-321" fmla="*/ 2750 w 10035"/>
                <a:gd name="connsiteY4-322" fmla="*/ 510 h 10000"/>
                <a:gd name="connsiteX5-323" fmla="*/ 3758 w 10035"/>
                <a:gd name="connsiteY5-324" fmla="*/ 0 h 10000"/>
                <a:gd name="connsiteX6-325" fmla="*/ 8992 w 10035"/>
                <a:gd name="connsiteY6-326" fmla="*/ 0 h 10000"/>
                <a:gd name="connsiteX7-327" fmla="*/ 10000 w 10035"/>
                <a:gd name="connsiteY7-328" fmla="*/ 510 h 10000"/>
                <a:gd name="connsiteX8-329" fmla="*/ 6864 w 10035"/>
                <a:gd name="connsiteY8-330" fmla="*/ 5055 h 10000"/>
                <a:gd name="connsiteX9-331" fmla="*/ 3758 w 10035"/>
                <a:gd name="connsiteY9-332" fmla="*/ 10000 h 10000"/>
                <a:gd name="connsiteX0-333" fmla="*/ 3758 w 10008"/>
                <a:gd name="connsiteY0-334" fmla="*/ 10000 h 10000"/>
                <a:gd name="connsiteX1-335" fmla="*/ 2750 w 10008"/>
                <a:gd name="connsiteY1-336" fmla="*/ 9491 h 10000"/>
                <a:gd name="connsiteX2-337" fmla="*/ 132 w 10008"/>
                <a:gd name="connsiteY2-338" fmla="*/ 5509 h 10000"/>
                <a:gd name="connsiteX3-339" fmla="*/ 132 w 10008"/>
                <a:gd name="connsiteY3-340" fmla="*/ 4491 h 10000"/>
                <a:gd name="connsiteX4-341" fmla="*/ 2750 w 10008"/>
                <a:gd name="connsiteY4-342" fmla="*/ 510 h 10000"/>
                <a:gd name="connsiteX5-343" fmla="*/ 3758 w 10008"/>
                <a:gd name="connsiteY5-344" fmla="*/ 0 h 10000"/>
                <a:gd name="connsiteX6-345" fmla="*/ 8992 w 10008"/>
                <a:gd name="connsiteY6-346" fmla="*/ 0 h 10000"/>
                <a:gd name="connsiteX7-347" fmla="*/ 10000 w 10008"/>
                <a:gd name="connsiteY7-348" fmla="*/ 510 h 10000"/>
                <a:gd name="connsiteX8-349" fmla="*/ 6864 w 10008"/>
                <a:gd name="connsiteY8-350" fmla="*/ 5055 h 10000"/>
                <a:gd name="connsiteX9-351" fmla="*/ 3758 w 10008"/>
                <a:gd name="connsiteY9-352" fmla="*/ 10000 h 10000"/>
                <a:gd name="connsiteX0-353" fmla="*/ 3758 w 10031"/>
                <a:gd name="connsiteY0-354" fmla="*/ 10000 h 10000"/>
                <a:gd name="connsiteX1-355" fmla="*/ 2750 w 10031"/>
                <a:gd name="connsiteY1-356" fmla="*/ 9491 h 10000"/>
                <a:gd name="connsiteX2-357" fmla="*/ 132 w 10031"/>
                <a:gd name="connsiteY2-358" fmla="*/ 5509 h 10000"/>
                <a:gd name="connsiteX3-359" fmla="*/ 132 w 10031"/>
                <a:gd name="connsiteY3-360" fmla="*/ 4491 h 10000"/>
                <a:gd name="connsiteX4-361" fmla="*/ 2750 w 10031"/>
                <a:gd name="connsiteY4-362" fmla="*/ 510 h 10000"/>
                <a:gd name="connsiteX5-363" fmla="*/ 3758 w 10031"/>
                <a:gd name="connsiteY5-364" fmla="*/ 0 h 10000"/>
                <a:gd name="connsiteX6-365" fmla="*/ 8992 w 10031"/>
                <a:gd name="connsiteY6-366" fmla="*/ 0 h 10000"/>
                <a:gd name="connsiteX7-367" fmla="*/ 10000 w 10031"/>
                <a:gd name="connsiteY7-368" fmla="*/ 510 h 10000"/>
                <a:gd name="connsiteX8-369" fmla="*/ 6864 w 10031"/>
                <a:gd name="connsiteY8-370" fmla="*/ 5055 h 10000"/>
                <a:gd name="connsiteX9-371" fmla="*/ 3758 w 10031"/>
                <a:gd name="connsiteY9-372" fmla="*/ 10000 h 10000"/>
                <a:gd name="connsiteX0-373" fmla="*/ 3758 w 10031"/>
                <a:gd name="connsiteY0-374" fmla="*/ 10000 h 10000"/>
                <a:gd name="connsiteX1-375" fmla="*/ 2750 w 10031"/>
                <a:gd name="connsiteY1-376" fmla="*/ 9491 h 10000"/>
                <a:gd name="connsiteX2-377" fmla="*/ 132 w 10031"/>
                <a:gd name="connsiteY2-378" fmla="*/ 5509 h 10000"/>
                <a:gd name="connsiteX3-379" fmla="*/ 132 w 10031"/>
                <a:gd name="connsiteY3-380" fmla="*/ 4491 h 10000"/>
                <a:gd name="connsiteX4-381" fmla="*/ 2750 w 10031"/>
                <a:gd name="connsiteY4-382" fmla="*/ 510 h 10000"/>
                <a:gd name="connsiteX5-383" fmla="*/ 3758 w 10031"/>
                <a:gd name="connsiteY5-384" fmla="*/ 0 h 10000"/>
                <a:gd name="connsiteX6-385" fmla="*/ 8992 w 10031"/>
                <a:gd name="connsiteY6-386" fmla="*/ 0 h 10000"/>
                <a:gd name="connsiteX7-387" fmla="*/ 10000 w 10031"/>
                <a:gd name="connsiteY7-388" fmla="*/ 510 h 10000"/>
                <a:gd name="connsiteX8-389" fmla="*/ 6864 w 10031"/>
                <a:gd name="connsiteY8-390" fmla="*/ 5055 h 10000"/>
                <a:gd name="connsiteX9-391" fmla="*/ 3758 w 10031"/>
                <a:gd name="connsiteY9-392" fmla="*/ 10000 h 10000"/>
                <a:gd name="connsiteX0-393" fmla="*/ 3758 w 10035"/>
                <a:gd name="connsiteY0-394" fmla="*/ 10000 h 10000"/>
                <a:gd name="connsiteX1-395" fmla="*/ 2750 w 10035"/>
                <a:gd name="connsiteY1-396" fmla="*/ 9491 h 10000"/>
                <a:gd name="connsiteX2-397" fmla="*/ 132 w 10035"/>
                <a:gd name="connsiteY2-398" fmla="*/ 5509 h 10000"/>
                <a:gd name="connsiteX3-399" fmla="*/ 132 w 10035"/>
                <a:gd name="connsiteY3-400" fmla="*/ 4491 h 10000"/>
                <a:gd name="connsiteX4-401" fmla="*/ 2750 w 10035"/>
                <a:gd name="connsiteY4-402" fmla="*/ 510 h 10000"/>
                <a:gd name="connsiteX5-403" fmla="*/ 3758 w 10035"/>
                <a:gd name="connsiteY5-404" fmla="*/ 0 h 10000"/>
                <a:gd name="connsiteX6-405" fmla="*/ 8992 w 10035"/>
                <a:gd name="connsiteY6-406" fmla="*/ 0 h 10000"/>
                <a:gd name="connsiteX7-407" fmla="*/ 10000 w 10035"/>
                <a:gd name="connsiteY7-408" fmla="*/ 510 h 10000"/>
                <a:gd name="connsiteX8-409" fmla="*/ 6864 w 10035"/>
                <a:gd name="connsiteY8-410" fmla="*/ 5055 h 10000"/>
                <a:gd name="connsiteX9-411" fmla="*/ 3758 w 10035"/>
                <a:gd name="connsiteY9-412" fmla="*/ 10000 h 10000"/>
                <a:gd name="connsiteX0-413" fmla="*/ 3758 w 10008"/>
                <a:gd name="connsiteY0-414" fmla="*/ 10000 h 10000"/>
                <a:gd name="connsiteX1-415" fmla="*/ 2750 w 10008"/>
                <a:gd name="connsiteY1-416" fmla="*/ 9491 h 10000"/>
                <a:gd name="connsiteX2-417" fmla="*/ 132 w 10008"/>
                <a:gd name="connsiteY2-418" fmla="*/ 5509 h 10000"/>
                <a:gd name="connsiteX3-419" fmla="*/ 132 w 10008"/>
                <a:gd name="connsiteY3-420" fmla="*/ 4491 h 10000"/>
                <a:gd name="connsiteX4-421" fmla="*/ 2750 w 10008"/>
                <a:gd name="connsiteY4-422" fmla="*/ 510 h 10000"/>
                <a:gd name="connsiteX5-423" fmla="*/ 3758 w 10008"/>
                <a:gd name="connsiteY5-424" fmla="*/ 0 h 10000"/>
                <a:gd name="connsiteX6-425" fmla="*/ 8992 w 10008"/>
                <a:gd name="connsiteY6-426" fmla="*/ 0 h 10000"/>
                <a:gd name="connsiteX7-427" fmla="*/ 10000 w 10008"/>
                <a:gd name="connsiteY7-428" fmla="*/ 510 h 10000"/>
                <a:gd name="connsiteX8-429" fmla="*/ 6864 w 10008"/>
                <a:gd name="connsiteY8-430" fmla="*/ 5055 h 10000"/>
                <a:gd name="connsiteX9-431" fmla="*/ 3758 w 10008"/>
                <a:gd name="connsiteY9-432" fmla="*/ 10000 h 10000"/>
                <a:gd name="connsiteX0-433" fmla="*/ 3758 w 10008"/>
                <a:gd name="connsiteY0-434" fmla="*/ 10000 h 10000"/>
                <a:gd name="connsiteX1-435" fmla="*/ 2750 w 10008"/>
                <a:gd name="connsiteY1-436" fmla="*/ 9491 h 10000"/>
                <a:gd name="connsiteX2-437" fmla="*/ 132 w 10008"/>
                <a:gd name="connsiteY2-438" fmla="*/ 5509 h 10000"/>
                <a:gd name="connsiteX3-439" fmla="*/ 132 w 10008"/>
                <a:gd name="connsiteY3-440" fmla="*/ 4491 h 10000"/>
                <a:gd name="connsiteX4-441" fmla="*/ 2750 w 10008"/>
                <a:gd name="connsiteY4-442" fmla="*/ 510 h 10000"/>
                <a:gd name="connsiteX5-443" fmla="*/ 3758 w 10008"/>
                <a:gd name="connsiteY5-444" fmla="*/ 0 h 10000"/>
                <a:gd name="connsiteX6-445" fmla="*/ 8992 w 10008"/>
                <a:gd name="connsiteY6-446" fmla="*/ 0 h 10000"/>
                <a:gd name="connsiteX7-447" fmla="*/ 10000 w 10008"/>
                <a:gd name="connsiteY7-448" fmla="*/ 510 h 10000"/>
                <a:gd name="connsiteX8-449" fmla="*/ 6864 w 10008"/>
                <a:gd name="connsiteY8-450" fmla="*/ 5055 h 10000"/>
                <a:gd name="connsiteX9-451" fmla="*/ 3758 w 10008"/>
                <a:gd name="connsiteY9-452" fmla="*/ 10000 h 10000"/>
                <a:gd name="connsiteX0-453" fmla="*/ 3758 w 10008"/>
                <a:gd name="connsiteY0-454" fmla="*/ 10000 h 10000"/>
                <a:gd name="connsiteX1-455" fmla="*/ 2750 w 10008"/>
                <a:gd name="connsiteY1-456" fmla="*/ 9491 h 10000"/>
                <a:gd name="connsiteX2-457" fmla="*/ 132 w 10008"/>
                <a:gd name="connsiteY2-458" fmla="*/ 5509 h 10000"/>
                <a:gd name="connsiteX3-459" fmla="*/ 132 w 10008"/>
                <a:gd name="connsiteY3-460" fmla="*/ 4491 h 10000"/>
                <a:gd name="connsiteX4-461" fmla="*/ 2750 w 10008"/>
                <a:gd name="connsiteY4-462" fmla="*/ 510 h 10000"/>
                <a:gd name="connsiteX5-463" fmla="*/ 3758 w 10008"/>
                <a:gd name="connsiteY5-464" fmla="*/ 0 h 10000"/>
                <a:gd name="connsiteX6-465" fmla="*/ 8992 w 10008"/>
                <a:gd name="connsiteY6-466" fmla="*/ 0 h 10000"/>
                <a:gd name="connsiteX7-467" fmla="*/ 10000 w 10008"/>
                <a:gd name="connsiteY7-468" fmla="*/ 510 h 10000"/>
                <a:gd name="connsiteX8-469" fmla="*/ 6864 w 10008"/>
                <a:gd name="connsiteY8-470" fmla="*/ 5055 h 10000"/>
                <a:gd name="connsiteX9-471" fmla="*/ 3758 w 10008"/>
                <a:gd name="connsiteY9-472" fmla="*/ 10000 h 10000"/>
                <a:gd name="connsiteX0-473" fmla="*/ 3758 w 10008"/>
                <a:gd name="connsiteY0-474" fmla="*/ 10000 h 10000"/>
                <a:gd name="connsiteX1-475" fmla="*/ 2750 w 10008"/>
                <a:gd name="connsiteY1-476" fmla="*/ 9491 h 10000"/>
                <a:gd name="connsiteX2-477" fmla="*/ 132 w 10008"/>
                <a:gd name="connsiteY2-478" fmla="*/ 5509 h 10000"/>
                <a:gd name="connsiteX3-479" fmla="*/ 132 w 10008"/>
                <a:gd name="connsiteY3-480" fmla="*/ 4491 h 10000"/>
                <a:gd name="connsiteX4-481" fmla="*/ 2750 w 10008"/>
                <a:gd name="connsiteY4-482" fmla="*/ 510 h 10000"/>
                <a:gd name="connsiteX5-483" fmla="*/ 3758 w 10008"/>
                <a:gd name="connsiteY5-484" fmla="*/ 0 h 10000"/>
                <a:gd name="connsiteX6-485" fmla="*/ 8992 w 10008"/>
                <a:gd name="connsiteY6-486" fmla="*/ 0 h 10000"/>
                <a:gd name="connsiteX7-487" fmla="*/ 10000 w 10008"/>
                <a:gd name="connsiteY7-488" fmla="*/ 510 h 10000"/>
                <a:gd name="connsiteX8-489" fmla="*/ 6864 w 10008"/>
                <a:gd name="connsiteY8-490" fmla="*/ 5055 h 10000"/>
                <a:gd name="connsiteX9-491" fmla="*/ 3758 w 10008"/>
                <a:gd name="connsiteY9-492" fmla="*/ 10000 h 10000"/>
                <a:gd name="connsiteX0-493" fmla="*/ 3758 w 10008"/>
                <a:gd name="connsiteY0-494" fmla="*/ 10000 h 10000"/>
                <a:gd name="connsiteX1-495" fmla="*/ 2750 w 10008"/>
                <a:gd name="connsiteY1-496" fmla="*/ 9491 h 10000"/>
                <a:gd name="connsiteX2-497" fmla="*/ 132 w 10008"/>
                <a:gd name="connsiteY2-498" fmla="*/ 5509 h 10000"/>
                <a:gd name="connsiteX3-499" fmla="*/ 132 w 10008"/>
                <a:gd name="connsiteY3-500" fmla="*/ 4491 h 10000"/>
                <a:gd name="connsiteX4-501" fmla="*/ 2750 w 10008"/>
                <a:gd name="connsiteY4-502" fmla="*/ 510 h 10000"/>
                <a:gd name="connsiteX5-503" fmla="*/ 3758 w 10008"/>
                <a:gd name="connsiteY5-504" fmla="*/ 0 h 10000"/>
                <a:gd name="connsiteX6-505" fmla="*/ 8992 w 10008"/>
                <a:gd name="connsiteY6-506" fmla="*/ 0 h 10000"/>
                <a:gd name="connsiteX7-507" fmla="*/ 10000 w 10008"/>
                <a:gd name="connsiteY7-508" fmla="*/ 510 h 10000"/>
                <a:gd name="connsiteX8-509" fmla="*/ 6864 w 10008"/>
                <a:gd name="connsiteY8-510" fmla="*/ 5055 h 10000"/>
                <a:gd name="connsiteX9-511" fmla="*/ 3758 w 10008"/>
                <a:gd name="connsiteY9-512" fmla="*/ 10000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10008" h="10000">
                  <a:moveTo>
                    <a:pt x="3758" y="10000"/>
                  </a:moveTo>
                  <a:cubicBezTo>
                    <a:pt x="3393" y="10000"/>
                    <a:pt x="2935" y="9770"/>
                    <a:pt x="2750" y="9491"/>
                  </a:cubicBezTo>
                  <a:lnTo>
                    <a:pt x="132" y="5509"/>
                  </a:lnTo>
                  <a:cubicBezTo>
                    <a:pt x="-44" y="5230"/>
                    <a:pt x="-44" y="4770"/>
                    <a:pt x="132" y="4491"/>
                  </a:cubicBezTo>
                  <a:lnTo>
                    <a:pt x="2750" y="510"/>
                  </a:lnTo>
                  <a:cubicBezTo>
                    <a:pt x="2935" y="231"/>
                    <a:pt x="3393" y="0"/>
                    <a:pt x="3758" y="0"/>
                  </a:cubicBezTo>
                  <a:lnTo>
                    <a:pt x="8992" y="0"/>
                  </a:lnTo>
                  <a:cubicBezTo>
                    <a:pt x="9365" y="0"/>
                    <a:pt x="9853" y="233"/>
                    <a:pt x="10000" y="510"/>
                  </a:cubicBezTo>
                  <a:cubicBezTo>
                    <a:pt x="10057" y="2976"/>
                    <a:pt x="9918" y="4465"/>
                    <a:pt x="6864" y="5055"/>
                  </a:cubicBezTo>
                  <a:cubicBezTo>
                    <a:pt x="3496" y="5539"/>
                    <a:pt x="4596" y="9371"/>
                    <a:pt x="3758" y="10000"/>
                  </a:cubicBezTo>
                  <a:close/>
                </a:path>
              </a:pathLst>
            </a:custGeom>
            <a:gradFill flip="none" rotWithShape="1">
              <a:gsLst>
                <a:gs pos="50000">
                  <a:srgbClr val="FFFFFF">
                    <a:alpha val="23000"/>
                  </a:srgbClr>
                </a:gs>
                <a:gs pos="0">
                  <a:schemeClr val="bg1">
                    <a:alpha val="0"/>
                  </a:schemeClr>
                </a:gs>
                <a:gs pos="74000">
                  <a:schemeClr val="bg1">
                    <a:lumMod val="88000"/>
                    <a:lumOff val="12000"/>
                    <a:alpha val="80000"/>
                  </a:schemeClr>
                </a:gs>
              </a:gsLst>
              <a:lin ang="2700000" scaled="1"/>
              <a:tileRect/>
            </a:gradFill>
            <a:ln w="12700">
              <a:noFill/>
            </a:ln>
            <a:effectLst/>
          </p:spPr>
          <p:txBody>
            <a:bodyPr vert="horz" wrap="square" lIns="68580" tIns="34290" rIns="68580" bIns="34290" numCol="1" anchor="t" anchorCtr="0" compatLnSpc="1"/>
            <a:lstStyle/>
            <a:p>
              <a:endParaRPr lang="zh-CN" altLang="en-US" dirty="0">
                <a:cs typeface="+mn-ea"/>
                <a:sym typeface="+mn-lt"/>
              </a:endParaRPr>
            </a:p>
          </p:txBody>
        </p:sp>
        <p:grpSp>
          <p:nvGrpSpPr>
            <p:cNvPr id="123" name="组合 122" descr="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
            <p:cNvGrpSpPr/>
            <p:nvPr/>
          </p:nvGrpSpPr>
          <p:grpSpPr>
            <a:xfrm>
              <a:off x="6299134" y="2063708"/>
              <a:ext cx="776055" cy="557425"/>
              <a:chOff x="897622" y="2414802"/>
              <a:chExt cx="1001347" cy="719249"/>
            </a:xfrm>
          </p:grpSpPr>
          <p:sp>
            <p:nvSpPr>
              <p:cNvPr id="124" name="文本框 123"/>
              <p:cNvSpPr txBox="1"/>
              <p:nvPr/>
            </p:nvSpPr>
            <p:spPr>
              <a:xfrm>
                <a:off x="986173" y="2414802"/>
                <a:ext cx="802263" cy="595689"/>
              </a:xfrm>
              <a:prstGeom prst="rect">
                <a:avLst/>
              </a:prstGeom>
              <a:noFill/>
              <a:ln>
                <a:noFill/>
              </a:ln>
              <a:effectLst>
                <a:innerShdw blurRad="63500" dist="50800" dir="13500000">
                  <a:prstClr val="black">
                    <a:alpha val="50000"/>
                  </a:prstClr>
                </a:innerShdw>
              </a:effectLst>
            </p:spPr>
            <p:txBody>
              <a:bodyPr wrap="square" rtlCol="0">
                <a:spAutoFit/>
              </a:bodyPr>
              <a:lstStyle/>
              <a:p>
                <a:pPr algn="ctr"/>
                <a:r>
                  <a:rPr lang="en-US" altLang="zh-CN" sz="2400" dirty="0">
                    <a:ln w="15875">
                      <a:noFill/>
                    </a:ln>
                    <a:solidFill>
                      <a:schemeClr val="bg1"/>
                    </a:solidFill>
                    <a:cs typeface="+mn-ea"/>
                    <a:sym typeface="+mn-lt"/>
                  </a:rPr>
                  <a:t>01</a:t>
                </a:r>
                <a:endParaRPr lang="zh-CN" altLang="en-US" sz="2400" dirty="0">
                  <a:ln w="15875">
                    <a:noFill/>
                  </a:ln>
                  <a:solidFill>
                    <a:schemeClr val="bg1"/>
                  </a:solidFill>
                  <a:cs typeface="+mn-ea"/>
                  <a:sym typeface="+mn-lt"/>
                </a:endParaRPr>
              </a:p>
            </p:txBody>
          </p:sp>
          <p:sp>
            <p:nvSpPr>
              <p:cNvPr id="125" name="文本框 124"/>
              <p:cNvSpPr txBox="1"/>
              <p:nvPr/>
            </p:nvSpPr>
            <p:spPr>
              <a:xfrm>
                <a:off x="897622" y="2856062"/>
                <a:ext cx="1001347" cy="277989"/>
              </a:xfrm>
              <a:prstGeom prst="rect">
                <a:avLst/>
              </a:prstGeom>
              <a:noFill/>
            </p:spPr>
            <p:txBody>
              <a:bodyPr wrap="square" rtlCol="0">
                <a:spAutoFit/>
              </a:bodyPr>
              <a:lstStyle/>
              <a:p>
                <a:pPr algn="ctr"/>
                <a:endParaRPr lang="zh-CN" altLang="en-US" sz="800" dirty="0">
                  <a:solidFill>
                    <a:schemeClr val="bg1"/>
                  </a:solidFill>
                  <a:cs typeface="+mn-ea"/>
                  <a:sym typeface="+mn-lt"/>
                </a:endParaRPr>
              </a:p>
            </p:txBody>
          </p:sp>
        </p:grpSp>
      </p:grpSp>
      <p:grpSp>
        <p:nvGrpSpPr>
          <p:cNvPr id="126" name="组合 125" descr="e7d195523061f1c0deeec63e560781cfd59afb0ea006f2a87ABB68BF51EA6619813959095094C18C62A12F549504892A4AAA8C1554C6663626E05CA27F281A14E6983772AFC3FB97135759321DEA3D704CB8FFD9D2544D2074061F3D878A4F24638415FA5D365B2AF4BEC5AD5F5BED89740C60608E45A0F8CE8EF0096094E663250F0E257FDFCC83"/>
          <p:cNvGrpSpPr/>
          <p:nvPr/>
        </p:nvGrpSpPr>
        <p:grpSpPr>
          <a:xfrm>
            <a:off x="5822030" y="3237548"/>
            <a:ext cx="1399307" cy="1240222"/>
            <a:chOff x="6003757" y="3965306"/>
            <a:chExt cx="1399307" cy="1240222"/>
          </a:xfrm>
        </p:grpSpPr>
        <p:sp>
          <p:nvSpPr>
            <p:cNvPr id="127" name="Freeform 5" descr="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
            <p:cNvSpPr/>
            <p:nvPr/>
          </p:nvSpPr>
          <p:spPr bwMode="auto">
            <a:xfrm>
              <a:off x="6003758" y="3965331"/>
              <a:ext cx="1399306" cy="1240196"/>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rgbClr val="C1BAB8"/>
            </a:solidFill>
            <a:ln w="12700">
              <a:noFill/>
            </a:ln>
            <a:effectLst>
              <a:outerShdw blurRad="330200" dist="127000" dir="2700000" algn="tl" rotWithShape="0">
                <a:prstClr val="black">
                  <a:alpha val="31000"/>
                </a:prstClr>
              </a:outerShdw>
            </a:effectLst>
          </p:spPr>
          <p:txBody>
            <a:bodyPr vert="horz" wrap="square" lIns="68580" tIns="34290" rIns="68580" bIns="34290" numCol="1" anchor="t" anchorCtr="0" compatLnSpc="1"/>
            <a:lstStyle/>
            <a:p>
              <a:endParaRPr lang="zh-CN" altLang="en-US">
                <a:cs typeface="+mn-ea"/>
                <a:sym typeface="+mn-lt"/>
              </a:endParaRPr>
            </a:p>
          </p:txBody>
        </p:sp>
        <p:sp>
          <p:nvSpPr>
            <p:cNvPr id="128" name="Freeform 5" descr="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
            <p:cNvSpPr/>
            <p:nvPr/>
          </p:nvSpPr>
          <p:spPr bwMode="auto">
            <a:xfrm>
              <a:off x="6003757" y="3965306"/>
              <a:ext cx="1090040" cy="1240222"/>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 name="connsiteX0" fmla="*/ 2926 w 9929"/>
                <a:gd name="connsiteY0" fmla="*/ 10000 h 10036"/>
                <a:gd name="connsiteX1" fmla="*/ 2141 w 9929"/>
                <a:gd name="connsiteY1" fmla="*/ 9491 h 10036"/>
                <a:gd name="connsiteX2" fmla="*/ 104 w 9929"/>
                <a:gd name="connsiteY2" fmla="*/ 5509 h 10036"/>
                <a:gd name="connsiteX3" fmla="*/ 104 w 9929"/>
                <a:gd name="connsiteY3" fmla="*/ 4491 h 10036"/>
                <a:gd name="connsiteX4" fmla="*/ 2141 w 9929"/>
                <a:gd name="connsiteY4" fmla="*/ 509 h 10036"/>
                <a:gd name="connsiteX5" fmla="*/ 2926 w 9929"/>
                <a:gd name="connsiteY5" fmla="*/ 0 h 10036"/>
                <a:gd name="connsiteX6" fmla="*/ 6999 w 9929"/>
                <a:gd name="connsiteY6" fmla="*/ 0 h 10036"/>
                <a:gd name="connsiteX7" fmla="*/ 7784 w 9929"/>
                <a:gd name="connsiteY7" fmla="*/ 509 h 10036"/>
                <a:gd name="connsiteX8" fmla="*/ 9821 w 9929"/>
                <a:gd name="connsiteY8" fmla="*/ 4491 h 10036"/>
                <a:gd name="connsiteX9" fmla="*/ 9821 w 9929"/>
                <a:gd name="connsiteY9" fmla="*/ 5509 h 10036"/>
                <a:gd name="connsiteX10" fmla="*/ 7784 w 9929"/>
                <a:gd name="connsiteY10" fmla="*/ 9491 h 10036"/>
                <a:gd name="connsiteX11" fmla="*/ 2926 w 9929"/>
                <a:gd name="connsiteY11" fmla="*/ 10000 h 10036"/>
                <a:gd name="connsiteX0-1" fmla="*/ 2947 w 10000"/>
                <a:gd name="connsiteY0-2" fmla="*/ 9964 h 9964"/>
                <a:gd name="connsiteX1-3" fmla="*/ 2156 w 10000"/>
                <a:gd name="connsiteY1-4" fmla="*/ 9457 h 9964"/>
                <a:gd name="connsiteX2-5" fmla="*/ 105 w 10000"/>
                <a:gd name="connsiteY2-6" fmla="*/ 5489 h 9964"/>
                <a:gd name="connsiteX3-7" fmla="*/ 105 w 10000"/>
                <a:gd name="connsiteY3-8" fmla="*/ 4475 h 9964"/>
                <a:gd name="connsiteX4-9" fmla="*/ 2156 w 10000"/>
                <a:gd name="connsiteY4-10" fmla="*/ 507 h 9964"/>
                <a:gd name="connsiteX5-11" fmla="*/ 2947 w 10000"/>
                <a:gd name="connsiteY5-12" fmla="*/ 0 h 9964"/>
                <a:gd name="connsiteX6-13" fmla="*/ 7049 w 10000"/>
                <a:gd name="connsiteY6-14" fmla="*/ 0 h 9964"/>
                <a:gd name="connsiteX7-15" fmla="*/ 7840 w 10000"/>
                <a:gd name="connsiteY7-16" fmla="*/ 507 h 9964"/>
                <a:gd name="connsiteX8-17" fmla="*/ 9891 w 10000"/>
                <a:gd name="connsiteY8-18" fmla="*/ 4475 h 9964"/>
                <a:gd name="connsiteX9-19" fmla="*/ 9891 w 10000"/>
                <a:gd name="connsiteY9-20" fmla="*/ 5489 h 9964"/>
                <a:gd name="connsiteX10-21" fmla="*/ 2947 w 10000"/>
                <a:gd name="connsiteY10-22" fmla="*/ 9964 h 9964"/>
                <a:gd name="connsiteX0-23" fmla="*/ 2947 w 10070"/>
                <a:gd name="connsiteY0-24" fmla="*/ 10000 h 10000"/>
                <a:gd name="connsiteX1-25" fmla="*/ 2156 w 10070"/>
                <a:gd name="connsiteY1-26" fmla="*/ 9491 h 10000"/>
                <a:gd name="connsiteX2-27" fmla="*/ 105 w 10070"/>
                <a:gd name="connsiteY2-28" fmla="*/ 5509 h 10000"/>
                <a:gd name="connsiteX3-29" fmla="*/ 105 w 10070"/>
                <a:gd name="connsiteY3-30" fmla="*/ 4491 h 10000"/>
                <a:gd name="connsiteX4-31" fmla="*/ 2156 w 10070"/>
                <a:gd name="connsiteY4-32" fmla="*/ 509 h 10000"/>
                <a:gd name="connsiteX5-33" fmla="*/ 2947 w 10070"/>
                <a:gd name="connsiteY5-34" fmla="*/ 0 h 10000"/>
                <a:gd name="connsiteX6-35" fmla="*/ 7049 w 10070"/>
                <a:gd name="connsiteY6-36" fmla="*/ 0 h 10000"/>
                <a:gd name="connsiteX7-37" fmla="*/ 7840 w 10070"/>
                <a:gd name="connsiteY7-38" fmla="*/ 509 h 10000"/>
                <a:gd name="connsiteX8-39" fmla="*/ 9891 w 10070"/>
                <a:gd name="connsiteY8-40" fmla="*/ 4491 h 10000"/>
                <a:gd name="connsiteX9-41" fmla="*/ 2947 w 10070"/>
                <a:gd name="connsiteY9-42" fmla="*/ 10000 h 10000"/>
                <a:gd name="connsiteX0-43" fmla="*/ 2947 w 8049"/>
                <a:gd name="connsiteY0-44" fmla="*/ 10391 h 10391"/>
                <a:gd name="connsiteX1-45" fmla="*/ 2156 w 8049"/>
                <a:gd name="connsiteY1-46" fmla="*/ 9882 h 10391"/>
                <a:gd name="connsiteX2-47" fmla="*/ 105 w 8049"/>
                <a:gd name="connsiteY2-48" fmla="*/ 5900 h 10391"/>
                <a:gd name="connsiteX3-49" fmla="*/ 105 w 8049"/>
                <a:gd name="connsiteY3-50" fmla="*/ 4882 h 10391"/>
                <a:gd name="connsiteX4-51" fmla="*/ 2156 w 8049"/>
                <a:gd name="connsiteY4-52" fmla="*/ 900 h 10391"/>
                <a:gd name="connsiteX5-53" fmla="*/ 2947 w 8049"/>
                <a:gd name="connsiteY5-54" fmla="*/ 391 h 10391"/>
                <a:gd name="connsiteX6-55" fmla="*/ 7049 w 8049"/>
                <a:gd name="connsiteY6-56" fmla="*/ 391 h 10391"/>
                <a:gd name="connsiteX7-57" fmla="*/ 7840 w 8049"/>
                <a:gd name="connsiteY7-58" fmla="*/ 900 h 10391"/>
                <a:gd name="connsiteX8-59" fmla="*/ 2947 w 8049"/>
                <a:gd name="connsiteY8-60" fmla="*/ 10391 h 10391"/>
                <a:gd name="connsiteX0-61" fmla="*/ 3660 w 9981"/>
                <a:gd name="connsiteY0-62" fmla="*/ 9640 h 9640"/>
                <a:gd name="connsiteX1-63" fmla="*/ 2678 w 9981"/>
                <a:gd name="connsiteY1-64" fmla="*/ 9150 h 9640"/>
                <a:gd name="connsiteX2-65" fmla="*/ 129 w 9981"/>
                <a:gd name="connsiteY2-66" fmla="*/ 5318 h 9640"/>
                <a:gd name="connsiteX3-67" fmla="*/ 129 w 9981"/>
                <a:gd name="connsiteY3-68" fmla="*/ 4338 h 9640"/>
                <a:gd name="connsiteX4-69" fmla="*/ 2678 w 9981"/>
                <a:gd name="connsiteY4-70" fmla="*/ 506 h 9640"/>
                <a:gd name="connsiteX5-71" fmla="*/ 3660 w 9981"/>
                <a:gd name="connsiteY5-72" fmla="*/ 16 h 9640"/>
                <a:gd name="connsiteX6-73" fmla="*/ 8757 w 9981"/>
                <a:gd name="connsiteY6-74" fmla="*/ 16 h 9640"/>
                <a:gd name="connsiteX7-75" fmla="*/ 9739 w 9981"/>
                <a:gd name="connsiteY7-76" fmla="*/ 506 h 9640"/>
                <a:gd name="connsiteX8-77" fmla="*/ 3660 w 9981"/>
                <a:gd name="connsiteY8-78" fmla="*/ 9640 h 9640"/>
                <a:gd name="connsiteX0-79" fmla="*/ 3667 w 9758"/>
                <a:gd name="connsiteY0-80" fmla="*/ 10713 h 10713"/>
                <a:gd name="connsiteX1-81" fmla="*/ 2683 w 9758"/>
                <a:gd name="connsiteY1-82" fmla="*/ 10205 h 10713"/>
                <a:gd name="connsiteX2-83" fmla="*/ 129 w 9758"/>
                <a:gd name="connsiteY2-84" fmla="*/ 6230 h 10713"/>
                <a:gd name="connsiteX3-85" fmla="*/ 129 w 9758"/>
                <a:gd name="connsiteY3-86" fmla="*/ 5213 h 10713"/>
                <a:gd name="connsiteX4-87" fmla="*/ 2683 w 9758"/>
                <a:gd name="connsiteY4-88" fmla="*/ 1238 h 10713"/>
                <a:gd name="connsiteX5-89" fmla="*/ 3667 w 9758"/>
                <a:gd name="connsiteY5-90" fmla="*/ 730 h 10713"/>
                <a:gd name="connsiteX6-91" fmla="*/ 8774 w 9758"/>
                <a:gd name="connsiteY6-92" fmla="*/ 730 h 10713"/>
                <a:gd name="connsiteX7-93" fmla="*/ 9758 w 9758"/>
                <a:gd name="connsiteY7-94" fmla="*/ 1238 h 10713"/>
                <a:gd name="connsiteX8-95" fmla="*/ 3667 w 9758"/>
                <a:gd name="connsiteY8-96" fmla="*/ 10713 h 10713"/>
                <a:gd name="connsiteX0-97" fmla="*/ 3758 w 10000"/>
                <a:gd name="connsiteY0-98" fmla="*/ 9319 h 9319"/>
                <a:gd name="connsiteX1-99" fmla="*/ 2750 w 10000"/>
                <a:gd name="connsiteY1-100" fmla="*/ 8845 h 9319"/>
                <a:gd name="connsiteX2-101" fmla="*/ 132 w 10000"/>
                <a:gd name="connsiteY2-102" fmla="*/ 5134 h 9319"/>
                <a:gd name="connsiteX3-103" fmla="*/ 132 w 10000"/>
                <a:gd name="connsiteY3-104" fmla="*/ 4185 h 9319"/>
                <a:gd name="connsiteX4-105" fmla="*/ 2750 w 10000"/>
                <a:gd name="connsiteY4-106" fmla="*/ 475 h 9319"/>
                <a:gd name="connsiteX5-107" fmla="*/ 3758 w 10000"/>
                <a:gd name="connsiteY5-108" fmla="*/ 0 h 9319"/>
                <a:gd name="connsiteX6-109" fmla="*/ 8992 w 10000"/>
                <a:gd name="connsiteY6-110" fmla="*/ 0 h 9319"/>
                <a:gd name="connsiteX7-111" fmla="*/ 10000 w 10000"/>
                <a:gd name="connsiteY7-112" fmla="*/ 475 h 9319"/>
                <a:gd name="connsiteX8-113" fmla="*/ 3758 w 10000"/>
                <a:gd name="connsiteY8-114" fmla="*/ 9319 h 9319"/>
                <a:gd name="connsiteX0-115" fmla="*/ 3758 w 10000"/>
                <a:gd name="connsiteY0-116" fmla="*/ 10000 h 10000"/>
                <a:gd name="connsiteX1-117" fmla="*/ 2750 w 10000"/>
                <a:gd name="connsiteY1-118" fmla="*/ 9491 h 10000"/>
                <a:gd name="connsiteX2-119" fmla="*/ 132 w 10000"/>
                <a:gd name="connsiteY2-120" fmla="*/ 5509 h 10000"/>
                <a:gd name="connsiteX3-121" fmla="*/ 132 w 10000"/>
                <a:gd name="connsiteY3-122" fmla="*/ 4491 h 10000"/>
                <a:gd name="connsiteX4-123" fmla="*/ 2750 w 10000"/>
                <a:gd name="connsiteY4-124" fmla="*/ 510 h 10000"/>
                <a:gd name="connsiteX5-125" fmla="*/ 3758 w 10000"/>
                <a:gd name="connsiteY5-126" fmla="*/ 0 h 10000"/>
                <a:gd name="connsiteX6-127" fmla="*/ 8992 w 10000"/>
                <a:gd name="connsiteY6-128" fmla="*/ 0 h 10000"/>
                <a:gd name="connsiteX7-129" fmla="*/ 10000 w 10000"/>
                <a:gd name="connsiteY7-130" fmla="*/ 510 h 10000"/>
                <a:gd name="connsiteX8-131" fmla="*/ 3758 w 10000"/>
                <a:gd name="connsiteY8-132" fmla="*/ 10000 h 10000"/>
                <a:gd name="connsiteX0-133" fmla="*/ 3758 w 10000"/>
                <a:gd name="connsiteY0-134" fmla="*/ 10000 h 10000"/>
                <a:gd name="connsiteX1-135" fmla="*/ 2750 w 10000"/>
                <a:gd name="connsiteY1-136" fmla="*/ 9491 h 10000"/>
                <a:gd name="connsiteX2-137" fmla="*/ 132 w 10000"/>
                <a:gd name="connsiteY2-138" fmla="*/ 5509 h 10000"/>
                <a:gd name="connsiteX3-139" fmla="*/ 132 w 10000"/>
                <a:gd name="connsiteY3-140" fmla="*/ 4491 h 10000"/>
                <a:gd name="connsiteX4-141" fmla="*/ 2750 w 10000"/>
                <a:gd name="connsiteY4-142" fmla="*/ 510 h 10000"/>
                <a:gd name="connsiteX5-143" fmla="*/ 3758 w 10000"/>
                <a:gd name="connsiteY5-144" fmla="*/ 0 h 10000"/>
                <a:gd name="connsiteX6-145" fmla="*/ 8992 w 10000"/>
                <a:gd name="connsiteY6-146" fmla="*/ 0 h 10000"/>
                <a:gd name="connsiteX7-147" fmla="*/ 10000 w 10000"/>
                <a:gd name="connsiteY7-148" fmla="*/ 510 h 10000"/>
                <a:gd name="connsiteX8-149" fmla="*/ 7779 w 10000"/>
                <a:gd name="connsiteY8-150" fmla="*/ 5715 h 10000"/>
                <a:gd name="connsiteX9-151" fmla="*/ 3758 w 10000"/>
                <a:gd name="connsiteY9-152" fmla="*/ 10000 h 10000"/>
                <a:gd name="connsiteX0-153" fmla="*/ 3758 w 10000"/>
                <a:gd name="connsiteY0-154" fmla="*/ 10000 h 10000"/>
                <a:gd name="connsiteX1-155" fmla="*/ 2750 w 10000"/>
                <a:gd name="connsiteY1-156" fmla="*/ 9491 h 10000"/>
                <a:gd name="connsiteX2-157" fmla="*/ 132 w 10000"/>
                <a:gd name="connsiteY2-158" fmla="*/ 5509 h 10000"/>
                <a:gd name="connsiteX3-159" fmla="*/ 132 w 10000"/>
                <a:gd name="connsiteY3-160" fmla="*/ 4491 h 10000"/>
                <a:gd name="connsiteX4-161" fmla="*/ 2750 w 10000"/>
                <a:gd name="connsiteY4-162" fmla="*/ 510 h 10000"/>
                <a:gd name="connsiteX5-163" fmla="*/ 3758 w 10000"/>
                <a:gd name="connsiteY5-164" fmla="*/ 0 h 10000"/>
                <a:gd name="connsiteX6-165" fmla="*/ 8992 w 10000"/>
                <a:gd name="connsiteY6-166" fmla="*/ 0 h 10000"/>
                <a:gd name="connsiteX7-167" fmla="*/ 10000 w 10000"/>
                <a:gd name="connsiteY7-168" fmla="*/ 510 h 10000"/>
                <a:gd name="connsiteX8-169" fmla="*/ 7779 w 10000"/>
                <a:gd name="connsiteY8-170" fmla="*/ 5715 h 10000"/>
                <a:gd name="connsiteX9-171" fmla="*/ 3758 w 10000"/>
                <a:gd name="connsiteY9-172" fmla="*/ 10000 h 10000"/>
                <a:gd name="connsiteX0-173" fmla="*/ 3758 w 10000"/>
                <a:gd name="connsiteY0-174" fmla="*/ 10000 h 10000"/>
                <a:gd name="connsiteX1-175" fmla="*/ 2750 w 10000"/>
                <a:gd name="connsiteY1-176" fmla="*/ 9491 h 10000"/>
                <a:gd name="connsiteX2-177" fmla="*/ 132 w 10000"/>
                <a:gd name="connsiteY2-178" fmla="*/ 5509 h 10000"/>
                <a:gd name="connsiteX3-179" fmla="*/ 132 w 10000"/>
                <a:gd name="connsiteY3-180" fmla="*/ 4491 h 10000"/>
                <a:gd name="connsiteX4-181" fmla="*/ 2750 w 10000"/>
                <a:gd name="connsiteY4-182" fmla="*/ 510 h 10000"/>
                <a:gd name="connsiteX5-183" fmla="*/ 3758 w 10000"/>
                <a:gd name="connsiteY5-184" fmla="*/ 0 h 10000"/>
                <a:gd name="connsiteX6-185" fmla="*/ 8992 w 10000"/>
                <a:gd name="connsiteY6-186" fmla="*/ 0 h 10000"/>
                <a:gd name="connsiteX7-187" fmla="*/ 10000 w 10000"/>
                <a:gd name="connsiteY7-188" fmla="*/ 510 h 10000"/>
                <a:gd name="connsiteX8-189" fmla="*/ 7779 w 10000"/>
                <a:gd name="connsiteY8-190" fmla="*/ 5715 h 10000"/>
                <a:gd name="connsiteX9-191" fmla="*/ 3758 w 10000"/>
                <a:gd name="connsiteY9-192" fmla="*/ 10000 h 10000"/>
                <a:gd name="connsiteX0-193" fmla="*/ 3758 w 10000"/>
                <a:gd name="connsiteY0-194" fmla="*/ 10000 h 10000"/>
                <a:gd name="connsiteX1-195" fmla="*/ 2750 w 10000"/>
                <a:gd name="connsiteY1-196" fmla="*/ 9491 h 10000"/>
                <a:gd name="connsiteX2-197" fmla="*/ 132 w 10000"/>
                <a:gd name="connsiteY2-198" fmla="*/ 5509 h 10000"/>
                <a:gd name="connsiteX3-199" fmla="*/ 132 w 10000"/>
                <a:gd name="connsiteY3-200" fmla="*/ 4491 h 10000"/>
                <a:gd name="connsiteX4-201" fmla="*/ 2750 w 10000"/>
                <a:gd name="connsiteY4-202" fmla="*/ 510 h 10000"/>
                <a:gd name="connsiteX5-203" fmla="*/ 3758 w 10000"/>
                <a:gd name="connsiteY5-204" fmla="*/ 0 h 10000"/>
                <a:gd name="connsiteX6-205" fmla="*/ 8992 w 10000"/>
                <a:gd name="connsiteY6-206" fmla="*/ 0 h 10000"/>
                <a:gd name="connsiteX7-207" fmla="*/ 10000 w 10000"/>
                <a:gd name="connsiteY7-208" fmla="*/ 510 h 10000"/>
                <a:gd name="connsiteX8-209" fmla="*/ 7657 w 10000"/>
                <a:gd name="connsiteY8-210" fmla="*/ 5358 h 10000"/>
                <a:gd name="connsiteX9-211" fmla="*/ 3758 w 10000"/>
                <a:gd name="connsiteY9-212" fmla="*/ 10000 h 10000"/>
                <a:gd name="connsiteX0-213" fmla="*/ 3758 w 10000"/>
                <a:gd name="connsiteY0-214" fmla="*/ 10000 h 10000"/>
                <a:gd name="connsiteX1-215" fmla="*/ 2750 w 10000"/>
                <a:gd name="connsiteY1-216" fmla="*/ 9491 h 10000"/>
                <a:gd name="connsiteX2-217" fmla="*/ 132 w 10000"/>
                <a:gd name="connsiteY2-218" fmla="*/ 5509 h 10000"/>
                <a:gd name="connsiteX3-219" fmla="*/ 132 w 10000"/>
                <a:gd name="connsiteY3-220" fmla="*/ 4491 h 10000"/>
                <a:gd name="connsiteX4-221" fmla="*/ 2750 w 10000"/>
                <a:gd name="connsiteY4-222" fmla="*/ 510 h 10000"/>
                <a:gd name="connsiteX5-223" fmla="*/ 3758 w 10000"/>
                <a:gd name="connsiteY5-224" fmla="*/ 0 h 10000"/>
                <a:gd name="connsiteX6-225" fmla="*/ 8992 w 10000"/>
                <a:gd name="connsiteY6-226" fmla="*/ 0 h 10000"/>
                <a:gd name="connsiteX7-227" fmla="*/ 10000 w 10000"/>
                <a:gd name="connsiteY7-228" fmla="*/ 510 h 10000"/>
                <a:gd name="connsiteX8-229" fmla="*/ 6803 w 10000"/>
                <a:gd name="connsiteY8-230" fmla="*/ 4894 h 10000"/>
                <a:gd name="connsiteX9-231" fmla="*/ 3758 w 10000"/>
                <a:gd name="connsiteY9-232" fmla="*/ 10000 h 10000"/>
                <a:gd name="connsiteX0-233" fmla="*/ 3758 w 10000"/>
                <a:gd name="connsiteY0-234" fmla="*/ 10000 h 10000"/>
                <a:gd name="connsiteX1-235" fmla="*/ 2750 w 10000"/>
                <a:gd name="connsiteY1-236" fmla="*/ 9491 h 10000"/>
                <a:gd name="connsiteX2-237" fmla="*/ 132 w 10000"/>
                <a:gd name="connsiteY2-238" fmla="*/ 5509 h 10000"/>
                <a:gd name="connsiteX3-239" fmla="*/ 132 w 10000"/>
                <a:gd name="connsiteY3-240" fmla="*/ 4491 h 10000"/>
                <a:gd name="connsiteX4-241" fmla="*/ 2750 w 10000"/>
                <a:gd name="connsiteY4-242" fmla="*/ 510 h 10000"/>
                <a:gd name="connsiteX5-243" fmla="*/ 3758 w 10000"/>
                <a:gd name="connsiteY5-244" fmla="*/ 0 h 10000"/>
                <a:gd name="connsiteX6-245" fmla="*/ 8992 w 10000"/>
                <a:gd name="connsiteY6-246" fmla="*/ 0 h 10000"/>
                <a:gd name="connsiteX7-247" fmla="*/ 10000 w 10000"/>
                <a:gd name="connsiteY7-248" fmla="*/ 510 h 10000"/>
                <a:gd name="connsiteX8-249" fmla="*/ 6803 w 10000"/>
                <a:gd name="connsiteY8-250" fmla="*/ 4894 h 10000"/>
                <a:gd name="connsiteX9-251" fmla="*/ 3758 w 10000"/>
                <a:gd name="connsiteY9-252" fmla="*/ 10000 h 10000"/>
                <a:gd name="connsiteX0-253" fmla="*/ 3758 w 10000"/>
                <a:gd name="connsiteY0-254" fmla="*/ 10000 h 10000"/>
                <a:gd name="connsiteX1-255" fmla="*/ 2750 w 10000"/>
                <a:gd name="connsiteY1-256" fmla="*/ 9491 h 10000"/>
                <a:gd name="connsiteX2-257" fmla="*/ 132 w 10000"/>
                <a:gd name="connsiteY2-258" fmla="*/ 5509 h 10000"/>
                <a:gd name="connsiteX3-259" fmla="*/ 132 w 10000"/>
                <a:gd name="connsiteY3-260" fmla="*/ 4491 h 10000"/>
                <a:gd name="connsiteX4-261" fmla="*/ 2750 w 10000"/>
                <a:gd name="connsiteY4-262" fmla="*/ 510 h 10000"/>
                <a:gd name="connsiteX5-263" fmla="*/ 3758 w 10000"/>
                <a:gd name="connsiteY5-264" fmla="*/ 0 h 10000"/>
                <a:gd name="connsiteX6-265" fmla="*/ 8992 w 10000"/>
                <a:gd name="connsiteY6-266" fmla="*/ 0 h 10000"/>
                <a:gd name="connsiteX7-267" fmla="*/ 10000 w 10000"/>
                <a:gd name="connsiteY7-268" fmla="*/ 510 h 10000"/>
                <a:gd name="connsiteX8-269" fmla="*/ 6803 w 10000"/>
                <a:gd name="connsiteY8-270" fmla="*/ 4894 h 10000"/>
                <a:gd name="connsiteX9-271" fmla="*/ 3758 w 10000"/>
                <a:gd name="connsiteY9-272" fmla="*/ 10000 h 10000"/>
                <a:gd name="connsiteX0-273" fmla="*/ 3758 w 10027"/>
                <a:gd name="connsiteY0-274" fmla="*/ 10000 h 10000"/>
                <a:gd name="connsiteX1-275" fmla="*/ 2750 w 10027"/>
                <a:gd name="connsiteY1-276" fmla="*/ 9491 h 10000"/>
                <a:gd name="connsiteX2-277" fmla="*/ 132 w 10027"/>
                <a:gd name="connsiteY2-278" fmla="*/ 5509 h 10000"/>
                <a:gd name="connsiteX3-279" fmla="*/ 132 w 10027"/>
                <a:gd name="connsiteY3-280" fmla="*/ 4491 h 10000"/>
                <a:gd name="connsiteX4-281" fmla="*/ 2750 w 10027"/>
                <a:gd name="connsiteY4-282" fmla="*/ 510 h 10000"/>
                <a:gd name="connsiteX5-283" fmla="*/ 3758 w 10027"/>
                <a:gd name="connsiteY5-284" fmla="*/ 0 h 10000"/>
                <a:gd name="connsiteX6-285" fmla="*/ 8992 w 10027"/>
                <a:gd name="connsiteY6-286" fmla="*/ 0 h 10000"/>
                <a:gd name="connsiteX7-287" fmla="*/ 10000 w 10027"/>
                <a:gd name="connsiteY7-288" fmla="*/ 510 h 10000"/>
                <a:gd name="connsiteX8-289" fmla="*/ 6803 w 10027"/>
                <a:gd name="connsiteY8-290" fmla="*/ 4894 h 10000"/>
                <a:gd name="connsiteX9-291" fmla="*/ 3758 w 10027"/>
                <a:gd name="connsiteY9-292" fmla="*/ 10000 h 10000"/>
                <a:gd name="connsiteX0-293" fmla="*/ 3758 w 10033"/>
                <a:gd name="connsiteY0-294" fmla="*/ 10000 h 10000"/>
                <a:gd name="connsiteX1-295" fmla="*/ 2750 w 10033"/>
                <a:gd name="connsiteY1-296" fmla="*/ 9491 h 10000"/>
                <a:gd name="connsiteX2-297" fmla="*/ 132 w 10033"/>
                <a:gd name="connsiteY2-298" fmla="*/ 5509 h 10000"/>
                <a:gd name="connsiteX3-299" fmla="*/ 132 w 10033"/>
                <a:gd name="connsiteY3-300" fmla="*/ 4491 h 10000"/>
                <a:gd name="connsiteX4-301" fmla="*/ 2750 w 10033"/>
                <a:gd name="connsiteY4-302" fmla="*/ 510 h 10000"/>
                <a:gd name="connsiteX5-303" fmla="*/ 3758 w 10033"/>
                <a:gd name="connsiteY5-304" fmla="*/ 0 h 10000"/>
                <a:gd name="connsiteX6-305" fmla="*/ 8992 w 10033"/>
                <a:gd name="connsiteY6-306" fmla="*/ 0 h 10000"/>
                <a:gd name="connsiteX7-307" fmla="*/ 10000 w 10033"/>
                <a:gd name="connsiteY7-308" fmla="*/ 510 h 10000"/>
                <a:gd name="connsiteX8-309" fmla="*/ 6864 w 10033"/>
                <a:gd name="connsiteY8-310" fmla="*/ 5055 h 10000"/>
                <a:gd name="connsiteX9-311" fmla="*/ 3758 w 10033"/>
                <a:gd name="connsiteY9-312" fmla="*/ 10000 h 10000"/>
                <a:gd name="connsiteX0-313" fmla="*/ 3758 w 10035"/>
                <a:gd name="connsiteY0-314" fmla="*/ 10000 h 10000"/>
                <a:gd name="connsiteX1-315" fmla="*/ 2750 w 10035"/>
                <a:gd name="connsiteY1-316" fmla="*/ 9491 h 10000"/>
                <a:gd name="connsiteX2-317" fmla="*/ 132 w 10035"/>
                <a:gd name="connsiteY2-318" fmla="*/ 5509 h 10000"/>
                <a:gd name="connsiteX3-319" fmla="*/ 132 w 10035"/>
                <a:gd name="connsiteY3-320" fmla="*/ 4491 h 10000"/>
                <a:gd name="connsiteX4-321" fmla="*/ 2750 w 10035"/>
                <a:gd name="connsiteY4-322" fmla="*/ 510 h 10000"/>
                <a:gd name="connsiteX5-323" fmla="*/ 3758 w 10035"/>
                <a:gd name="connsiteY5-324" fmla="*/ 0 h 10000"/>
                <a:gd name="connsiteX6-325" fmla="*/ 8992 w 10035"/>
                <a:gd name="connsiteY6-326" fmla="*/ 0 h 10000"/>
                <a:gd name="connsiteX7-327" fmla="*/ 10000 w 10035"/>
                <a:gd name="connsiteY7-328" fmla="*/ 510 h 10000"/>
                <a:gd name="connsiteX8-329" fmla="*/ 6864 w 10035"/>
                <a:gd name="connsiteY8-330" fmla="*/ 5055 h 10000"/>
                <a:gd name="connsiteX9-331" fmla="*/ 3758 w 10035"/>
                <a:gd name="connsiteY9-332" fmla="*/ 10000 h 10000"/>
                <a:gd name="connsiteX0-333" fmla="*/ 3758 w 10008"/>
                <a:gd name="connsiteY0-334" fmla="*/ 10000 h 10000"/>
                <a:gd name="connsiteX1-335" fmla="*/ 2750 w 10008"/>
                <a:gd name="connsiteY1-336" fmla="*/ 9491 h 10000"/>
                <a:gd name="connsiteX2-337" fmla="*/ 132 w 10008"/>
                <a:gd name="connsiteY2-338" fmla="*/ 5509 h 10000"/>
                <a:gd name="connsiteX3-339" fmla="*/ 132 w 10008"/>
                <a:gd name="connsiteY3-340" fmla="*/ 4491 h 10000"/>
                <a:gd name="connsiteX4-341" fmla="*/ 2750 w 10008"/>
                <a:gd name="connsiteY4-342" fmla="*/ 510 h 10000"/>
                <a:gd name="connsiteX5-343" fmla="*/ 3758 w 10008"/>
                <a:gd name="connsiteY5-344" fmla="*/ 0 h 10000"/>
                <a:gd name="connsiteX6-345" fmla="*/ 8992 w 10008"/>
                <a:gd name="connsiteY6-346" fmla="*/ 0 h 10000"/>
                <a:gd name="connsiteX7-347" fmla="*/ 10000 w 10008"/>
                <a:gd name="connsiteY7-348" fmla="*/ 510 h 10000"/>
                <a:gd name="connsiteX8-349" fmla="*/ 6864 w 10008"/>
                <a:gd name="connsiteY8-350" fmla="*/ 5055 h 10000"/>
                <a:gd name="connsiteX9-351" fmla="*/ 3758 w 10008"/>
                <a:gd name="connsiteY9-352" fmla="*/ 10000 h 10000"/>
                <a:gd name="connsiteX0-353" fmla="*/ 3758 w 10031"/>
                <a:gd name="connsiteY0-354" fmla="*/ 10000 h 10000"/>
                <a:gd name="connsiteX1-355" fmla="*/ 2750 w 10031"/>
                <a:gd name="connsiteY1-356" fmla="*/ 9491 h 10000"/>
                <a:gd name="connsiteX2-357" fmla="*/ 132 w 10031"/>
                <a:gd name="connsiteY2-358" fmla="*/ 5509 h 10000"/>
                <a:gd name="connsiteX3-359" fmla="*/ 132 w 10031"/>
                <a:gd name="connsiteY3-360" fmla="*/ 4491 h 10000"/>
                <a:gd name="connsiteX4-361" fmla="*/ 2750 w 10031"/>
                <a:gd name="connsiteY4-362" fmla="*/ 510 h 10000"/>
                <a:gd name="connsiteX5-363" fmla="*/ 3758 w 10031"/>
                <a:gd name="connsiteY5-364" fmla="*/ 0 h 10000"/>
                <a:gd name="connsiteX6-365" fmla="*/ 8992 w 10031"/>
                <a:gd name="connsiteY6-366" fmla="*/ 0 h 10000"/>
                <a:gd name="connsiteX7-367" fmla="*/ 10000 w 10031"/>
                <a:gd name="connsiteY7-368" fmla="*/ 510 h 10000"/>
                <a:gd name="connsiteX8-369" fmla="*/ 6864 w 10031"/>
                <a:gd name="connsiteY8-370" fmla="*/ 5055 h 10000"/>
                <a:gd name="connsiteX9-371" fmla="*/ 3758 w 10031"/>
                <a:gd name="connsiteY9-372" fmla="*/ 10000 h 10000"/>
                <a:gd name="connsiteX0-373" fmla="*/ 3758 w 10031"/>
                <a:gd name="connsiteY0-374" fmla="*/ 10000 h 10000"/>
                <a:gd name="connsiteX1-375" fmla="*/ 2750 w 10031"/>
                <a:gd name="connsiteY1-376" fmla="*/ 9491 h 10000"/>
                <a:gd name="connsiteX2-377" fmla="*/ 132 w 10031"/>
                <a:gd name="connsiteY2-378" fmla="*/ 5509 h 10000"/>
                <a:gd name="connsiteX3-379" fmla="*/ 132 w 10031"/>
                <a:gd name="connsiteY3-380" fmla="*/ 4491 h 10000"/>
                <a:gd name="connsiteX4-381" fmla="*/ 2750 w 10031"/>
                <a:gd name="connsiteY4-382" fmla="*/ 510 h 10000"/>
                <a:gd name="connsiteX5-383" fmla="*/ 3758 w 10031"/>
                <a:gd name="connsiteY5-384" fmla="*/ 0 h 10000"/>
                <a:gd name="connsiteX6-385" fmla="*/ 8992 w 10031"/>
                <a:gd name="connsiteY6-386" fmla="*/ 0 h 10000"/>
                <a:gd name="connsiteX7-387" fmla="*/ 10000 w 10031"/>
                <a:gd name="connsiteY7-388" fmla="*/ 510 h 10000"/>
                <a:gd name="connsiteX8-389" fmla="*/ 6864 w 10031"/>
                <a:gd name="connsiteY8-390" fmla="*/ 5055 h 10000"/>
                <a:gd name="connsiteX9-391" fmla="*/ 3758 w 10031"/>
                <a:gd name="connsiteY9-392" fmla="*/ 10000 h 10000"/>
                <a:gd name="connsiteX0-393" fmla="*/ 3758 w 10035"/>
                <a:gd name="connsiteY0-394" fmla="*/ 10000 h 10000"/>
                <a:gd name="connsiteX1-395" fmla="*/ 2750 w 10035"/>
                <a:gd name="connsiteY1-396" fmla="*/ 9491 h 10000"/>
                <a:gd name="connsiteX2-397" fmla="*/ 132 w 10035"/>
                <a:gd name="connsiteY2-398" fmla="*/ 5509 h 10000"/>
                <a:gd name="connsiteX3-399" fmla="*/ 132 w 10035"/>
                <a:gd name="connsiteY3-400" fmla="*/ 4491 h 10000"/>
                <a:gd name="connsiteX4-401" fmla="*/ 2750 w 10035"/>
                <a:gd name="connsiteY4-402" fmla="*/ 510 h 10000"/>
                <a:gd name="connsiteX5-403" fmla="*/ 3758 w 10035"/>
                <a:gd name="connsiteY5-404" fmla="*/ 0 h 10000"/>
                <a:gd name="connsiteX6-405" fmla="*/ 8992 w 10035"/>
                <a:gd name="connsiteY6-406" fmla="*/ 0 h 10000"/>
                <a:gd name="connsiteX7-407" fmla="*/ 10000 w 10035"/>
                <a:gd name="connsiteY7-408" fmla="*/ 510 h 10000"/>
                <a:gd name="connsiteX8-409" fmla="*/ 6864 w 10035"/>
                <a:gd name="connsiteY8-410" fmla="*/ 5055 h 10000"/>
                <a:gd name="connsiteX9-411" fmla="*/ 3758 w 10035"/>
                <a:gd name="connsiteY9-412" fmla="*/ 10000 h 10000"/>
                <a:gd name="connsiteX0-413" fmla="*/ 3758 w 10008"/>
                <a:gd name="connsiteY0-414" fmla="*/ 10000 h 10000"/>
                <a:gd name="connsiteX1-415" fmla="*/ 2750 w 10008"/>
                <a:gd name="connsiteY1-416" fmla="*/ 9491 h 10000"/>
                <a:gd name="connsiteX2-417" fmla="*/ 132 w 10008"/>
                <a:gd name="connsiteY2-418" fmla="*/ 5509 h 10000"/>
                <a:gd name="connsiteX3-419" fmla="*/ 132 w 10008"/>
                <a:gd name="connsiteY3-420" fmla="*/ 4491 h 10000"/>
                <a:gd name="connsiteX4-421" fmla="*/ 2750 w 10008"/>
                <a:gd name="connsiteY4-422" fmla="*/ 510 h 10000"/>
                <a:gd name="connsiteX5-423" fmla="*/ 3758 w 10008"/>
                <a:gd name="connsiteY5-424" fmla="*/ 0 h 10000"/>
                <a:gd name="connsiteX6-425" fmla="*/ 8992 w 10008"/>
                <a:gd name="connsiteY6-426" fmla="*/ 0 h 10000"/>
                <a:gd name="connsiteX7-427" fmla="*/ 10000 w 10008"/>
                <a:gd name="connsiteY7-428" fmla="*/ 510 h 10000"/>
                <a:gd name="connsiteX8-429" fmla="*/ 6864 w 10008"/>
                <a:gd name="connsiteY8-430" fmla="*/ 5055 h 10000"/>
                <a:gd name="connsiteX9-431" fmla="*/ 3758 w 10008"/>
                <a:gd name="connsiteY9-432" fmla="*/ 10000 h 10000"/>
                <a:gd name="connsiteX0-433" fmla="*/ 3758 w 10008"/>
                <a:gd name="connsiteY0-434" fmla="*/ 10000 h 10000"/>
                <a:gd name="connsiteX1-435" fmla="*/ 2750 w 10008"/>
                <a:gd name="connsiteY1-436" fmla="*/ 9491 h 10000"/>
                <a:gd name="connsiteX2-437" fmla="*/ 132 w 10008"/>
                <a:gd name="connsiteY2-438" fmla="*/ 5509 h 10000"/>
                <a:gd name="connsiteX3-439" fmla="*/ 132 w 10008"/>
                <a:gd name="connsiteY3-440" fmla="*/ 4491 h 10000"/>
                <a:gd name="connsiteX4-441" fmla="*/ 2750 w 10008"/>
                <a:gd name="connsiteY4-442" fmla="*/ 510 h 10000"/>
                <a:gd name="connsiteX5-443" fmla="*/ 3758 w 10008"/>
                <a:gd name="connsiteY5-444" fmla="*/ 0 h 10000"/>
                <a:gd name="connsiteX6-445" fmla="*/ 8992 w 10008"/>
                <a:gd name="connsiteY6-446" fmla="*/ 0 h 10000"/>
                <a:gd name="connsiteX7-447" fmla="*/ 10000 w 10008"/>
                <a:gd name="connsiteY7-448" fmla="*/ 510 h 10000"/>
                <a:gd name="connsiteX8-449" fmla="*/ 6864 w 10008"/>
                <a:gd name="connsiteY8-450" fmla="*/ 5055 h 10000"/>
                <a:gd name="connsiteX9-451" fmla="*/ 3758 w 10008"/>
                <a:gd name="connsiteY9-452" fmla="*/ 10000 h 10000"/>
                <a:gd name="connsiteX0-453" fmla="*/ 3758 w 10008"/>
                <a:gd name="connsiteY0-454" fmla="*/ 10000 h 10000"/>
                <a:gd name="connsiteX1-455" fmla="*/ 2750 w 10008"/>
                <a:gd name="connsiteY1-456" fmla="*/ 9491 h 10000"/>
                <a:gd name="connsiteX2-457" fmla="*/ 132 w 10008"/>
                <a:gd name="connsiteY2-458" fmla="*/ 5509 h 10000"/>
                <a:gd name="connsiteX3-459" fmla="*/ 132 w 10008"/>
                <a:gd name="connsiteY3-460" fmla="*/ 4491 h 10000"/>
                <a:gd name="connsiteX4-461" fmla="*/ 2750 w 10008"/>
                <a:gd name="connsiteY4-462" fmla="*/ 510 h 10000"/>
                <a:gd name="connsiteX5-463" fmla="*/ 3758 w 10008"/>
                <a:gd name="connsiteY5-464" fmla="*/ 0 h 10000"/>
                <a:gd name="connsiteX6-465" fmla="*/ 8992 w 10008"/>
                <a:gd name="connsiteY6-466" fmla="*/ 0 h 10000"/>
                <a:gd name="connsiteX7-467" fmla="*/ 10000 w 10008"/>
                <a:gd name="connsiteY7-468" fmla="*/ 510 h 10000"/>
                <a:gd name="connsiteX8-469" fmla="*/ 6864 w 10008"/>
                <a:gd name="connsiteY8-470" fmla="*/ 5055 h 10000"/>
                <a:gd name="connsiteX9-471" fmla="*/ 3758 w 10008"/>
                <a:gd name="connsiteY9-472" fmla="*/ 10000 h 10000"/>
                <a:gd name="connsiteX0-473" fmla="*/ 3758 w 10008"/>
                <a:gd name="connsiteY0-474" fmla="*/ 10000 h 10000"/>
                <a:gd name="connsiteX1-475" fmla="*/ 2750 w 10008"/>
                <a:gd name="connsiteY1-476" fmla="*/ 9491 h 10000"/>
                <a:gd name="connsiteX2-477" fmla="*/ 132 w 10008"/>
                <a:gd name="connsiteY2-478" fmla="*/ 5509 h 10000"/>
                <a:gd name="connsiteX3-479" fmla="*/ 132 w 10008"/>
                <a:gd name="connsiteY3-480" fmla="*/ 4491 h 10000"/>
                <a:gd name="connsiteX4-481" fmla="*/ 2750 w 10008"/>
                <a:gd name="connsiteY4-482" fmla="*/ 510 h 10000"/>
                <a:gd name="connsiteX5-483" fmla="*/ 3758 w 10008"/>
                <a:gd name="connsiteY5-484" fmla="*/ 0 h 10000"/>
                <a:gd name="connsiteX6-485" fmla="*/ 8992 w 10008"/>
                <a:gd name="connsiteY6-486" fmla="*/ 0 h 10000"/>
                <a:gd name="connsiteX7-487" fmla="*/ 10000 w 10008"/>
                <a:gd name="connsiteY7-488" fmla="*/ 510 h 10000"/>
                <a:gd name="connsiteX8-489" fmla="*/ 6864 w 10008"/>
                <a:gd name="connsiteY8-490" fmla="*/ 5055 h 10000"/>
                <a:gd name="connsiteX9-491" fmla="*/ 3758 w 10008"/>
                <a:gd name="connsiteY9-492" fmla="*/ 10000 h 10000"/>
                <a:gd name="connsiteX0-493" fmla="*/ 3758 w 10008"/>
                <a:gd name="connsiteY0-494" fmla="*/ 10000 h 10000"/>
                <a:gd name="connsiteX1-495" fmla="*/ 2750 w 10008"/>
                <a:gd name="connsiteY1-496" fmla="*/ 9491 h 10000"/>
                <a:gd name="connsiteX2-497" fmla="*/ 132 w 10008"/>
                <a:gd name="connsiteY2-498" fmla="*/ 5509 h 10000"/>
                <a:gd name="connsiteX3-499" fmla="*/ 132 w 10008"/>
                <a:gd name="connsiteY3-500" fmla="*/ 4491 h 10000"/>
                <a:gd name="connsiteX4-501" fmla="*/ 2750 w 10008"/>
                <a:gd name="connsiteY4-502" fmla="*/ 510 h 10000"/>
                <a:gd name="connsiteX5-503" fmla="*/ 3758 w 10008"/>
                <a:gd name="connsiteY5-504" fmla="*/ 0 h 10000"/>
                <a:gd name="connsiteX6-505" fmla="*/ 8992 w 10008"/>
                <a:gd name="connsiteY6-506" fmla="*/ 0 h 10000"/>
                <a:gd name="connsiteX7-507" fmla="*/ 10000 w 10008"/>
                <a:gd name="connsiteY7-508" fmla="*/ 510 h 10000"/>
                <a:gd name="connsiteX8-509" fmla="*/ 6864 w 10008"/>
                <a:gd name="connsiteY8-510" fmla="*/ 5055 h 10000"/>
                <a:gd name="connsiteX9-511" fmla="*/ 3758 w 10008"/>
                <a:gd name="connsiteY9-512" fmla="*/ 10000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10008" h="10000">
                  <a:moveTo>
                    <a:pt x="3758" y="10000"/>
                  </a:moveTo>
                  <a:cubicBezTo>
                    <a:pt x="3393" y="10000"/>
                    <a:pt x="2935" y="9770"/>
                    <a:pt x="2750" y="9491"/>
                  </a:cubicBezTo>
                  <a:lnTo>
                    <a:pt x="132" y="5509"/>
                  </a:lnTo>
                  <a:cubicBezTo>
                    <a:pt x="-44" y="5230"/>
                    <a:pt x="-44" y="4770"/>
                    <a:pt x="132" y="4491"/>
                  </a:cubicBezTo>
                  <a:lnTo>
                    <a:pt x="2750" y="510"/>
                  </a:lnTo>
                  <a:cubicBezTo>
                    <a:pt x="2935" y="231"/>
                    <a:pt x="3393" y="0"/>
                    <a:pt x="3758" y="0"/>
                  </a:cubicBezTo>
                  <a:lnTo>
                    <a:pt x="8992" y="0"/>
                  </a:lnTo>
                  <a:cubicBezTo>
                    <a:pt x="9365" y="0"/>
                    <a:pt x="9853" y="233"/>
                    <a:pt x="10000" y="510"/>
                  </a:cubicBezTo>
                  <a:cubicBezTo>
                    <a:pt x="10057" y="2976"/>
                    <a:pt x="9918" y="4465"/>
                    <a:pt x="6864" y="5055"/>
                  </a:cubicBezTo>
                  <a:cubicBezTo>
                    <a:pt x="3496" y="5539"/>
                    <a:pt x="4596" y="9371"/>
                    <a:pt x="3758" y="10000"/>
                  </a:cubicBezTo>
                  <a:close/>
                </a:path>
              </a:pathLst>
            </a:custGeom>
            <a:gradFill flip="none" rotWithShape="1">
              <a:gsLst>
                <a:gs pos="50000">
                  <a:srgbClr val="FFFFFF">
                    <a:alpha val="23000"/>
                  </a:srgbClr>
                </a:gs>
                <a:gs pos="0">
                  <a:schemeClr val="bg1">
                    <a:alpha val="0"/>
                  </a:schemeClr>
                </a:gs>
                <a:gs pos="74000">
                  <a:schemeClr val="bg1">
                    <a:lumMod val="88000"/>
                    <a:lumOff val="12000"/>
                    <a:alpha val="80000"/>
                  </a:schemeClr>
                </a:gs>
              </a:gsLst>
              <a:lin ang="2700000" scaled="1"/>
              <a:tileRect/>
            </a:gradFill>
            <a:ln w="12700">
              <a:noFill/>
            </a:ln>
            <a:effectLst/>
          </p:spPr>
          <p:txBody>
            <a:bodyPr vert="horz" wrap="square" lIns="68580" tIns="34290" rIns="68580" bIns="34290" numCol="1" anchor="t" anchorCtr="0" compatLnSpc="1"/>
            <a:lstStyle/>
            <a:p>
              <a:endParaRPr lang="zh-CN" altLang="en-US" dirty="0">
                <a:cs typeface="+mn-ea"/>
                <a:sym typeface="+mn-lt"/>
              </a:endParaRPr>
            </a:p>
          </p:txBody>
        </p:sp>
        <p:grpSp>
          <p:nvGrpSpPr>
            <p:cNvPr id="129" name="组合 128" descr="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
            <p:cNvGrpSpPr/>
            <p:nvPr/>
          </p:nvGrpSpPr>
          <p:grpSpPr>
            <a:xfrm>
              <a:off x="6299134" y="4062102"/>
              <a:ext cx="776055" cy="557425"/>
              <a:chOff x="897622" y="2414802"/>
              <a:chExt cx="1001347" cy="719249"/>
            </a:xfrm>
          </p:grpSpPr>
          <p:sp>
            <p:nvSpPr>
              <p:cNvPr id="130" name="文本框 129"/>
              <p:cNvSpPr txBox="1"/>
              <p:nvPr/>
            </p:nvSpPr>
            <p:spPr>
              <a:xfrm>
                <a:off x="986173" y="2414802"/>
                <a:ext cx="802263" cy="595689"/>
              </a:xfrm>
              <a:prstGeom prst="rect">
                <a:avLst/>
              </a:prstGeom>
              <a:noFill/>
              <a:ln>
                <a:noFill/>
              </a:ln>
              <a:effectLst>
                <a:innerShdw blurRad="63500" dist="50800" dir="13500000">
                  <a:prstClr val="black">
                    <a:alpha val="50000"/>
                  </a:prstClr>
                </a:innerShdw>
              </a:effectLst>
            </p:spPr>
            <p:txBody>
              <a:bodyPr wrap="square" rtlCol="0">
                <a:spAutoFit/>
              </a:bodyPr>
              <a:lstStyle/>
              <a:p>
                <a:pPr algn="ctr"/>
                <a:r>
                  <a:rPr lang="en-US" altLang="zh-CN" sz="2400" dirty="0">
                    <a:ln w="15875">
                      <a:noFill/>
                    </a:ln>
                    <a:solidFill>
                      <a:schemeClr val="bg1"/>
                    </a:solidFill>
                    <a:cs typeface="+mn-ea"/>
                    <a:sym typeface="+mn-lt"/>
                  </a:rPr>
                  <a:t>03</a:t>
                </a:r>
                <a:endParaRPr lang="zh-CN" altLang="en-US" sz="2400" dirty="0">
                  <a:ln w="15875">
                    <a:noFill/>
                  </a:ln>
                  <a:solidFill>
                    <a:schemeClr val="bg1"/>
                  </a:solidFill>
                  <a:cs typeface="+mn-ea"/>
                  <a:sym typeface="+mn-lt"/>
                </a:endParaRPr>
              </a:p>
            </p:txBody>
          </p:sp>
          <p:sp>
            <p:nvSpPr>
              <p:cNvPr id="131" name="文本框 130"/>
              <p:cNvSpPr txBox="1"/>
              <p:nvPr/>
            </p:nvSpPr>
            <p:spPr>
              <a:xfrm>
                <a:off x="897622" y="2856062"/>
                <a:ext cx="1001347" cy="277989"/>
              </a:xfrm>
              <a:prstGeom prst="rect">
                <a:avLst/>
              </a:prstGeom>
              <a:noFill/>
            </p:spPr>
            <p:txBody>
              <a:bodyPr wrap="square" rtlCol="0">
                <a:spAutoFit/>
              </a:bodyPr>
              <a:lstStyle/>
              <a:p>
                <a:pPr algn="ctr"/>
                <a:endParaRPr lang="zh-CN" altLang="en-US" sz="800" dirty="0">
                  <a:solidFill>
                    <a:schemeClr val="bg1"/>
                  </a:solidFill>
                  <a:cs typeface="+mn-ea"/>
                  <a:sym typeface="+mn-lt"/>
                </a:endParaRPr>
              </a:p>
            </p:txBody>
          </p:sp>
        </p:grpSp>
      </p:grpSp>
      <p:grpSp>
        <p:nvGrpSpPr>
          <p:cNvPr id="132" name="组合 131" descr="e7d195523061f1c0deeec63e560781cfd59afb0ea006f2a87ABB68BF51EA6619813959095094C18C62A12F549504892A4AAA8C1554C6663626E05CA27F281A14E6983772AFC3FB97135759321DEA3D704CB8FFD9D2544D2074061F3D878A4F24638415FA5D365B2AF4BEC5AD5F5BED89740C60608E45A0F8CE8EF0096094E663250F0E257FDFCC83"/>
          <p:cNvGrpSpPr/>
          <p:nvPr/>
        </p:nvGrpSpPr>
        <p:grpSpPr>
          <a:xfrm>
            <a:off x="4590285" y="2322945"/>
            <a:ext cx="1399307" cy="1240222"/>
            <a:chOff x="4772012" y="3050703"/>
            <a:chExt cx="1399307" cy="1240222"/>
          </a:xfrm>
        </p:grpSpPr>
        <p:sp>
          <p:nvSpPr>
            <p:cNvPr id="133" name="Freeform 5" descr="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
            <p:cNvSpPr/>
            <p:nvPr/>
          </p:nvSpPr>
          <p:spPr bwMode="auto">
            <a:xfrm>
              <a:off x="4772013" y="3050729"/>
              <a:ext cx="1399306" cy="1240196"/>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rgbClr val="8A7D7A"/>
            </a:solidFill>
            <a:ln w="12700">
              <a:noFill/>
            </a:ln>
            <a:effectLst>
              <a:outerShdw blurRad="330200" dist="127000" dir="2700000" algn="tl" rotWithShape="0">
                <a:prstClr val="black">
                  <a:alpha val="31000"/>
                </a:prstClr>
              </a:outerShdw>
            </a:effectLst>
          </p:spPr>
          <p:txBody>
            <a:bodyPr vert="horz" wrap="square" lIns="68580" tIns="34290" rIns="68580" bIns="34290" numCol="1" anchor="t" anchorCtr="0" compatLnSpc="1"/>
            <a:lstStyle/>
            <a:p>
              <a:endParaRPr lang="zh-CN" altLang="en-US">
                <a:cs typeface="+mn-ea"/>
                <a:sym typeface="+mn-lt"/>
              </a:endParaRPr>
            </a:p>
          </p:txBody>
        </p:sp>
        <p:sp>
          <p:nvSpPr>
            <p:cNvPr id="134" name="Freeform 5" descr="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
            <p:cNvSpPr/>
            <p:nvPr/>
          </p:nvSpPr>
          <p:spPr bwMode="auto">
            <a:xfrm>
              <a:off x="4772012" y="3050703"/>
              <a:ext cx="1090040" cy="1240222"/>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 name="connsiteX0" fmla="*/ 2926 w 9929"/>
                <a:gd name="connsiteY0" fmla="*/ 10000 h 10036"/>
                <a:gd name="connsiteX1" fmla="*/ 2141 w 9929"/>
                <a:gd name="connsiteY1" fmla="*/ 9491 h 10036"/>
                <a:gd name="connsiteX2" fmla="*/ 104 w 9929"/>
                <a:gd name="connsiteY2" fmla="*/ 5509 h 10036"/>
                <a:gd name="connsiteX3" fmla="*/ 104 w 9929"/>
                <a:gd name="connsiteY3" fmla="*/ 4491 h 10036"/>
                <a:gd name="connsiteX4" fmla="*/ 2141 w 9929"/>
                <a:gd name="connsiteY4" fmla="*/ 509 h 10036"/>
                <a:gd name="connsiteX5" fmla="*/ 2926 w 9929"/>
                <a:gd name="connsiteY5" fmla="*/ 0 h 10036"/>
                <a:gd name="connsiteX6" fmla="*/ 6999 w 9929"/>
                <a:gd name="connsiteY6" fmla="*/ 0 h 10036"/>
                <a:gd name="connsiteX7" fmla="*/ 7784 w 9929"/>
                <a:gd name="connsiteY7" fmla="*/ 509 h 10036"/>
                <a:gd name="connsiteX8" fmla="*/ 9821 w 9929"/>
                <a:gd name="connsiteY8" fmla="*/ 4491 h 10036"/>
                <a:gd name="connsiteX9" fmla="*/ 9821 w 9929"/>
                <a:gd name="connsiteY9" fmla="*/ 5509 h 10036"/>
                <a:gd name="connsiteX10" fmla="*/ 7784 w 9929"/>
                <a:gd name="connsiteY10" fmla="*/ 9491 h 10036"/>
                <a:gd name="connsiteX11" fmla="*/ 2926 w 9929"/>
                <a:gd name="connsiteY11" fmla="*/ 10000 h 10036"/>
                <a:gd name="connsiteX0-1" fmla="*/ 2947 w 10000"/>
                <a:gd name="connsiteY0-2" fmla="*/ 9964 h 9964"/>
                <a:gd name="connsiteX1-3" fmla="*/ 2156 w 10000"/>
                <a:gd name="connsiteY1-4" fmla="*/ 9457 h 9964"/>
                <a:gd name="connsiteX2-5" fmla="*/ 105 w 10000"/>
                <a:gd name="connsiteY2-6" fmla="*/ 5489 h 9964"/>
                <a:gd name="connsiteX3-7" fmla="*/ 105 w 10000"/>
                <a:gd name="connsiteY3-8" fmla="*/ 4475 h 9964"/>
                <a:gd name="connsiteX4-9" fmla="*/ 2156 w 10000"/>
                <a:gd name="connsiteY4-10" fmla="*/ 507 h 9964"/>
                <a:gd name="connsiteX5-11" fmla="*/ 2947 w 10000"/>
                <a:gd name="connsiteY5-12" fmla="*/ 0 h 9964"/>
                <a:gd name="connsiteX6-13" fmla="*/ 7049 w 10000"/>
                <a:gd name="connsiteY6-14" fmla="*/ 0 h 9964"/>
                <a:gd name="connsiteX7-15" fmla="*/ 7840 w 10000"/>
                <a:gd name="connsiteY7-16" fmla="*/ 507 h 9964"/>
                <a:gd name="connsiteX8-17" fmla="*/ 9891 w 10000"/>
                <a:gd name="connsiteY8-18" fmla="*/ 4475 h 9964"/>
                <a:gd name="connsiteX9-19" fmla="*/ 9891 w 10000"/>
                <a:gd name="connsiteY9-20" fmla="*/ 5489 h 9964"/>
                <a:gd name="connsiteX10-21" fmla="*/ 2947 w 10000"/>
                <a:gd name="connsiteY10-22" fmla="*/ 9964 h 9964"/>
                <a:gd name="connsiteX0-23" fmla="*/ 2947 w 10070"/>
                <a:gd name="connsiteY0-24" fmla="*/ 10000 h 10000"/>
                <a:gd name="connsiteX1-25" fmla="*/ 2156 w 10070"/>
                <a:gd name="connsiteY1-26" fmla="*/ 9491 h 10000"/>
                <a:gd name="connsiteX2-27" fmla="*/ 105 w 10070"/>
                <a:gd name="connsiteY2-28" fmla="*/ 5509 h 10000"/>
                <a:gd name="connsiteX3-29" fmla="*/ 105 w 10070"/>
                <a:gd name="connsiteY3-30" fmla="*/ 4491 h 10000"/>
                <a:gd name="connsiteX4-31" fmla="*/ 2156 w 10070"/>
                <a:gd name="connsiteY4-32" fmla="*/ 509 h 10000"/>
                <a:gd name="connsiteX5-33" fmla="*/ 2947 w 10070"/>
                <a:gd name="connsiteY5-34" fmla="*/ 0 h 10000"/>
                <a:gd name="connsiteX6-35" fmla="*/ 7049 w 10070"/>
                <a:gd name="connsiteY6-36" fmla="*/ 0 h 10000"/>
                <a:gd name="connsiteX7-37" fmla="*/ 7840 w 10070"/>
                <a:gd name="connsiteY7-38" fmla="*/ 509 h 10000"/>
                <a:gd name="connsiteX8-39" fmla="*/ 9891 w 10070"/>
                <a:gd name="connsiteY8-40" fmla="*/ 4491 h 10000"/>
                <a:gd name="connsiteX9-41" fmla="*/ 2947 w 10070"/>
                <a:gd name="connsiteY9-42" fmla="*/ 10000 h 10000"/>
                <a:gd name="connsiteX0-43" fmla="*/ 2947 w 8049"/>
                <a:gd name="connsiteY0-44" fmla="*/ 10391 h 10391"/>
                <a:gd name="connsiteX1-45" fmla="*/ 2156 w 8049"/>
                <a:gd name="connsiteY1-46" fmla="*/ 9882 h 10391"/>
                <a:gd name="connsiteX2-47" fmla="*/ 105 w 8049"/>
                <a:gd name="connsiteY2-48" fmla="*/ 5900 h 10391"/>
                <a:gd name="connsiteX3-49" fmla="*/ 105 w 8049"/>
                <a:gd name="connsiteY3-50" fmla="*/ 4882 h 10391"/>
                <a:gd name="connsiteX4-51" fmla="*/ 2156 w 8049"/>
                <a:gd name="connsiteY4-52" fmla="*/ 900 h 10391"/>
                <a:gd name="connsiteX5-53" fmla="*/ 2947 w 8049"/>
                <a:gd name="connsiteY5-54" fmla="*/ 391 h 10391"/>
                <a:gd name="connsiteX6-55" fmla="*/ 7049 w 8049"/>
                <a:gd name="connsiteY6-56" fmla="*/ 391 h 10391"/>
                <a:gd name="connsiteX7-57" fmla="*/ 7840 w 8049"/>
                <a:gd name="connsiteY7-58" fmla="*/ 900 h 10391"/>
                <a:gd name="connsiteX8-59" fmla="*/ 2947 w 8049"/>
                <a:gd name="connsiteY8-60" fmla="*/ 10391 h 10391"/>
                <a:gd name="connsiteX0-61" fmla="*/ 3660 w 9981"/>
                <a:gd name="connsiteY0-62" fmla="*/ 9640 h 9640"/>
                <a:gd name="connsiteX1-63" fmla="*/ 2678 w 9981"/>
                <a:gd name="connsiteY1-64" fmla="*/ 9150 h 9640"/>
                <a:gd name="connsiteX2-65" fmla="*/ 129 w 9981"/>
                <a:gd name="connsiteY2-66" fmla="*/ 5318 h 9640"/>
                <a:gd name="connsiteX3-67" fmla="*/ 129 w 9981"/>
                <a:gd name="connsiteY3-68" fmla="*/ 4338 h 9640"/>
                <a:gd name="connsiteX4-69" fmla="*/ 2678 w 9981"/>
                <a:gd name="connsiteY4-70" fmla="*/ 506 h 9640"/>
                <a:gd name="connsiteX5-71" fmla="*/ 3660 w 9981"/>
                <a:gd name="connsiteY5-72" fmla="*/ 16 h 9640"/>
                <a:gd name="connsiteX6-73" fmla="*/ 8757 w 9981"/>
                <a:gd name="connsiteY6-74" fmla="*/ 16 h 9640"/>
                <a:gd name="connsiteX7-75" fmla="*/ 9739 w 9981"/>
                <a:gd name="connsiteY7-76" fmla="*/ 506 h 9640"/>
                <a:gd name="connsiteX8-77" fmla="*/ 3660 w 9981"/>
                <a:gd name="connsiteY8-78" fmla="*/ 9640 h 9640"/>
                <a:gd name="connsiteX0-79" fmla="*/ 3667 w 9758"/>
                <a:gd name="connsiteY0-80" fmla="*/ 10713 h 10713"/>
                <a:gd name="connsiteX1-81" fmla="*/ 2683 w 9758"/>
                <a:gd name="connsiteY1-82" fmla="*/ 10205 h 10713"/>
                <a:gd name="connsiteX2-83" fmla="*/ 129 w 9758"/>
                <a:gd name="connsiteY2-84" fmla="*/ 6230 h 10713"/>
                <a:gd name="connsiteX3-85" fmla="*/ 129 w 9758"/>
                <a:gd name="connsiteY3-86" fmla="*/ 5213 h 10713"/>
                <a:gd name="connsiteX4-87" fmla="*/ 2683 w 9758"/>
                <a:gd name="connsiteY4-88" fmla="*/ 1238 h 10713"/>
                <a:gd name="connsiteX5-89" fmla="*/ 3667 w 9758"/>
                <a:gd name="connsiteY5-90" fmla="*/ 730 h 10713"/>
                <a:gd name="connsiteX6-91" fmla="*/ 8774 w 9758"/>
                <a:gd name="connsiteY6-92" fmla="*/ 730 h 10713"/>
                <a:gd name="connsiteX7-93" fmla="*/ 9758 w 9758"/>
                <a:gd name="connsiteY7-94" fmla="*/ 1238 h 10713"/>
                <a:gd name="connsiteX8-95" fmla="*/ 3667 w 9758"/>
                <a:gd name="connsiteY8-96" fmla="*/ 10713 h 10713"/>
                <a:gd name="connsiteX0-97" fmla="*/ 3758 w 10000"/>
                <a:gd name="connsiteY0-98" fmla="*/ 9319 h 9319"/>
                <a:gd name="connsiteX1-99" fmla="*/ 2750 w 10000"/>
                <a:gd name="connsiteY1-100" fmla="*/ 8845 h 9319"/>
                <a:gd name="connsiteX2-101" fmla="*/ 132 w 10000"/>
                <a:gd name="connsiteY2-102" fmla="*/ 5134 h 9319"/>
                <a:gd name="connsiteX3-103" fmla="*/ 132 w 10000"/>
                <a:gd name="connsiteY3-104" fmla="*/ 4185 h 9319"/>
                <a:gd name="connsiteX4-105" fmla="*/ 2750 w 10000"/>
                <a:gd name="connsiteY4-106" fmla="*/ 475 h 9319"/>
                <a:gd name="connsiteX5-107" fmla="*/ 3758 w 10000"/>
                <a:gd name="connsiteY5-108" fmla="*/ 0 h 9319"/>
                <a:gd name="connsiteX6-109" fmla="*/ 8992 w 10000"/>
                <a:gd name="connsiteY6-110" fmla="*/ 0 h 9319"/>
                <a:gd name="connsiteX7-111" fmla="*/ 10000 w 10000"/>
                <a:gd name="connsiteY7-112" fmla="*/ 475 h 9319"/>
                <a:gd name="connsiteX8-113" fmla="*/ 3758 w 10000"/>
                <a:gd name="connsiteY8-114" fmla="*/ 9319 h 9319"/>
                <a:gd name="connsiteX0-115" fmla="*/ 3758 w 10000"/>
                <a:gd name="connsiteY0-116" fmla="*/ 10000 h 10000"/>
                <a:gd name="connsiteX1-117" fmla="*/ 2750 w 10000"/>
                <a:gd name="connsiteY1-118" fmla="*/ 9491 h 10000"/>
                <a:gd name="connsiteX2-119" fmla="*/ 132 w 10000"/>
                <a:gd name="connsiteY2-120" fmla="*/ 5509 h 10000"/>
                <a:gd name="connsiteX3-121" fmla="*/ 132 w 10000"/>
                <a:gd name="connsiteY3-122" fmla="*/ 4491 h 10000"/>
                <a:gd name="connsiteX4-123" fmla="*/ 2750 w 10000"/>
                <a:gd name="connsiteY4-124" fmla="*/ 510 h 10000"/>
                <a:gd name="connsiteX5-125" fmla="*/ 3758 w 10000"/>
                <a:gd name="connsiteY5-126" fmla="*/ 0 h 10000"/>
                <a:gd name="connsiteX6-127" fmla="*/ 8992 w 10000"/>
                <a:gd name="connsiteY6-128" fmla="*/ 0 h 10000"/>
                <a:gd name="connsiteX7-129" fmla="*/ 10000 w 10000"/>
                <a:gd name="connsiteY7-130" fmla="*/ 510 h 10000"/>
                <a:gd name="connsiteX8-131" fmla="*/ 3758 w 10000"/>
                <a:gd name="connsiteY8-132" fmla="*/ 10000 h 10000"/>
                <a:gd name="connsiteX0-133" fmla="*/ 3758 w 10000"/>
                <a:gd name="connsiteY0-134" fmla="*/ 10000 h 10000"/>
                <a:gd name="connsiteX1-135" fmla="*/ 2750 w 10000"/>
                <a:gd name="connsiteY1-136" fmla="*/ 9491 h 10000"/>
                <a:gd name="connsiteX2-137" fmla="*/ 132 w 10000"/>
                <a:gd name="connsiteY2-138" fmla="*/ 5509 h 10000"/>
                <a:gd name="connsiteX3-139" fmla="*/ 132 w 10000"/>
                <a:gd name="connsiteY3-140" fmla="*/ 4491 h 10000"/>
                <a:gd name="connsiteX4-141" fmla="*/ 2750 w 10000"/>
                <a:gd name="connsiteY4-142" fmla="*/ 510 h 10000"/>
                <a:gd name="connsiteX5-143" fmla="*/ 3758 w 10000"/>
                <a:gd name="connsiteY5-144" fmla="*/ 0 h 10000"/>
                <a:gd name="connsiteX6-145" fmla="*/ 8992 w 10000"/>
                <a:gd name="connsiteY6-146" fmla="*/ 0 h 10000"/>
                <a:gd name="connsiteX7-147" fmla="*/ 10000 w 10000"/>
                <a:gd name="connsiteY7-148" fmla="*/ 510 h 10000"/>
                <a:gd name="connsiteX8-149" fmla="*/ 7779 w 10000"/>
                <a:gd name="connsiteY8-150" fmla="*/ 5715 h 10000"/>
                <a:gd name="connsiteX9-151" fmla="*/ 3758 w 10000"/>
                <a:gd name="connsiteY9-152" fmla="*/ 10000 h 10000"/>
                <a:gd name="connsiteX0-153" fmla="*/ 3758 w 10000"/>
                <a:gd name="connsiteY0-154" fmla="*/ 10000 h 10000"/>
                <a:gd name="connsiteX1-155" fmla="*/ 2750 w 10000"/>
                <a:gd name="connsiteY1-156" fmla="*/ 9491 h 10000"/>
                <a:gd name="connsiteX2-157" fmla="*/ 132 w 10000"/>
                <a:gd name="connsiteY2-158" fmla="*/ 5509 h 10000"/>
                <a:gd name="connsiteX3-159" fmla="*/ 132 w 10000"/>
                <a:gd name="connsiteY3-160" fmla="*/ 4491 h 10000"/>
                <a:gd name="connsiteX4-161" fmla="*/ 2750 w 10000"/>
                <a:gd name="connsiteY4-162" fmla="*/ 510 h 10000"/>
                <a:gd name="connsiteX5-163" fmla="*/ 3758 w 10000"/>
                <a:gd name="connsiteY5-164" fmla="*/ 0 h 10000"/>
                <a:gd name="connsiteX6-165" fmla="*/ 8992 w 10000"/>
                <a:gd name="connsiteY6-166" fmla="*/ 0 h 10000"/>
                <a:gd name="connsiteX7-167" fmla="*/ 10000 w 10000"/>
                <a:gd name="connsiteY7-168" fmla="*/ 510 h 10000"/>
                <a:gd name="connsiteX8-169" fmla="*/ 7779 w 10000"/>
                <a:gd name="connsiteY8-170" fmla="*/ 5715 h 10000"/>
                <a:gd name="connsiteX9-171" fmla="*/ 3758 w 10000"/>
                <a:gd name="connsiteY9-172" fmla="*/ 10000 h 10000"/>
                <a:gd name="connsiteX0-173" fmla="*/ 3758 w 10000"/>
                <a:gd name="connsiteY0-174" fmla="*/ 10000 h 10000"/>
                <a:gd name="connsiteX1-175" fmla="*/ 2750 w 10000"/>
                <a:gd name="connsiteY1-176" fmla="*/ 9491 h 10000"/>
                <a:gd name="connsiteX2-177" fmla="*/ 132 w 10000"/>
                <a:gd name="connsiteY2-178" fmla="*/ 5509 h 10000"/>
                <a:gd name="connsiteX3-179" fmla="*/ 132 w 10000"/>
                <a:gd name="connsiteY3-180" fmla="*/ 4491 h 10000"/>
                <a:gd name="connsiteX4-181" fmla="*/ 2750 w 10000"/>
                <a:gd name="connsiteY4-182" fmla="*/ 510 h 10000"/>
                <a:gd name="connsiteX5-183" fmla="*/ 3758 w 10000"/>
                <a:gd name="connsiteY5-184" fmla="*/ 0 h 10000"/>
                <a:gd name="connsiteX6-185" fmla="*/ 8992 w 10000"/>
                <a:gd name="connsiteY6-186" fmla="*/ 0 h 10000"/>
                <a:gd name="connsiteX7-187" fmla="*/ 10000 w 10000"/>
                <a:gd name="connsiteY7-188" fmla="*/ 510 h 10000"/>
                <a:gd name="connsiteX8-189" fmla="*/ 7779 w 10000"/>
                <a:gd name="connsiteY8-190" fmla="*/ 5715 h 10000"/>
                <a:gd name="connsiteX9-191" fmla="*/ 3758 w 10000"/>
                <a:gd name="connsiteY9-192" fmla="*/ 10000 h 10000"/>
                <a:gd name="connsiteX0-193" fmla="*/ 3758 w 10000"/>
                <a:gd name="connsiteY0-194" fmla="*/ 10000 h 10000"/>
                <a:gd name="connsiteX1-195" fmla="*/ 2750 w 10000"/>
                <a:gd name="connsiteY1-196" fmla="*/ 9491 h 10000"/>
                <a:gd name="connsiteX2-197" fmla="*/ 132 w 10000"/>
                <a:gd name="connsiteY2-198" fmla="*/ 5509 h 10000"/>
                <a:gd name="connsiteX3-199" fmla="*/ 132 w 10000"/>
                <a:gd name="connsiteY3-200" fmla="*/ 4491 h 10000"/>
                <a:gd name="connsiteX4-201" fmla="*/ 2750 w 10000"/>
                <a:gd name="connsiteY4-202" fmla="*/ 510 h 10000"/>
                <a:gd name="connsiteX5-203" fmla="*/ 3758 w 10000"/>
                <a:gd name="connsiteY5-204" fmla="*/ 0 h 10000"/>
                <a:gd name="connsiteX6-205" fmla="*/ 8992 w 10000"/>
                <a:gd name="connsiteY6-206" fmla="*/ 0 h 10000"/>
                <a:gd name="connsiteX7-207" fmla="*/ 10000 w 10000"/>
                <a:gd name="connsiteY7-208" fmla="*/ 510 h 10000"/>
                <a:gd name="connsiteX8-209" fmla="*/ 7657 w 10000"/>
                <a:gd name="connsiteY8-210" fmla="*/ 5358 h 10000"/>
                <a:gd name="connsiteX9-211" fmla="*/ 3758 w 10000"/>
                <a:gd name="connsiteY9-212" fmla="*/ 10000 h 10000"/>
                <a:gd name="connsiteX0-213" fmla="*/ 3758 w 10000"/>
                <a:gd name="connsiteY0-214" fmla="*/ 10000 h 10000"/>
                <a:gd name="connsiteX1-215" fmla="*/ 2750 w 10000"/>
                <a:gd name="connsiteY1-216" fmla="*/ 9491 h 10000"/>
                <a:gd name="connsiteX2-217" fmla="*/ 132 w 10000"/>
                <a:gd name="connsiteY2-218" fmla="*/ 5509 h 10000"/>
                <a:gd name="connsiteX3-219" fmla="*/ 132 w 10000"/>
                <a:gd name="connsiteY3-220" fmla="*/ 4491 h 10000"/>
                <a:gd name="connsiteX4-221" fmla="*/ 2750 w 10000"/>
                <a:gd name="connsiteY4-222" fmla="*/ 510 h 10000"/>
                <a:gd name="connsiteX5-223" fmla="*/ 3758 w 10000"/>
                <a:gd name="connsiteY5-224" fmla="*/ 0 h 10000"/>
                <a:gd name="connsiteX6-225" fmla="*/ 8992 w 10000"/>
                <a:gd name="connsiteY6-226" fmla="*/ 0 h 10000"/>
                <a:gd name="connsiteX7-227" fmla="*/ 10000 w 10000"/>
                <a:gd name="connsiteY7-228" fmla="*/ 510 h 10000"/>
                <a:gd name="connsiteX8-229" fmla="*/ 6803 w 10000"/>
                <a:gd name="connsiteY8-230" fmla="*/ 4894 h 10000"/>
                <a:gd name="connsiteX9-231" fmla="*/ 3758 w 10000"/>
                <a:gd name="connsiteY9-232" fmla="*/ 10000 h 10000"/>
                <a:gd name="connsiteX0-233" fmla="*/ 3758 w 10000"/>
                <a:gd name="connsiteY0-234" fmla="*/ 10000 h 10000"/>
                <a:gd name="connsiteX1-235" fmla="*/ 2750 w 10000"/>
                <a:gd name="connsiteY1-236" fmla="*/ 9491 h 10000"/>
                <a:gd name="connsiteX2-237" fmla="*/ 132 w 10000"/>
                <a:gd name="connsiteY2-238" fmla="*/ 5509 h 10000"/>
                <a:gd name="connsiteX3-239" fmla="*/ 132 w 10000"/>
                <a:gd name="connsiteY3-240" fmla="*/ 4491 h 10000"/>
                <a:gd name="connsiteX4-241" fmla="*/ 2750 w 10000"/>
                <a:gd name="connsiteY4-242" fmla="*/ 510 h 10000"/>
                <a:gd name="connsiteX5-243" fmla="*/ 3758 w 10000"/>
                <a:gd name="connsiteY5-244" fmla="*/ 0 h 10000"/>
                <a:gd name="connsiteX6-245" fmla="*/ 8992 w 10000"/>
                <a:gd name="connsiteY6-246" fmla="*/ 0 h 10000"/>
                <a:gd name="connsiteX7-247" fmla="*/ 10000 w 10000"/>
                <a:gd name="connsiteY7-248" fmla="*/ 510 h 10000"/>
                <a:gd name="connsiteX8-249" fmla="*/ 6803 w 10000"/>
                <a:gd name="connsiteY8-250" fmla="*/ 4894 h 10000"/>
                <a:gd name="connsiteX9-251" fmla="*/ 3758 w 10000"/>
                <a:gd name="connsiteY9-252" fmla="*/ 10000 h 10000"/>
                <a:gd name="connsiteX0-253" fmla="*/ 3758 w 10000"/>
                <a:gd name="connsiteY0-254" fmla="*/ 10000 h 10000"/>
                <a:gd name="connsiteX1-255" fmla="*/ 2750 w 10000"/>
                <a:gd name="connsiteY1-256" fmla="*/ 9491 h 10000"/>
                <a:gd name="connsiteX2-257" fmla="*/ 132 w 10000"/>
                <a:gd name="connsiteY2-258" fmla="*/ 5509 h 10000"/>
                <a:gd name="connsiteX3-259" fmla="*/ 132 w 10000"/>
                <a:gd name="connsiteY3-260" fmla="*/ 4491 h 10000"/>
                <a:gd name="connsiteX4-261" fmla="*/ 2750 w 10000"/>
                <a:gd name="connsiteY4-262" fmla="*/ 510 h 10000"/>
                <a:gd name="connsiteX5-263" fmla="*/ 3758 w 10000"/>
                <a:gd name="connsiteY5-264" fmla="*/ 0 h 10000"/>
                <a:gd name="connsiteX6-265" fmla="*/ 8992 w 10000"/>
                <a:gd name="connsiteY6-266" fmla="*/ 0 h 10000"/>
                <a:gd name="connsiteX7-267" fmla="*/ 10000 w 10000"/>
                <a:gd name="connsiteY7-268" fmla="*/ 510 h 10000"/>
                <a:gd name="connsiteX8-269" fmla="*/ 6803 w 10000"/>
                <a:gd name="connsiteY8-270" fmla="*/ 4894 h 10000"/>
                <a:gd name="connsiteX9-271" fmla="*/ 3758 w 10000"/>
                <a:gd name="connsiteY9-272" fmla="*/ 10000 h 10000"/>
                <a:gd name="connsiteX0-273" fmla="*/ 3758 w 10027"/>
                <a:gd name="connsiteY0-274" fmla="*/ 10000 h 10000"/>
                <a:gd name="connsiteX1-275" fmla="*/ 2750 w 10027"/>
                <a:gd name="connsiteY1-276" fmla="*/ 9491 h 10000"/>
                <a:gd name="connsiteX2-277" fmla="*/ 132 w 10027"/>
                <a:gd name="connsiteY2-278" fmla="*/ 5509 h 10000"/>
                <a:gd name="connsiteX3-279" fmla="*/ 132 w 10027"/>
                <a:gd name="connsiteY3-280" fmla="*/ 4491 h 10000"/>
                <a:gd name="connsiteX4-281" fmla="*/ 2750 w 10027"/>
                <a:gd name="connsiteY4-282" fmla="*/ 510 h 10000"/>
                <a:gd name="connsiteX5-283" fmla="*/ 3758 w 10027"/>
                <a:gd name="connsiteY5-284" fmla="*/ 0 h 10000"/>
                <a:gd name="connsiteX6-285" fmla="*/ 8992 w 10027"/>
                <a:gd name="connsiteY6-286" fmla="*/ 0 h 10000"/>
                <a:gd name="connsiteX7-287" fmla="*/ 10000 w 10027"/>
                <a:gd name="connsiteY7-288" fmla="*/ 510 h 10000"/>
                <a:gd name="connsiteX8-289" fmla="*/ 6803 w 10027"/>
                <a:gd name="connsiteY8-290" fmla="*/ 4894 h 10000"/>
                <a:gd name="connsiteX9-291" fmla="*/ 3758 w 10027"/>
                <a:gd name="connsiteY9-292" fmla="*/ 10000 h 10000"/>
                <a:gd name="connsiteX0-293" fmla="*/ 3758 w 10033"/>
                <a:gd name="connsiteY0-294" fmla="*/ 10000 h 10000"/>
                <a:gd name="connsiteX1-295" fmla="*/ 2750 w 10033"/>
                <a:gd name="connsiteY1-296" fmla="*/ 9491 h 10000"/>
                <a:gd name="connsiteX2-297" fmla="*/ 132 w 10033"/>
                <a:gd name="connsiteY2-298" fmla="*/ 5509 h 10000"/>
                <a:gd name="connsiteX3-299" fmla="*/ 132 w 10033"/>
                <a:gd name="connsiteY3-300" fmla="*/ 4491 h 10000"/>
                <a:gd name="connsiteX4-301" fmla="*/ 2750 w 10033"/>
                <a:gd name="connsiteY4-302" fmla="*/ 510 h 10000"/>
                <a:gd name="connsiteX5-303" fmla="*/ 3758 w 10033"/>
                <a:gd name="connsiteY5-304" fmla="*/ 0 h 10000"/>
                <a:gd name="connsiteX6-305" fmla="*/ 8992 w 10033"/>
                <a:gd name="connsiteY6-306" fmla="*/ 0 h 10000"/>
                <a:gd name="connsiteX7-307" fmla="*/ 10000 w 10033"/>
                <a:gd name="connsiteY7-308" fmla="*/ 510 h 10000"/>
                <a:gd name="connsiteX8-309" fmla="*/ 6864 w 10033"/>
                <a:gd name="connsiteY8-310" fmla="*/ 5055 h 10000"/>
                <a:gd name="connsiteX9-311" fmla="*/ 3758 w 10033"/>
                <a:gd name="connsiteY9-312" fmla="*/ 10000 h 10000"/>
                <a:gd name="connsiteX0-313" fmla="*/ 3758 w 10035"/>
                <a:gd name="connsiteY0-314" fmla="*/ 10000 h 10000"/>
                <a:gd name="connsiteX1-315" fmla="*/ 2750 w 10035"/>
                <a:gd name="connsiteY1-316" fmla="*/ 9491 h 10000"/>
                <a:gd name="connsiteX2-317" fmla="*/ 132 w 10035"/>
                <a:gd name="connsiteY2-318" fmla="*/ 5509 h 10000"/>
                <a:gd name="connsiteX3-319" fmla="*/ 132 w 10035"/>
                <a:gd name="connsiteY3-320" fmla="*/ 4491 h 10000"/>
                <a:gd name="connsiteX4-321" fmla="*/ 2750 w 10035"/>
                <a:gd name="connsiteY4-322" fmla="*/ 510 h 10000"/>
                <a:gd name="connsiteX5-323" fmla="*/ 3758 w 10035"/>
                <a:gd name="connsiteY5-324" fmla="*/ 0 h 10000"/>
                <a:gd name="connsiteX6-325" fmla="*/ 8992 w 10035"/>
                <a:gd name="connsiteY6-326" fmla="*/ 0 h 10000"/>
                <a:gd name="connsiteX7-327" fmla="*/ 10000 w 10035"/>
                <a:gd name="connsiteY7-328" fmla="*/ 510 h 10000"/>
                <a:gd name="connsiteX8-329" fmla="*/ 6864 w 10035"/>
                <a:gd name="connsiteY8-330" fmla="*/ 5055 h 10000"/>
                <a:gd name="connsiteX9-331" fmla="*/ 3758 w 10035"/>
                <a:gd name="connsiteY9-332" fmla="*/ 10000 h 10000"/>
                <a:gd name="connsiteX0-333" fmla="*/ 3758 w 10008"/>
                <a:gd name="connsiteY0-334" fmla="*/ 10000 h 10000"/>
                <a:gd name="connsiteX1-335" fmla="*/ 2750 w 10008"/>
                <a:gd name="connsiteY1-336" fmla="*/ 9491 h 10000"/>
                <a:gd name="connsiteX2-337" fmla="*/ 132 w 10008"/>
                <a:gd name="connsiteY2-338" fmla="*/ 5509 h 10000"/>
                <a:gd name="connsiteX3-339" fmla="*/ 132 w 10008"/>
                <a:gd name="connsiteY3-340" fmla="*/ 4491 h 10000"/>
                <a:gd name="connsiteX4-341" fmla="*/ 2750 w 10008"/>
                <a:gd name="connsiteY4-342" fmla="*/ 510 h 10000"/>
                <a:gd name="connsiteX5-343" fmla="*/ 3758 w 10008"/>
                <a:gd name="connsiteY5-344" fmla="*/ 0 h 10000"/>
                <a:gd name="connsiteX6-345" fmla="*/ 8992 w 10008"/>
                <a:gd name="connsiteY6-346" fmla="*/ 0 h 10000"/>
                <a:gd name="connsiteX7-347" fmla="*/ 10000 w 10008"/>
                <a:gd name="connsiteY7-348" fmla="*/ 510 h 10000"/>
                <a:gd name="connsiteX8-349" fmla="*/ 6864 w 10008"/>
                <a:gd name="connsiteY8-350" fmla="*/ 5055 h 10000"/>
                <a:gd name="connsiteX9-351" fmla="*/ 3758 w 10008"/>
                <a:gd name="connsiteY9-352" fmla="*/ 10000 h 10000"/>
                <a:gd name="connsiteX0-353" fmla="*/ 3758 w 10031"/>
                <a:gd name="connsiteY0-354" fmla="*/ 10000 h 10000"/>
                <a:gd name="connsiteX1-355" fmla="*/ 2750 w 10031"/>
                <a:gd name="connsiteY1-356" fmla="*/ 9491 h 10000"/>
                <a:gd name="connsiteX2-357" fmla="*/ 132 w 10031"/>
                <a:gd name="connsiteY2-358" fmla="*/ 5509 h 10000"/>
                <a:gd name="connsiteX3-359" fmla="*/ 132 w 10031"/>
                <a:gd name="connsiteY3-360" fmla="*/ 4491 h 10000"/>
                <a:gd name="connsiteX4-361" fmla="*/ 2750 w 10031"/>
                <a:gd name="connsiteY4-362" fmla="*/ 510 h 10000"/>
                <a:gd name="connsiteX5-363" fmla="*/ 3758 w 10031"/>
                <a:gd name="connsiteY5-364" fmla="*/ 0 h 10000"/>
                <a:gd name="connsiteX6-365" fmla="*/ 8992 w 10031"/>
                <a:gd name="connsiteY6-366" fmla="*/ 0 h 10000"/>
                <a:gd name="connsiteX7-367" fmla="*/ 10000 w 10031"/>
                <a:gd name="connsiteY7-368" fmla="*/ 510 h 10000"/>
                <a:gd name="connsiteX8-369" fmla="*/ 6864 w 10031"/>
                <a:gd name="connsiteY8-370" fmla="*/ 5055 h 10000"/>
                <a:gd name="connsiteX9-371" fmla="*/ 3758 w 10031"/>
                <a:gd name="connsiteY9-372" fmla="*/ 10000 h 10000"/>
                <a:gd name="connsiteX0-373" fmla="*/ 3758 w 10031"/>
                <a:gd name="connsiteY0-374" fmla="*/ 10000 h 10000"/>
                <a:gd name="connsiteX1-375" fmla="*/ 2750 w 10031"/>
                <a:gd name="connsiteY1-376" fmla="*/ 9491 h 10000"/>
                <a:gd name="connsiteX2-377" fmla="*/ 132 w 10031"/>
                <a:gd name="connsiteY2-378" fmla="*/ 5509 h 10000"/>
                <a:gd name="connsiteX3-379" fmla="*/ 132 w 10031"/>
                <a:gd name="connsiteY3-380" fmla="*/ 4491 h 10000"/>
                <a:gd name="connsiteX4-381" fmla="*/ 2750 w 10031"/>
                <a:gd name="connsiteY4-382" fmla="*/ 510 h 10000"/>
                <a:gd name="connsiteX5-383" fmla="*/ 3758 w 10031"/>
                <a:gd name="connsiteY5-384" fmla="*/ 0 h 10000"/>
                <a:gd name="connsiteX6-385" fmla="*/ 8992 w 10031"/>
                <a:gd name="connsiteY6-386" fmla="*/ 0 h 10000"/>
                <a:gd name="connsiteX7-387" fmla="*/ 10000 w 10031"/>
                <a:gd name="connsiteY7-388" fmla="*/ 510 h 10000"/>
                <a:gd name="connsiteX8-389" fmla="*/ 6864 w 10031"/>
                <a:gd name="connsiteY8-390" fmla="*/ 5055 h 10000"/>
                <a:gd name="connsiteX9-391" fmla="*/ 3758 w 10031"/>
                <a:gd name="connsiteY9-392" fmla="*/ 10000 h 10000"/>
                <a:gd name="connsiteX0-393" fmla="*/ 3758 w 10035"/>
                <a:gd name="connsiteY0-394" fmla="*/ 10000 h 10000"/>
                <a:gd name="connsiteX1-395" fmla="*/ 2750 w 10035"/>
                <a:gd name="connsiteY1-396" fmla="*/ 9491 h 10000"/>
                <a:gd name="connsiteX2-397" fmla="*/ 132 w 10035"/>
                <a:gd name="connsiteY2-398" fmla="*/ 5509 h 10000"/>
                <a:gd name="connsiteX3-399" fmla="*/ 132 w 10035"/>
                <a:gd name="connsiteY3-400" fmla="*/ 4491 h 10000"/>
                <a:gd name="connsiteX4-401" fmla="*/ 2750 w 10035"/>
                <a:gd name="connsiteY4-402" fmla="*/ 510 h 10000"/>
                <a:gd name="connsiteX5-403" fmla="*/ 3758 w 10035"/>
                <a:gd name="connsiteY5-404" fmla="*/ 0 h 10000"/>
                <a:gd name="connsiteX6-405" fmla="*/ 8992 w 10035"/>
                <a:gd name="connsiteY6-406" fmla="*/ 0 h 10000"/>
                <a:gd name="connsiteX7-407" fmla="*/ 10000 w 10035"/>
                <a:gd name="connsiteY7-408" fmla="*/ 510 h 10000"/>
                <a:gd name="connsiteX8-409" fmla="*/ 6864 w 10035"/>
                <a:gd name="connsiteY8-410" fmla="*/ 5055 h 10000"/>
                <a:gd name="connsiteX9-411" fmla="*/ 3758 w 10035"/>
                <a:gd name="connsiteY9-412" fmla="*/ 10000 h 10000"/>
                <a:gd name="connsiteX0-413" fmla="*/ 3758 w 10008"/>
                <a:gd name="connsiteY0-414" fmla="*/ 10000 h 10000"/>
                <a:gd name="connsiteX1-415" fmla="*/ 2750 w 10008"/>
                <a:gd name="connsiteY1-416" fmla="*/ 9491 h 10000"/>
                <a:gd name="connsiteX2-417" fmla="*/ 132 w 10008"/>
                <a:gd name="connsiteY2-418" fmla="*/ 5509 h 10000"/>
                <a:gd name="connsiteX3-419" fmla="*/ 132 w 10008"/>
                <a:gd name="connsiteY3-420" fmla="*/ 4491 h 10000"/>
                <a:gd name="connsiteX4-421" fmla="*/ 2750 w 10008"/>
                <a:gd name="connsiteY4-422" fmla="*/ 510 h 10000"/>
                <a:gd name="connsiteX5-423" fmla="*/ 3758 w 10008"/>
                <a:gd name="connsiteY5-424" fmla="*/ 0 h 10000"/>
                <a:gd name="connsiteX6-425" fmla="*/ 8992 w 10008"/>
                <a:gd name="connsiteY6-426" fmla="*/ 0 h 10000"/>
                <a:gd name="connsiteX7-427" fmla="*/ 10000 w 10008"/>
                <a:gd name="connsiteY7-428" fmla="*/ 510 h 10000"/>
                <a:gd name="connsiteX8-429" fmla="*/ 6864 w 10008"/>
                <a:gd name="connsiteY8-430" fmla="*/ 5055 h 10000"/>
                <a:gd name="connsiteX9-431" fmla="*/ 3758 w 10008"/>
                <a:gd name="connsiteY9-432" fmla="*/ 10000 h 10000"/>
                <a:gd name="connsiteX0-433" fmla="*/ 3758 w 10008"/>
                <a:gd name="connsiteY0-434" fmla="*/ 10000 h 10000"/>
                <a:gd name="connsiteX1-435" fmla="*/ 2750 w 10008"/>
                <a:gd name="connsiteY1-436" fmla="*/ 9491 h 10000"/>
                <a:gd name="connsiteX2-437" fmla="*/ 132 w 10008"/>
                <a:gd name="connsiteY2-438" fmla="*/ 5509 h 10000"/>
                <a:gd name="connsiteX3-439" fmla="*/ 132 w 10008"/>
                <a:gd name="connsiteY3-440" fmla="*/ 4491 h 10000"/>
                <a:gd name="connsiteX4-441" fmla="*/ 2750 w 10008"/>
                <a:gd name="connsiteY4-442" fmla="*/ 510 h 10000"/>
                <a:gd name="connsiteX5-443" fmla="*/ 3758 w 10008"/>
                <a:gd name="connsiteY5-444" fmla="*/ 0 h 10000"/>
                <a:gd name="connsiteX6-445" fmla="*/ 8992 w 10008"/>
                <a:gd name="connsiteY6-446" fmla="*/ 0 h 10000"/>
                <a:gd name="connsiteX7-447" fmla="*/ 10000 w 10008"/>
                <a:gd name="connsiteY7-448" fmla="*/ 510 h 10000"/>
                <a:gd name="connsiteX8-449" fmla="*/ 6864 w 10008"/>
                <a:gd name="connsiteY8-450" fmla="*/ 5055 h 10000"/>
                <a:gd name="connsiteX9-451" fmla="*/ 3758 w 10008"/>
                <a:gd name="connsiteY9-452" fmla="*/ 10000 h 10000"/>
                <a:gd name="connsiteX0-453" fmla="*/ 3758 w 10008"/>
                <a:gd name="connsiteY0-454" fmla="*/ 10000 h 10000"/>
                <a:gd name="connsiteX1-455" fmla="*/ 2750 w 10008"/>
                <a:gd name="connsiteY1-456" fmla="*/ 9491 h 10000"/>
                <a:gd name="connsiteX2-457" fmla="*/ 132 w 10008"/>
                <a:gd name="connsiteY2-458" fmla="*/ 5509 h 10000"/>
                <a:gd name="connsiteX3-459" fmla="*/ 132 w 10008"/>
                <a:gd name="connsiteY3-460" fmla="*/ 4491 h 10000"/>
                <a:gd name="connsiteX4-461" fmla="*/ 2750 w 10008"/>
                <a:gd name="connsiteY4-462" fmla="*/ 510 h 10000"/>
                <a:gd name="connsiteX5-463" fmla="*/ 3758 w 10008"/>
                <a:gd name="connsiteY5-464" fmla="*/ 0 h 10000"/>
                <a:gd name="connsiteX6-465" fmla="*/ 8992 w 10008"/>
                <a:gd name="connsiteY6-466" fmla="*/ 0 h 10000"/>
                <a:gd name="connsiteX7-467" fmla="*/ 10000 w 10008"/>
                <a:gd name="connsiteY7-468" fmla="*/ 510 h 10000"/>
                <a:gd name="connsiteX8-469" fmla="*/ 6864 w 10008"/>
                <a:gd name="connsiteY8-470" fmla="*/ 5055 h 10000"/>
                <a:gd name="connsiteX9-471" fmla="*/ 3758 w 10008"/>
                <a:gd name="connsiteY9-472" fmla="*/ 10000 h 10000"/>
                <a:gd name="connsiteX0-473" fmla="*/ 3758 w 10008"/>
                <a:gd name="connsiteY0-474" fmla="*/ 10000 h 10000"/>
                <a:gd name="connsiteX1-475" fmla="*/ 2750 w 10008"/>
                <a:gd name="connsiteY1-476" fmla="*/ 9491 h 10000"/>
                <a:gd name="connsiteX2-477" fmla="*/ 132 w 10008"/>
                <a:gd name="connsiteY2-478" fmla="*/ 5509 h 10000"/>
                <a:gd name="connsiteX3-479" fmla="*/ 132 w 10008"/>
                <a:gd name="connsiteY3-480" fmla="*/ 4491 h 10000"/>
                <a:gd name="connsiteX4-481" fmla="*/ 2750 w 10008"/>
                <a:gd name="connsiteY4-482" fmla="*/ 510 h 10000"/>
                <a:gd name="connsiteX5-483" fmla="*/ 3758 w 10008"/>
                <a:gd name="connsiteY5-484" fmla="*/ 0 h 10000"/>
                <a:gd name="connsiteX6-485" fmla="*/ 8992 w 10008"/>
                <a:gd name="connsiteY6-486" fmla="*/ 0 h 10000"/>
                <a:gd name="connsiteX7-487" fmla="*/ 10000 w 10008"/>
                <a:gd name="connsiteY7-488" fmla="*/ 510 h 10000"/>
                <a:gd name="connsiteX8-489" fmla="*/ 6864 w 10008"/>
                <a:gd name="connsiteY8-490" fmla="*/ 5055 h 10000"/>
                <a:gd name="connsiteX9-491" fmla="*/ 3758 w 10008"/>
                <a:gd name="connsiteY9-492" fmla="*/ 10000 h 10000"/>
                <a:gd name="connsiteX0-493" fmla="*/ 3758 w 10008"/>
                <a:gd name="connsiteY0-494" fmla="*/ 10000 h 10000"/>
                <a:gd name="connsiteX1-495" fmla="*/ 2750 w 10008"/>
                <a:gd name="connsiteY1-496" fmla="*/ 9491 h 10000"/>
                <a:gd name="connsiteX2-497" fmla="*/ 132 w 10008"/>
                <a:gd name="connsiteY2-498" fmla="*/ 5509 h 10000"/>
                <a:gd name="connsiteX3-499" fmla="*/ 132 w 10008"/>
                <a:gd name="connsiteY3-500" fmla="*/ 4491 h 10000"/>
                <a:gd name="connsiteX4-501" fmla="*/ 2750 w 10008"/>
                <a:gd name="connsiteY4-502" fmla="*/ 510 h 10000"/>
                <a:gd name="connsiteX5-503" fmla="*/ 3758 w 10008"/>
                <a:gd name="connsiteY5-504" fmla="*/ 0 h 10000"/>
                <a:gd name="connsiteX6-505" fmla="*/ 8992 w 10008"/>
                <a:gd name="connsiteY6-506" fmla="*/ 0 h 10000"/>
                <a:gd name="connsiteX7-507" fmla="*/ 10000 w 10008"/>
                <a:gd name="connsiteY7-508" fmla="*/ 510 h 10000"/>
                <a:gd name="connsiteX8-509" fmla="*/ 6864 w 10008"/>
                <a:gd name="connsiteY8-510" fmla="*/ 5055 h 10000"/>
                <a:gd name="connsiteX9-511" fmla="*/ 3758 w 10008"/>
                <a:gd name="connsiteY9-512" fmla="*/ 10000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10008" h="10000">
                  <a:moveTo>
                    <a:pt x="3758" y="10000"/>
                  </a:moveTo>
                  <a:cubicBezTo>
                    <a:pt x="3393" y="10000"/>
                    <a:pt x="2935" y="9770"/>
                    <a:pt x="2750" y="9491"/>
                  </a:cubicBezTo>
                  <a:lnTo>
                    <a:pt x="132" y="5509"/>
                  </a:lnTo>
                  <a:cubicBezTo>
                    <a:pt x="-44" y="5230"/>
                    <a:pt x="-44" y="4770"/>
                    <a:pt x="132" y="4491"/>
                  </a:cubicBezTo>
                  <a:lnTo>
                    <a:pt x="2750" y="510"/>
                  </a:lnTo>
                  <a:cubicBezTo>
                    <a:pt x="2935" y="231"/>
                    <a:pt x="3393" y="0"/>
                    <a:pt x="3758" y="0"/>
                  </a:cubicBezTo>
                  <a:lnTo>
                    <a:pt x="8992" y="0"/>
                  </a:lnTo>
                  <a:cubicBezTo>
                    <a:pt x="9365" y="0"/>
                    <a:pt x="9853" y="233"/>
                    <a:pt x="10000" y="510"/>
                  </a:cubicBezTo>
                  <a:cubicBezTo>
                    <a:pt x="10057" y="2976"/>
                    <a:pt x="9918" y="4465"/>
                    <a:pt x="6864" y="5055"/>
                  </a:cubicBezTo>
                  <a:cubicBezTo>
                    <a:pt x="3496" y="5539"/>
                    <a:pt x="4596" y="9371"/>
                    <a:pt x="3758" y="10000"/>
                  </a:cubicBezTo>
                  <a:close/>
                </a:path>
              </a:pathLst>
            </a:custGeom>
            <a:gradFill flip="none" rotWithShape="1">
              <a:gsLst>
                <a:gs pos="50000">
                  <a:srgbClr val="FFFFFF">
                    <a:alpha val="23000"/>
                  </a:srgbClr>
                </a:gs>
                <a:gs pos="0">
                  <a:schemeClr val="bg1">
                    <a:alpha val="0"/>
                  </a:schemeClr>
                </a:gs>
                <a:gs pos="74000">
                  <a:schemeClr val="bg1">
                    <a:lumMod val="88000"/>
                    <a:lumOff val="12000"/>
                    <a:alpha val="80000"/>
                  </a:schemeClr>
                </a:gs>
              </a:gsLst>
              <a:lin ang="2700000" scaled="1"/>
              <a:tileRect/>
            </a:gradFill>
            <a:ln w="12700">
              <a:noFill/>
            </a:ln>
            <a:effectLst/>
          </p:spPr>
          <p:txBody>
            <a:bodyPr vert="horz" wrap="square" lIns="68580" tIns="34290" rIns="68580" bIns="34290" numCol="1" anchor="t" anchorCtr="0" compatLnSpc="1"/>
            <a:lstStyle/>
            <a:p>
              <a:endParaRPr lang="zh-CN" altLang="en-US" dirty="0">
                <a:cs typeface="+mn-ea"/>
                <a:sym typeface="+mn-lt"/>
              </a:endParaRPr>
            </a:p>
          </p:txBody>
        </p:sp>
        <p:grpSp>
          <p:nvGrpSpPr>
            <p:cNvPr id="135" name="组合 134" descr="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
            <p:cNvGrpSpPr/>
            <p:nvPr/>
          </p:nvGrpSpPr>
          <p:grpSpPr>
            <a:xfrm>
              <a:off x="5073613" y="3145146"/>
              <a:ext cx="776055" cy="557425"/>
              <a:chOff x="897622" y="2414802"/>
              <a:chExt cx="1001347" cy="719249"/>
            </a:xfrm>
          </p:grpSpPr>
          <p:sp>
            <p:nvSpPr>
              <p:cNvPr id="136" name="文本框 135"/>
              <p:cNvSpPr txBox="1"/>
              <p:nvPr/>
            </p:nvSpPr>
            <p:spPr>
              <a:xfrm>
                <a:off x="986173" y="2414802"/>
                <a:ext cx="802263" cy="595689"/>
              </a:xfrm>
              <a:prstGeom prst="rect">
                <a:avLst/>
              </a:prstGeom>
              <a:noFill/>
              <a:ln>
                <a:noFill/>
              </a:ln>
              <a:effectLst>
                <a:innerShdw blurRad="63500" dist="50800" dir="13500000">
                  <a:prstClr val="black">
                    <a:alpha val="50000"/>
                  </a:prstClr>
                </a:innerShdw>
              </a:effectLst>
            </p:spPr>
            <p:txBody>
              <a:bodyPr wrap="square" rtlCol="0">
                <a:spAutoFit/>
              </a:bodyPr>
              <a:lstStyle/>
              <a:p>
                <a:pPr algn="ctr"/>
                <a:r>
                  <a:rPr lang="en-US" altLang="zh-CN" sz="2400" dirty="0">
                    <a:ln w="15875">
                      <a:noFill/>
                    </a:ln>
                    <a:solidFill>
                      <a:schemeClr val="bg1"/>
                    </a:solidFill>
                    <a:cs typeface="+mn-ea"/>
                    <a:sym typeface="+mn-lt"/>
                  </a:rPr>
                  <a:t>02</a:t>
                </a:r>
                <a:endParaRPr lang="zh-CN" altLang="en-US" sz="2400" dirty="0">
                  <a:ln w="15875">
                    <a:noFill/>
                  </a:ln>
                  <a:solidFill>
                    <a:schemeClr val="bg1"/>
                  </a:solidFill>
                  <a:cs typeface="+mn-ea"/>
                  <a:sym typeface="+mn-lt"/>
                </a:endParaRPr>
              </a:p>
            </p:txBody>
          </p:sp>
          <p:sp>
            <p:nvSpPr>
              <p:cNvPr id="137" name="文本框 136"/>
              <p:cNvSpPr txBox="1"/>
              <p:nvPr/>
            </p:nvSpPr>
            <p:spPr>
              <a:xfrm>
                <a:off x="897622" y="2856062"/>
                <a:ext cx="1001347" cy="277989"/>
              </a:xfrm>
              <a:prstGeom prst="rect">
                <a:avLst/>
              </a:prstGeom>
              <a:noFill/>
            </p:spPr>
            <p:txBody>
              <a:bodyPr wrap="square" rtlCol="0">
                <a:spAutoFit/>
              </a:bodyPr>
              <a:lstStyle/>
              <a:p>
                <a:pPr algn="ctr"/>
                <a:endParaRPr lang="zh-CN" altLang="en-US" sz="800" dirty="0">
                  <a:solidFill>
                    <a:schemeClr val="bg1"/>
                  </a:solidFill>
                  <a:cs typeface="+mn-ea"/>
                  <a:sym typeface="+mn-lt"/>
                </a:endParaRPr>
              </a:p>
            </p:txBody>
          </p:sp>
        </p:grpSp>
      </p:grpSp>
      <p:grpSp>
        <p:nvGrpSpPr>
          <p:cNvPr id="138" name="组合 137" descr="e7d195523061f1c0deeec63e560781cfd59afb0ea006f2a87ABB68BF51EA6619813959095094C18C62A12F549504892A4AAA8C1554C6663626E05CA27F281A14E6983772AFC3FB97135759321DEA3D704CB8FFD9D2544D2074061F3D878A4F24638415FA5D365B2AF4BEC5AD5F5BED89740C60608E45A0F8CE8EF0096094E663250F0E257FDFCC83"/>
          <p:cNvGrpSpPr/>
          <p:nvPr/>
        </p:nvGrpSpPr>
        <p:grpSpPr>
          <a:xfrm>
            <a:off x="4590285" y="4308596"/>
            <a:ext cx="1399307" cy="1240222"/>
            <a:chOff x="4772012" y="5036354"/>
            <a:chExt cx="1399307" cy="1240222"/>
          </a:xfrm>
        </p:grpSpPr>
        <p:sp>
          <p:nvSpPr>
            <p:cNvPr id="139" name="Freeform 5" descr="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
            <p:cNvSpPr/>
            <p:nvPr/>
          </p:nvSpPr>
          <p:spPr bwMode="auto">
            <a:xfrm>
              <a:off x="4772013" y="5036380"/>
              <a:ext cx="1399306" cy="1240196"/>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rgbClr val="8A7D7A"/>
            </a:solidFill>
            <a:ln w="12700">
              <a:noFill/>
            </a:ln>
            <a:effectLst>
              <a:outerShdw blurRad="330200" dist="127000" dir="2700000" algn="tl" rotWithShape="0">
                <a:prstClr val="black">
                  <a:alpha val="31000"/>
                </a:prstClr>
              </a:outerShdw>
            </a:effectLst>
          </p:spPr>
          <p:txBody>
            <a:bodyPr vert="horz" wrap="square" lIns="68580" tIns="34290" rIns="68580" bIns="34290" numCol="1" anchor="t" anchorCtr="0" compatLnSpc="1"/>
            <a:lstStyle/>
            <a:p>
              <a:endParaRPr lang="zh-CN" altLang="en-US" dirty="0">
                <a:cs typeface="+mn-ea"/>
                <a:sym typeface="+mn-lt"/>
              </a:endParaRPr>
            </a:p>
          </p:txBody>
        </p:sp>
        <p:sp>
          <p:nvSpPr>
            <p:cNvPr id="140" name="Freeform 5" descr="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
            <p:cNvSpPr/>
            <p:nvPr/>
          </p:nvSpPr>
          <p:spPr bwMode="auto">
            <a:xfrm>
              <a:off x="4772012" y="5036354"/>
              <a:ext cx="1090040" cy="1240222"/>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 name="connsiteX0" fmla="*/ 2926 w 9929"/>
                <a:gd name="connsiteY0" fmla="*/ 10000 h 10036"/>
                <a:gd name="connsiteX1" fmla="*/ 2141 w 9929"/>
                <a:gd name="connsiteY1" fmla="*/ 9491 h 10036"/>
                <a:gd name="connsiteX2" fmla="*/ 104 w 9929"/>
                <a:gd name="connsiteY2" fmla="*/ 5509 h 10036"/>
                <a:gd name="connsiteX3" fmla="*/ 104 w 9929"/>
                <a:gd name="connsiteY3" fmla="*/ 4491 h 10036"/>
                <a:gd name="connsiteX4" fmla="*/ 2141 w 9929"/>
                <a:gd name="connsiteY4" fmla="*/ 509 h 10036"/>
                <a:gd name="connsiteX5" fmla="*/ 2926 w 9929"/>
                <a:gd name="connsiteY5" fmla="*/ 0 h 10036"/>
                <a:gd name="connsiteX6" fmla="*/ 6999 w 9929"/>
                <a:gd name="connsiteY6" fmla="*/ 0 h 10036"/>
                <a:gd name="connsiteX7" fmla="*/ 7784 w 9929"/>
                <a:gd name="connsiteY7" fmla="*/ 509 h 10036"/>
                <a:gd name="connsiteX8" fmla="*/ 9821 w 9929"/>
                <a:gd name="connsiteY8" fmla="*/ 4491 h 10036"/>
                <a:gd name="connsiteX9" fmla="*/ 9821 w 9929"/>
                <a:gd name="connsiteY9" fmla="*/ 5509 h 10036"/>
                <a:gd name="connsiteX10" fmla="*/ 7784 w 9929"/>
                <a:gd name="connsiteY10" fmla="*/ 9491 h 10036"/>
                <a:gd name="connsiteX11" fmla="*/ 2926 w 9929"/>
                <a:gd name="connsiteY11" fmla="*/ 10000 h 10036"/>
                <a:gd name="connsiteX0-1" fmla="*/ 2947 w 10000"/>
                <a:gd name="connsiteY0-2" fmla="*/ 9964 h 9964"/>
                <a:gd name="connsiteX1-3" fmla="*/ 2156 w 10000"/>
                <a:gd name="connsiteY1-4" fmla="*/ 9457 h 9964"/>
                <a:gd name="connsiteX2-5" fmla="*/ 105 w 10000"/>
                <a:gd name="connsiteY2-6" fmla="*/ 5489 h 9964"/>
                <a:gd name="connsiteX3-7" fmla="*/ 105 w 10000"/>
                <a:gd name="connsiteY3-8" fmla="*/ 4475 h 9964"/>
                <a:gd name="connsiteX4-9" fmla="*/ 2156 w 10000"/>
                <a:gd name="connsiteY4-10" fmla="*/ 507 h 9964"/>
                <a:gd name="connsiteX5-11" fmla="*/ 2947 w 10000"/>
                <a:gd name="connsiteY5-12" fmla="*/ 0 h 9964"/>
                <a:gd name="connsiteX6-13" fmla="*/ 7049 w 10000"/>
                <a:gd name="connsiteY6-14" fmla="*/ 0 h 9964"/>
                <a:gd name="connsiteX7-15" fmla="*/ 7840 w 10000"/>
                <a:gd name="connsiteY7-16" fmla="*/ 507 h 9964"/>
                <a:gd name="connsiteX8-17" fmla="*/ 9891 w 10000"/>
                <a:gd name="connsiteY8-18" fmla="*/ 4475 h 9964"/>
                <a:gd name="connsiteX9-19" fmla="*/ 9891 w 10000"/>
                <a:gd name="connsiteY9-20" fmla="*/ 5489 h 9964"/>
                <a:gd name="connsiteX10-21" fmla="*/ 2947 w 10000"/>
                <a:gd name="connsiteY10-22" fmla="*/ 9964 h 9964"/>
                <a:gd name="connsiteX0-23" fmla="*/ 2947 w 10070"/>
                <a:gd name="connsiteY0-24" fmla="*/ 10000 h 10000"/>
                <a:gd name="connsiteX1-25" fmla="*/ 2156 w 10070"/>
                <a:gd name="connsiteY1-26" fmla="*/ 9491 h 10000"/>
                <a:gd name="connsiteX2-27" fmla="*/ 105 w 10070"/>
                <a:gd name="connsiteY2-28" fmla="*/ 5509 h 10000"/>
                <a:gd name="connsiteX3-29" fmla="*/ 105 w 10070"/>
                <a:gd name="connsiteY3-30" fmla="*/ 4491 h 10000"/>
                <a:gd name="connsiteX4-31" fmla="*/ 2156 w 10070"/>
                <a:gd name="connsiteY4-32" fmla="*/ 509 h 10000"/>
                <a:gd name="connsiteX5-33" fmla="*/ 2947 w 10070"/>
                <a:gd name="connsiteY5-34" fmla="*/ 0 h 10000"/>
                <a:gd name="connsiteX6-35" fmla="*/ 7049 w 10070"/>
                <a:gd name="connsiteY6-36" fmla="*/ 0 h 10000"/>
                <a:gd name="connsiteX7-37" fmla="*/ 7840 w 10070"/>
                <a:gd name="connsiteY7-38" fmla="*/ 509 h 10000"/>
                <a:gd name="connsiteX8-39" fmla="*/ 9891 w 10070"/>
                <a:gd name="connsiteY8-40" fmla="*/ 4491 h 10000"/>
                <a:gd name="connsiteX9-41" fmla="*/ 2947 w 10070"/>
                <a:gd name="connsiteY9-42" fmla="*/ 10000 h 10000"/>
                <a:gd name="connsiteX0-43" fmla="*/ 2947 w 8049"/>
                <a:gd name="connsiteY0-44" fmla="*/ 10391 h 10391"/>
                <a:gd name="connsiteX1-45" fmla="*/ 2156 w 8049"/>
                <a:gd name="connsiteY1-46" fmla="*/ 9882 h 10391"/>
                <a:gd name="connsiteX2-47" fmla="*/ 105 w 8049"/>
                <a:gd name="connsiteY2-48" fmla="*/ 5900 h 10391"/>
                <a:gd name="connsiteX3-49" fmla="*/ 105 w 8049"/>
                <a:gd name="connsiteY3-50" fmla="*/ 4882 h 10391"/>
                <a:gd name="connsiteX4-51" fmla="*/ 2156 w 8049"/>
                <a:gd name="connsiteY4-52" fmla="*/ 900 h 10391"/>
                <a:gd name="connsiteX5-53" fmla="*/ 2947 w 8049"/>
                <a:gd name="connsiteY5-54" fmla="*/ 391 h 10391"/>
                <a:gd name="connsiteX6-55" fmla="*/ 7049 w 8049"/>
                <a:gd name="connsiteY6-56" fmla="*/ 391 h 10391"/>
                <a:gd name="connsiteX7-57" fmla="*/ 7840 w 8049"/>
                <a:gd name="connsiteY7-58" fmla="*/ 900 h 10391"/>
                <a:gd name="connsiteX8-59" fmla="*/ 2947 w 8049"/>
                <a:gd name="connsiteY8-60" fmla="*/ 10391 h 10391"/>
                <a:gd name="connsiteX0-61" fmla="*/ 3660 w 9981"/>
                <a:gd name="connsiteY0-62" fmla="*/ 9640 h 9640"/>
                <a:gd name="connsiteX1-63" fmla="*/ 2678 w 9981"/>
                <a:gd name="connsiteY1-64" fmla="*/ 9150 h 9640"/>
                <a:gd name="connsiteX2-65" fmla="*/ 129 w 9981"/>
                <a:gd name="connsiteY2-66" fmla="*/ 5318 h 9640"/>
                <a:gd name="connsiteX3-67" fmla="*/ 129 w 9981"/>
                <a:gd name="connsiteY3-68" fmla="*/ 4338 h 9640"/>
                <a:gd name="connsiteX4-69" fmla="*/ 2678 w 9981"/>
                <a:gd name="connsiteY4-70" fmla="*/ 506 h 9640"/>
                <a:gd name="connsiteX5-71" fmla="*/ 3660 w 9981"/>
                <a:gd name="connsiteY5-72" fmla="*/ 16 h 9640"/>
                <a:gd name="connsiteX6-73" fmla="*/ 8757 w 9981"/>
                <a:gd name="connsiteY6-74" fmla="*/ 16 h 9640"/>
                <a:gd name="connsiteX7-75" fmla="*/ 9739 w 9981"/>
                <a:gd name="connsiteY7-76" fmla="*/ 506 h 9640"/>
                <a:gd name="connsiteX8-77" fmla="*/ 3660 w 9981"/>
                <a:gd name="connsiteY8-78" fmla="*/ 9640 h 9640"/>
                <a:gd name="connsiteX0-79" fmla="*/ 3667 w 9758"/>
                <a:gd name="connsiteY0-80" fmla="*/ 10713 h 10713"/>
                <a:gd name="connsiteX1-81" fmla="*/ 2683 w 9758"/>
                <a:gd name="connsiteY1-82" fmla="*/ 10205 h 10713"/>
                <a:gd name="connsiteX2-83" fmla="*/ 129 w 9758"/>
                <a:gd name="connsiteY2-84" fmla="*/ 6230 h 10713"/>
                <a:gd name="connsiteX3-85" fmla="*/ 129 w 9758"/>
                <a:gd name="connsiteY3-86" fmla="*/ 5213 h 10713"/>
                <a:gd name="connsiteX4-87" fmla="*/ 2683 w 9758"/>
                <a:gd name="connsiteY4-88" fmla="*/ 1238 h 10713"/>
                <a:gd name="connsiteX5-89" fmla="*/ 3667 w 9758"/>
                <a:gd name="connsiteY5-90" fmla="*/ 730 h 10713"/>
                <a:gd name="connsiteX6-91" fmla="*/ 8774 w 9758"/>
                <a:gd name="connsiteY6-92" fmla="*/ 730 h 10713"/>
                <a:gd name="connsiteX7-93" fmla="*/ 9758 w 9758"/>
                <a:gd name="connsiteY7-94" fmla="*/ 1238 h 10713"/>
                <a:gd name="connsiteX8-95" fmla="*/ 3667 w 9758"/>
                <a:gd name="connsiteY8-96" fmla="*/ 10713 h 10713"/>
                <a:gd name="connsiteX0-97" fmla="*/ 3758 w 10000"/>
                <a:gd name="connsiteY0-98" fmla="*/ 9319 h 9319"/>
                <a:gd name="connsiteX1-99" fmla="*/ 2750 w 10000"/>
                <a:gd name="connsiteY1-100" fmla="*/ 8845 h 9319"/>
                <a:gd name="connsiteX2-101" fmla="*/ 132 w 10000"/>
                <a:gd name="connsiteY2-102" fmla="*/ 5134 h 9319"/>
                <a:gd name="connsiteX3-103" fmla="*/ 132 w 10000"/>
                <a:gd name="connsiteY3-104" fmla="*/ 4185 h 9319"/>
                <a:gd name="connsiteX4-105" fmla="*/ 2750 w 10000"/>
                <a:gd name="connsiteY4-106" fmla="*/ 475 h 9319"/>
                <a:gd name="connsiteX5-107" fmla="*/ 3758 w 10000"/>
                <a:gd name="connsiteY5-108" fmla="*/ 0 h 9319"/>
                <a:gd name="connsiteX6-109" fmla="*/ 8992 w 10000"/>
                <a:gd name="connsiteY6-110" fmla="*/ 0 h 9319"/>
                <a:gd name="connsiteX7-111" fmla="*/ 10000 w 10000"/>
                <a:gd name="connsiteY7-112" fmla="*/ 475 h 9319"/>
                <a:gd name="connsiteX8-113" fmla="*/ 3758 w 10000"/>
                <a:gd name="connsiteY8-114" fmla="*/ 9319 h 9319"/>
                <a:gd name="connsiteX0-115" fmla="*/ 3758 w 10000"/>
                <a:gd name="connsiteY0-116" fmla="*/ 10000 h 10000"/>
                <a:gd name="connsiteX1-117" fmla="*/ 2750 w 10000"/>
                <a:gd name="connsiteY1-118" fmla="*/ 9491 h 10000"/>
                <a:gd name="connsiteX2-119" fmla="*/ 132 w 10000"/>
                <a:gd name="connsiteY2-120" fmla="*/ 5509 h 10000"/>
                <a:gd name="connsiteX3-121" fmla="*/ 132 w 10000"/>
                <a:gd name="connsiteY3-122" fmla="*/ 4491 h 10000"/>
                <a:gd name="connsiteX4-123" fmla="*/ 2750 w 10000"/>
                <a:gd name="connsiteY4-124" fmla="*/ 510 h 10000"/>
                <a:gd name="connsiteX5-125" fmla="*/ 3758 w 10000"/>
                <a:gd name="connsiteY5-126" fmla="*/ 0 h 10000"/>
                <a:gd name="connsiteX6-127" fmla="*/ 8992 w 10000"/>
                <a:gd name="connsiteY6-128" fmla="*/ 0 h 10000"/>
                <a:gd name="connsiteX7-129" fmla="*/ 10000 w 10000"/>
                <a:gd name="connsiteY7-130" fmla="*/ 510 h 10000"/>
                <a:gd name="connsiteX8-131" fmla="*/ 3758 w 10000"/>
                <a:gd name="connsiteY8-132" fmla="*/ 10000 h 10000"/>
                <a:gd name="connsiteX0-133" fmla="*/ 3758 w 10000"/>
                <a:gd name="connsiteY0-134" fmla="*/ 10000 h 10000"/>
                <a:gd name="connsiteX1-135" fmla="*/ 2750 w 10000"/>
                <a:gd name="connsiteY1-136" fmla="*/ 9491 h 10000"/>
                <a:gd name="connsiteX2-137" fmla="*/ 132 w 10000"/>
                <a:gd name="connsiteY2-138" fmla="*/ 5509 h 10000"/>
                <a:gd name="connsiteX3-139" fmla="*/ 132 w 10000"/>
                <a:gd name="connsiteY3-140" fmla="*/ 4491 h 10000"/>
                <a:gd name="connsiteX4-141" fmla="*/ 2750 w 10000"/>
                <a:gd name="connsiteY4-142" fmla="*/ 510 h 10000"/>
                <a:gd name="connsiteX5-143" fmla="*/ 3758 w 10000"/>
                <a:gd name="connsiteY5-144" fmla="*/ 0 h 10000"/>
                <a:gd name="connsiteX6-145" fmla="*/ 8992 w 10000"/>
                <a:gd name="connsiteY6-146" fmla="*/ 0 h 10000"/>
                <a:gd name="connsiteX7-147" fmla="*/ 10000 w 10000"/>
                <a:gd name="connsiteY7-148" fmla="*/ 510 h 10000"/>
                <a:gd name="connsiteX8-149" fmla="*/ 7779 w 10000"/>
                <a:gd name="connsiteY8-150" fmla="*/ 5715 h 10000"/>
                <a:gd name="connsiteX9-151" fmla="*/ 3758 w 10000"/>
                <a:gd name="connsiteY9-152" fmla="*/ 10000 h 10000"/>
                <a:gd name="connsiteX0-153" fmla="*/ 3758 w 10000"/>
                <a:gd name="connsiteY0-154" fmla="*/ 10000 h 10000"/>
                <a:gd name="connsiteX1-155" fmla="*/ 2750 w 10000"/>
                <a:gd name="connsiteY1-156" fmla="*/ 9491 h 10000"/>
                <a:gd name="connsiteX2-157" fmla="*/ 132 w 10000"/>
                <a:gd name="connsiteY2-158" fmla="*/ 5509 h 10000"/>
                <a:gd name="connsiteX3-159" fmla="*/ 132 w 10000"/>
                <a:gd name="connsiteY3-160" fmla="*/ 4491 h 10000"/>
                <a:gd name="connsiteX4-161" fmla="*/ 2750 w 10000"/>
                <a:gd name="connsiteY4-162" fmla="*/ 510 h 10000"/>
                <a:gd name="connsiteX5-163" fmla="*/ 3758 w 10000"/>
                <a:gd name="connsiteY5-164" fmla="*/ 0 h 10000"/>
                <a:gd name="connsiteX6-165" fmla="*/ 8992 w 10000"/>
                <a:gd name="connsiteY6-166" fmla="*/ 0 h 10000"/>
                <a:gd name="connsiteX7-167" fmla="*/ 10000 w 10000"/>
                <a:gd name="connsiteY7-168" fmla="*/ 510 h 10000"/>
                <a:gd name="connsiteX8-169" fmla="*/ 7779 w 10000"/>
                <a:gd name="connsiteY8-170" fmla="*/ 5715 h 10000"/>
                <a:gd name="connsiteX9-171" fmla="*/ 3758 w 10000"/>
                <a:gd name="connsiteY9-172" fmla="*/ 10000 h 10000"/>
                <a:gd name="connsiteX0-173" fmla="*/ 3758 w 10000"/>
                <a:gd name="connsiteY0-174" fmla="*/ 10000 h 10000"/>
                <a:gd name="connsiteX1-175" fmla="*/ 2750 w 10000"/>
                <a:gd name="connsiteY1-176" fmla="*/ 9491 h 10000"/>
                <a:gd name="connsiteX2-177" fmla="*/ 132 w 10000"/>
                <a:gd name="connsiteY2-178" fmla="*/ 5509 h 10000"/>
                <a:gd name="connsiteX3-179" fmla="*/ 132 w 10000"/>
                <a:gd name="connsiteY3-180" fmla="*/ 4491 h 10000"/>
                <a:gd name="connsiteX4-181" fmla="*/ 2750 w 10000"/>
                <a:gd name="connsiteY4-182" fmla="*/ 510 h 10000"/>
                <a:gd name="connsiteX5-183" fmla="*/ 3758 w 10000"/>
                <a:gd name="connsiteY5-184" fmla="*/ 0 h 10000"/>
                <a:gd name="connsiteX6-185" fmla="*/ 8992 w 10000"/>
                <a:gd name="connsiteY6-186" fmla="*/ 0 h 10000"/>
                <a:gd name="connsiteX7-187" fmla="*/ 10000 w 10000"/>
                <a:gd name="connsiteY7-188" fmla="*/ 510 h 10000"/>
                <a:gd name="connsiteX8-189" fmla="*/ 7779 w 10000"/>
                <a:gd name="connsiteY8-190" fmla="*/ 5715 h 10000"/>
                <a:gd name="connsiteX9-191" fmla="*/ 3758 w 10000"/>
                <a:gd name="connsiteY9-192" fmla="*/ 10000 h 10000"/>
                <a:gd name="connsiteX0-193" fmla="*/ 3758 w 10000"/>
                <a:gd name="connsiteY0-194" fmla="*/ 10000 h 10000"/>
                <a:gd name="connsiteX1-195" fmla="*/ 2750 w 10000"/>
                <a:gd name="connsiteY1-196" fmla="*/ 9491 h 10000"/>
                <a:gd name="connsiteX2-197" fmla="*/ 132 w 10000"/>
                <a:gd name="connsiteY2-198" fmla="*/ 5509 h 10000"/>
                <a:gd name="connsiteX3-199" fmla="*/ 132 w 10000"/>
                <a:gd name="connsiteY3-200" fmla="*/ 4491 h 10000"/>
                <a:gd name="connsiteX4-201" fmla="*/ 2750 w 10000"/>
                <a:gd name="connsiteY4-202" fmla="*/ 510 h 10000"/>
                <a:gd name="connsiteX5-203" fmla="*/ 3758 w 10000"/>
                <a:gd name="connsiteY5-204" fmla="*/ 0 h 10000"/>
                <a:gd name="connsiteX6-205" fmla="*/ 8992 w 10000"/>
                <a:gd name="connsiteY6-206" fmla="*/ 0 h 10000"/>
                <a:gd name="connsiteX7-207" fmla="*/ 10000 w 10000"/>
                <a:gd name="connsiteY7-208" fmla="*/ 510 h 10000"/>
                <a:gd name="connsiteX8-209" fmla="*/ 7657 w 10000"/>
                <a:gd name="connsiteY8-210" fmla="*/ 5358 h 10000"/>
                <a:gd name="connsiteX9-211" fmla="*/ 3758 w 10000"/>
                <a:gd name="connsiteY9-212" fmla="*/ 10000 h 10000"/>
                <a:gd name="connsiteX0-213" fmla="*/ 3758 w 10000"/>
                <a:gd name="connsiteY0-214" fmla="*/ 10000 h 10000"/>
                <a:gd name="connsiteX1-215" fmla="*/ 2750 w 10000"/>
                <a:gd name="connsiteY1-216" fmla="*/ 9491 h 10000"/>
                <a:gd name="connsiteX2-217" fmla="*/ 132 w 10000"/>
                <a:gd name="connsiteY2-218" fmla="*/ 5509 h 10000"/>
                <a:gd name="connsiteX3-219" fmla="*/ 132 w 10000"/>
                <a:gd name="connsiteY3-220" fmla="*/ 4491 h 10000"/>
                <a:gd name="connsiteX4-221" fmla="*/ 2750 w 10000"/>
                <a:gd name="connsiteY4-222" fmla="*/ 510 h 10000"/>
                <a:gd name="connsiteX5-223" fmla="*/ 3758 w 10000"/>
                <a:gd name="connsiteY5-224" fmla="*/ 0 h 10000"/>
                <a:gd name="connsiteX6-225" fmla="*/ 8992 w 10000"/>
                <a:gd name="connsiteY6-226" fmla="*/ 0 h 10000"/>
                <a:gd name="connsiteX7-227" fmla="*/ 10000 w 10000"/>
                <a:gd name="connsiteY7-228" fmla="*/ 510 h 10000"/>
                <a:gd name="connsiteX8-229" fmla="*/ 6803 w 10000"/>
                <a:gd name="connsiteY8-230" fmla="*/ 4894 h 10000"/>
                <a:gd name="connsiteX9-231" fmla="*/ 3758 w 10000"/>
                <a:gd name="connsiteY9-232" fmla="*/ 10000 h 10000"/>
                <a:gd name="connsiteX0-233" fmla="*/ 3758 w 10000"/>
                <a:gd name="connsiteY0-234" fmla="*/ 10000 h 10000"/>
                <a:gd name="connsiteX1-235" fmla="*/ 2750 w 10000"/>
                <a:gd name="connsiteY1-236" fmla="*/ 9491 h 10000"/>
                <a:gd name="connsiteX2-237" fmla="*/ 132 w 10000"/>
                <a:gd name="connsiteY2-238" fmla="*/ 5509 h 10000"/>
                <a:gd name="connsiteX3-239" fmla="*/ 132 w 10000"/>
                <a:gd name="connsiteY3-240" fmla="*/ 4491 h 10000"/>
                <a:gd name="connsiteX4-241" fmla="*/ 2750 w 10000"/>
                <a:gd name="connsiteY4-242" fmla="*/ 510 h 10000"/>
                <a:gd name="connsiteX5-243" fmla="*/ 3758 w 10000"/>
                <a:gd name="connsiteY5-244" fmla="*/ 0 h 10000"/>
                <a:gd name="connsiteX6-245" fmla="*/ 8992 w 10000"/>
                <a:gd name="connsiteY6-246" fmla="*/ 0 h 10000"/>
                <a:gd name="connsiteX7-247" fmla="*/ 10000 w 10000"/>
                <a:gd name="connsiteY7-248" fmla="*/ 510 h 10000"/>
                <a:gd name="connsiteX8-249" fmla="*/ 6803 w 10000"/>
                <a:gd name="connsiteY8-250" fmla="*/ 4894 h 10000"/>
                <a:gd name="connsiteX9-251" fmla="*/ 3758 w 10000"/>
                <a:gd name="connsiteY9-252" fmla="*/ 10000 h 10000"/>
                <a:gd name="connsiteX0-253" fmla="*/ 3758 w 10000"/>
                <a:gd name="connsiteY0-254" fmla="*/ 10000 h 10000"/>
                <a:gd name="connsiteX1-255" fmla="*/ 2750 w 10000"/>
                <a:gd name="connsiteY1-256" fmla="*/ 9491 h 10000"/>
                <a:gd name="connsiteX2-257" fmla="*/ 132 w 10000"/>
                <a:gd name="connsiteY2-258" fmla="*/ 5509 h 10000"/>
                <a:gd name="connsiteX3-259" fmla="*/ 132 w 10000"/>
                <a:gd name="connsiteY3-260" fmla="*/ 4491 h 10000"/>
                <a:gd name="connsiteX4-261" fmla="*/ 2750 w 10000"/>
                <a:gd name="connsiteY4-262" fmla="*/ 510 h 10000"/>
                <a:gd name="connsiteX5-263" fmla="*/ 3758 w 10000"/>
                <a:gd name="connsiteY5-264" fmla="*/ 0 h 10000"/>
                <a:gd name="connsiteX6-265" fmla="*/ 8992 w 10000"/>
                <a:gd name="connsiteY6-266" fmla="*/ 0 h 10000"/>
                <a:gd name="connsiteX7-267" fmla="*/ 10000 w 10000"/>
                <a:gd name="connsiteY7-268" fmla="*/ 510 h 10000"/>
                <a:gd name="connsiteX8-269" fmla="*/ 6803 w 10000"/>
                <a:gd name="connsiteY8-270" fmla="*/ 4894 h 10000"/>
                <a:gd name="connsiteX9-271" fmla="*/ 3758 w 10000"/>
                <a:gd name="connsiteY9-272" fmla="*/ 10000 h 10000"/>
                <a:gd name="connsiteX0-273" fmla="*/ 3758 w 10027"/>
                <a:gd name="connsiteY0-274" fmla="*/ 10000 h 10000"/>
                <a:gd name="connsiteX1-275" fmla="*/ 2750 w 10027"/>
                <a:gd name="connsiteY1-276" fmla="*/ 9491 h 10000"/>
                <a:gd name="connsiteX2-277" fmla="*/ 132 w 10027"/>
                <a:gd name="connsiteY2-278" fmla="*/ 5509 h 10000"/>
                <a:gd name="connsiteX3-279" fmla="*/ 132 w 10027"/>
                <a:gd name="connsiteY3-280" fmla="*/ 4491 h 10000"/>
                <a:gd name="connsiteX4-281" fmla="*/ 2750 w 10027"/>
                <a:gd name="connsiteY4-282" fmla="*/ 510 h 10000"/>
                <a:gd name="connsiteX5-283" fmla="*/ 3758 w 10027"/>
                <a:gd name="connsiteY5-284" fmla="*/ 0 h 10000"/>
                <a:gd name="connsiteX6-285" fmla="*/ 8992 w 10027"/>
                <a:gd name="connsiteY6-286" fmla="*/ 0 h 10000"/>
                <a:gd name="connsiteX7-287" fmla="*/ 10000 w 10027"/>
                <a:gd name="connsiteY7-288" fmla="*/ 510 h 10000"/>
                <a:gd name="connsiteX8-289" fmla="*/ 6803 w 10027"/>
                <a:gd name="connsiteY8-290" fmla="*/ 4894 h 10000"/>
                <a:gd name="connsiteX9-291" fmla="*/ 3758 w 10027"/>
                <a:gd name="connsiteY9-292" fmla="*/ 10000 h 10000"/>
                <a:gd name="connsiteX0-293" fmla="*/ 3758 w 10033"/>
                <a:gd name="connsiteY0-294" fmla="*/ 10000 h 10000"/>
                <a:gd name="connsiteX1-295" fmla="*/ 2750 w 10033"/>
                <a:gd name="connsiteY1-296" fmla="*/ 9491 h 10000"/>
                <a:gd name="connsiteX2-297" fmla="*/ 132 w 10033"/>
                <a:gd name="connsiteY2-298" fmla="*/ 5509 h 10000"/>
                <a:gd name="connsiteX3-299" fmla="*/ 132 w 10033"/>
                <a:gd name="connsiteY3-300" fmla="*/ 4491 h 10000"/>
                <a:gd name="connsiteX4-301" fmla="*/ 2750 w 10033"/>
                <a:gd name="connsiteY4-302" fmla="*/ 510 h 10000"/>
                <a:gd name="connsiteX5-303" fmla="*/ 3758 w 10033"/>
                <a:gd name="connsiteY5-304" fmla="*/ 0 h 10000"/>
                <a:gd name="connsiteX6-305" fmla="*/ 8992 w 10033"/>
                <a:gd name="connsiteY6-306" fmla="*/ 0 h 10000"/>
                <a:gd name="connsiteX7-307" fmla="*/ 10000 w 10033"/>
                <a:gd name="connsiteY7-308" fmla="*/ 510 h 10000"/>
                <a:gd name="connsiteX8-309" fmla="*/ 6864 w 10033"/>
                <a:gd name="connsiteY8-310" fmla="*/ 5055 h 10000"/>
                <a:gd name="connsiteX9-311" fmla="*/ 3758 w 10033"/>
                <a:gd name="connsiteY9-312" fmla="*/ 10000 h 10000"/>
                <a:gd name="connsiteX0-313" fmla="*/ 3758 w 10035"/>
                <a:gd name="connsiteY0-314" fmla="*/ 10000 h 10000"/>
                <a:gd name="connsiteX1-315" fmla="*/ 2750 w 10035"/>
                <a:gd name="connsiteY1-316" fmla="*/ 9491 h 10000"/>
                <a:gd name="connsiteX2-317" fmla="*/ 132 w 10035"/>
                <a:gd name="connsiteY2-318" fmla="*/ 5509 h 10000"/>
                <a:gd name="connsiteX3-319" fmla="*/ 132 w 10035"/>
                <a:gd name="connsiteY3-320" fmla="*/ 4491 h 10000"/>
                <a:gd name="connsiteX4-321" fmla="*/ 2750 w 10035"/>
                <a:gd name="connsiteY4-322" fmla="*/ 510 h 10000"/>
                <a:gd name="connsiteX5-323" fmla="*/ 3758 w 10035"/>
                <a:gd name="connsiteY5-324" fmla="*/ 0 h 10000"/>
                <a:gd name="connsiteX6-325" fmla="*/ 8992 w 10035"/>
                <a:gd name="connsiteY6-326" fmla="*/ 0 h 10000"/>
                <a:gd name="connsiteX7-327" fmla="*/ 10000 w 10035"/>
                <a:gd name="connsiteY7-328" fmla="*/ 510 h 10000"/>
                <a:gd name="connsiteX8-329" fmla="*/ 6864 w 10035"/>
                <a:gd name="connsiteY8-330" fmla="*/ 5055 h 10000"/>
                <a:gd name="connsiteX9-331" fmla="*/ 3758 w 10035"/>
                <a:gd name="connsiteY9-332" fmla="*/ 10000 h 10000"/>
                <a:gd name="connsiteX0-333" fmla="*/ 3758 w 10008"/>
                <a:gd name="connsiteY0-334" fmla="*/ 10000 h 10000"/>
                <a:gd name="connsiteX1-335" fmla="*/ 2750 w 10008"/>
                <a:gd name="connsiteY1-336" fmla="*/ 9491 h 10000"/>
                <a:gd name="connsiteX2-337" fmla="*/ 132 w 10008"/>
                <a:gd name="connsiteY2-338" fmla="*/ 5509 h 10000"/>
                <a:gd name="connsiteX3-339" fmla="*/ 132 w 10008"/>
                <a:gd name="connsiteY3-340" fmla="*/ 4491 h 10000"/>
                <a:gd name="connsiteX4-341" fmla="*/ 2750 w 10008"/>
                <a:gd name="connsiteY4-342" fmla="*/ 510 h 10000"/>
                <a:gd name="connsiteX5-343" fmla="*/ 3758 w 10008"/>
                <a:gd name="connsiteY5-344" fmla="*/ 0 h 10000"/>
                <a:gd name="connsiteX6-345" fmla="*/ 8992 w 10008"/>
                <a:gd name="connsiteY6-346" fmla="*/ 0 h 10000"/>
                <a:gd name="connsiteX7-347" fmla="*/ 10000 w 10008"/>
                <a:gd name="connsiteY7-348" fmla="*/ 510 h 10000"/>
                <a:gd name="connsiteX8-349" fmla="*/ 6864 w 10008"/>
                <a:gd name="connsiteY8-350" fmla="*/ 5055 h 10000"/>
                <a:gd name="connsiteX9-351" fmla="*/ 3758 w 10008"/>
                <a:gd name="connsiteY9-352" fmla="*/ 10000 h 10000"/>
                <a:gd name="connsiteX0-353" fmla="*/ 3758 w 10031"/>
                <a:gd name="connsiteY0-354" fmla="*/ 10000 h 10000"/>
                <a:gd name="connsiteX1-355" fmla="*/ 2750 w 10031"/>
                <a:gd name="connsiteY1-356" fmla="*/ 9491 h 10000"/>
                <a:gd name="connsiteX2-357" fmla="*/ 132 w 10031"/>
                <a:gd name="connsiteY2-358" fmla="*/ 5509 h 10000"/>
                <a:gd name="connsiteX3-359" fmla="*/ 132 w 10031"/>
                <a:gd name="connsiteY3-360" fmla="*/ 4491 h 10000"/>
                <a:gd name="connsiteX4-361" fmla="*/ 2750 w 10031"/>
                <a:gd name="connsiteY4-362" fmla="*/ 510 h 10000"/>
                <a:gd name="connsiteX5-363" fmla="*/ 3758 w 10031"/>
                <a:gd name="connsiteY5-364" fmla="*/ 0 h 10000"/>
                <a:gd name="connsiteX6-365" fmla="*/ 8992 w 10031"/>
                <a:gd name="connsiteY6-366" fmla="*/ 0 h 10000"/>
                <a:gd name="connsiteX7-367" fmla="*/ 10000 w 10031"/>
                <a:gd name="connsiteY7-368" fmla="*/ 510 h 10000"/>
                <a:gd name="connsiteX8-369" fmla="*/ 6864 w 10031"/>
                <a:gd name="connsiteY8-370" fmla="*/ 5055 h 10000"/>
                <a:gd name="connsiteX9-371" fmla="*/ 3758 w 10031"/>
                <a:gd name="connsiteY9-372" fmla="*/ 10000 h 10000"/>
                <a:gd name="connsiteX0-373" fmla="*/ 3758 w 10031"/>
                <a:gd name="connsiteY0-374" fmla="*/ 10000 h 10000"/>
                <a:gd name="connsiteX1-375" fmla="*/ 2750 w 10031"/>
                <a:gd name="connsiteY1-376" fmla="*/ 9491 h 10000"/>
                <a:gd name="connsiteX2-377" fmla="*/ 132 w 10031"/>
                <a:gd name="connsiteY2-378" fmla="*/ 5509 h 10000"/>
                <a:gd name="connsiteX3-379" fmla="*/ 132 w 10031"/>
                <a:gd name="connsiteY3-380" fmla="*/ 4491 h 10000"/>
                <a:gd name="connsiteX4-381" fmla="*/ 2750 w 10031"/>
                <a:gd name="connsiteY4-382" fmla="*/ 510 h 10000"/>
                <a:gd name="connsiteX5-383" fmla="*/ 3758 w 10031"/>
                <a:gd name="connsiteY5-384" fmla="*/ 0 h 10000"/>
                <a:gd name="connsiteX6-385" fmla="*/ 8992 w 10031"/>
                <a:gd name="connsiteY6-386" fmla="*/ 0 h 10000"/>
                <a:gd name="connsiteX7-387" fmla="*/ 10000 w 10031"/>
                <a:gd name="connsiteY7-388" fmla="*/ 510 h 10000"/>
                <a:gd name="connsiteX8-389" fmla="*/ 6864 w 10031"/>
                <a:gd name="connsiteY8-390" fmla="*/ 5055 h 10000"/>
                <a:gd name="connsiteX9-391" fmla="*/ 3758 w 10031"/>
                <a:gd name="connsiteY9-392" fmla="*/ 10000 h 10000"/>
                <a:gd name="connsiteX0-393" fmla="*/ 3758 w 10035"/>
                <a:gd name="connsiteY0-394" fmla="*/ 10000 h 10000"/>
                <a:gd name="connsiteX1-395" fmla="*/ 2750 w 10035"/>
                <a:gd name="connsiteY1-396" fmla="*/ 9491 h 10000"/>
                <a:gd name="connsiteX2-397" fmla="*/ 132 w 10035"/>
                <a:gd name="connsiteY2-398" fmla="*/ 5509 h 10000"/>
                <a:gd name="connsiteX3-399" fmla="*/ 132 w 10035"/>
                <a:gd name="connsiteY3-400" fmla="*/ 4491 h 10000"/>
                <a:gd name="connsiteX4-401" fmla="*/ 2750 w 10035"/>
                <a:gd name="connsiteY4-402" fmla="*/ 510 h 10000"/>
                <a:gd name="connsiteX5-403" fmla="*/ 3758 w 10035"/>
                <a:gd name="connsiteY5-404" fmla="*/ 0 h 10000"/>
                <a:gd name="connsiteX6-405" fmla="*/ 8992 w 10035"/>
                <a:gd name="connsiteY6-406" fmla="*/ 0 h 10000"/>
                <a:gd name="connsiteX7-407" fmla="*/ 10000 w 10035"/>
                <a:gd name="connsiteY7-408" fmla="*/ 510 h 10000"/>
                <a:gd name="connsiteX8-409" fmla="*/ 6864 w 10035"/>
                <a:gd name="connsiteY8-410" fmla="*/ 5055 h 10000"/>
                <a:gd name="connsiteX9-411" fmla="*/ 3758 w 10035"/>
                <a:gd name="connsiteY9-412" fmla="*/ 10000 h 10000"/>
                <a:gd name="connsiteX0-413" fmla="*/ 3758 w 10008"/>
                <a:gd name="connsiteY0-414" fmla="*/ 10000 h 10000"/>
                <a:gd name="connsiteX1-415" fmla="*/ 2750 w 10008"/>
                <a:gd name="connsiteY1-416" fmla="*/ 9491 h 10000"/>
                <a:gd name="connsiteX2-417" fmla="*/ 132 w 10008"/>
                <a:gd name="connsiteY2-418" fmla="*/ 5509 h 10000"/>
                <a:gd name="connsiteX3-419" fmla="*/ 132 w 10008"/>
                <a:gd name="connsiteY3-420" fmla="*/ 4491 h 10000"/>
                <a:gd name="connsiteX4-421" fmla="*/ 2750 w 10008"/>
                <a:gd name="connsiteY4-422" fmla="*/ 510 h 10000"/>
                <a:gd name="connsiteX5-423" fmla="*/ 3758 w 10008"/>
                <a:gd name="connsiteY5-424" fmla="*/ 0 h 10000"/>
                <a:gd name="connsiteX6-425" fmla="*/ 8992 w 10008"/>
                <a:gd name="connsiteY6-426" fmla="*/ 0 h 10000"/>
                <a:gd name="connsiteX7-427" fmla="*/ 10000 w 10008"/>
                <a:gd name="connsiteY7-428" fmla="*/ 510 h 10000"/>
                <a:gd name="connsiteX8-429" fmla="*/ 6864 w 10008"/>
                <a:gd name="connsiteY8-430" fmla="*/ 5055 h 10000"/>
                <a:gd name="connsiteX9-431" fmla="*/ 3758 w 10008"/>
                <a:gd name="connsiteY9-432" fmla="*/ 10000 h 10000"/>
                <a:gd name="connsiteX0-433" fmla="*/ 3758 w 10008"/>
                <a:gd name="connsiteY0-434" fmla="*/ 10000 h 10000"/>
                <a:gd name="connsiteX1-435" fmla="*/ 2750 w 10008"/>
                <a:gd name="connsiteY1-436" fmla="*/ 9491 h 10000"/>
                <a:gd name="connsiteX2-437" fmla="*/ 132 w 10008"/>
                <a:gd name="connsiteY2-438" fmla="*/ 5509 h 10000"/>
                <a:gd name="connsiteX3-439" fmla="*/ 132 w 10008"/>
                <a:gd name="connsiteY3-440" fmla="*/ 4491 h 10000"/>
                <a:gd name="connsiteX4-441" fmla="*/ 2750 w 10008"/>
                <a:gd name="connsiteY4-442" fmla="*/ 510 h 10000"/>
                <a:gd name="connsiteX5-443" fmla="*/ 3758 w 10008"/>
                <a:gd name="connsiteY5-444" fmla="*/ 0 h 10000"/>
                <a:gd name="connsiteX6-445" fmla="*/ 8992 w 10008"/>
                <a:gd name="connsiteY6-446" fmla="*/ 0 h 10000"/>
                <a:gd name="connsiteX7-447" fmla="*/ 10000 w 10008"/>
                <a:gd name="connsiteY7-448" fmla="*/ 510 h 10000"/>
                <a:gd name="connsiteX8-449" fmla="*/ 6864 w 10008"/>
                <a:gd name="connsiteY8-450" fmla="*/ 5055 h 10000"/>
                <a:gd name="connsiteX9-451" fmla="*/ 3758 w 10008"/>
                <a:gd name="connsiteY9-452" fmla="*/ 10000 h 10000"/>
                <a:gd name="connsiteX0-453" fmla="*/ 3758 w 10008"/>
                <a:gd name="connsiteY0-454" fmla="*/ 10000 h 10000"/>
                <a:gd name="connsiteX1-455" fmla="*/ 2750 w 10008"/>
                <a:gd name="connsiteY1-456" fmla="*/ 9491 h 10000"/>
                <a:gd name="connsiteX2-457" fmla="*/ 132 w 10008"/>
                <a:gd name="connsiteY2-458" fmla="*/ 5509 h 10000"/>
                <a:gd name="connsiteX3-459" fmla="*/ 132 w 10008"/>
                <a:gd name="connsiteY3-460" fmla="*/ 4491 h 10000"/>
                <a:gd name="connsiteX4-461" fmla="*/ 2750 w 10008"/>
                <a:gd name="connsiteY4-462" fmla="*/ 510 h 10000"/>
                <a:gd name="connsiteX5-463" fmla="*/ 3758 w 10008"/>
                <a:gd name="connsiteY5-464" fmla="*/ 0 h 10000"/>
                <a:gd name="connsiteX6-465" fmla="*/ 8992 w 10008"/>
                <a:gd name="connsiteY6-466" fmla="*/ 0 h 10000"/>
                <a:gd name="connsiteX7-467" fmla="*/ 10000 w 10008"/>
                <a:gd name="connsiteY7-468" fmla="*/ 510 h 10000"/>
                <a:gd name="connsiteX8-469" fmla="*/ 6864 w 10008"/>
                <a:gd name="connsiteY8-470" fmla="*/ 5055 h 10000"/>
                <a:gd name="connsiteX9-471" fmla="*/ 3758 w 10008"/>
                <a:gd name="connsiteY9-472" fmla="*/ 10000 h 10000"/>
                <a:gd name="connsiteX0-473" fmla="*/ 3758 w 10008"/>
                <a:gd name="connsiteY0-474" fmla="*/ 10000 h 10000"/>
                <a:gd name="connsiteX1-475" fmla="*/ 2750 w 10008"/>
                <a:gd name="connsiteY1-476" fmla="*/ 9491 h 10000"/>
                <a:gd name="connsiteX2-477" fmla="*/ 132 w 10008"/>
                <a:gd name="connsiteY2-478" fmla="*/ 5509 h 10000"/>
                <a:gd name="connsiteX3-479" fmla="*/ 132 w 10008"/>
                <a:gd name="connsiteY3-480" fmla="*/ 4491 h 10000"/>
                <a:gd name="connsiteX4-481" fmla="*/ 2750 w 10008"/>
                <a:gd name="connsiteY4-482" fmla="*/ 510 h 10000"/>
                <a:gd name="connsiteX5-483" fmla="*/ 3758 w 10008"/>
                <a:gd name="connsiteY5-484" fmla="*/ 0 h 10000"/>
                <a:gd name="connsiteX6-485" fmla="*/ 8992 w 10008"/>
                <a:gd name="connsiteY6-486" fmla="*/ 0 h 10000"/>
                <a:gd name="connsiteX7-487" fmla="*/ 10000 w 10008"/>
                <a:gd name="connsiteY7-488" fmla="*/ 510 h 10000"/>
                <a:gd name="connsiteX8-489" fmla="*/ 6864 w 10008"/>
                <a:gd name="connsiteY8-490" fmla="*/ 5055 h 10000"/>
                <a:gd name="connsiteX9-491" fmla="*/ 3758 w 10008"/>
                <a:gd name="connsiteY9-492" fmla="*/ 10000 h 10000"/>
                <a:gd name="connsiteX0-493" fmla="*/ 3758 w 10008"/>
                <a:gd name="connsiteY0-494" fmla="*/ 10000 h 10000"/>
                <a:gd name="connsiteX1-495" fmla="*/ 2750 w 10008"/>
                <a:gd name="connsiteY1-496" fmla="*/ 9491 h 10000"/>
                <a:gd name="connsiteX2-497" fmla="*/ 132 w 10008"/>
                <a:gd name="connsiteY2-498" fmla="*/ 5509 h 10000"/>
                <a:gd name="connsiteX3-499" fmla="*/ 132 w 10008"/>
                <a:gd name="connsiteY3-500" fmla="*/ 4491 h 10000"/>
                <a:gd name="connsiteX4-501" fmla="*/ 2750 w 10008"/>
                <a:gd name="connsiteY4-502" fmla="*/ 510 h 10000"/>
                <a:gd name="connsiteX5-503" fmla="*/ 3758 w 10008"/>
                <a:gd name="connsiteY5-504" fmla="*/ 0 h 10000"/>
                <a:gd name="connsiteX6-505" fmla="*/ 8992 w 10008"/>
                <a:gd name="connsiteY6-506" fmla="*/ 0 h 10000"/>
                <a:gd name="connsiteX7-507" fmla="*/ 10000 w 10008"/>
                <a:gd name="connsiteY7-508" fmla="*/ 510 h 10000"/>
                <a:gd name="connsiteX8-509" fmla="*/ 6864 w 10008"/>
                <a:gd name="connsiteY8-510" fmla="*/ 5055 h 10000"/>
                <a:gd name="connsiteX9-511" fmla="*/ 3758 w 10008"/>
                <a:gd name="connsiteY9-512" fmla="*/ 10000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10008" h="10000">
                  <a:moveTo>
                    <a:pt x="3758" y="10000"/>
                  </a:moveTo>
                  <a:cubicBezTo>
                    <a:pt x="3393" y="10000"/>
                    <a:pt x="2935" y="9770"/>
                    <a:pt x="2750" y="9491"/>
                  </a:cubicBezTo>
                  <a:lnTo>
                    <a:pt x="132" y="5509"/>
                  </a:lnTo>
                  <a:cubicBezTo>
                    <a:pt x="-44" y="5230"/>
                    <a:pt x="-44" y="4770"/>
                    <a:pt x="132" y="4491"/>
                  </a:cubicBezTo>
                  <a:lnTo>
                    <a:pt x="2750" y="510"/>
                  </a:lnTo>
                  <a:cubicBezTo>
                    <a:pt x="2935" y="231"/>
                    <a:pt x="3393" y="0"/>
                    <a:pt x="3758" y="0"/>
                  </a:cubicBezTo>
                  <a:lnTo>
                    <a:pt x="8992" y="0"/>
                  </a:lnTo>
                  <a:cubicBezTo>
                    <a:pt x="9365" y="0"/>
                    <a:pt x="9853" y="233"/>
                    <a:pt x="10000" y="510"/>
                  </a:cubicBezTo>
                  <a:cubicBezTo>
                    <a:pt x="10057" y="2976"/>
                    <a:pt x="9918" y="4465"/>
                    <a:pt x="6864" y="5055"/>
                  </a:cubicBezTo>
                  <a:cubicBezTo>
                    <a:pt x="3496" y="5539"/>
                    <a:pt x="4596" y="9371"/>
                    <a:pt x="3758" y="10000"/>
                  </a:cubicBezTo>
                  <a:close/>
                </a:path>
              </a:pathLst>
            </a:custGeom>
            <a:gradFill flip="none" rotWithShape="1">
              <a:gsLst>
                <a:gs pos="50000">
                  <a:srgbClr val="FFFFFF">
                    <a:alpha val="20000"/>
                  </a:srgbClr>
                </a:gs>
                <a:gs pos="0">
                  <a:schemeClr val="bg1">
                    <a:alpha val="0"/>
                  </a:schemeClr>
                </a:gs>
                <a:gs pos="74000">
                  <a:schemeClr val="bg1">
                    <a:lumMod val="88000"/>
                    <a:lumOff val="12000"/>
                    <a:alpha val="80000"/>
                  </a:schemeClr>
                </a:gs>
              </a:gsLst>
              <a:lin ang="2700000" scaled="1"/>
              <a:tileRect/>
            </a:gradFill>
            <a:ln w="12700">
              <a:noFill/>
            </a:ln>
            <a:effectLst/>
          </p:spPr>
          <p:txBody>
            <a:bodyPr vert="horz" wrap="square" lIns="68580" tIns="34290" rIns="68580" bIns="34290" numCol="1" anchor="t" anchorCtr="0" compatLnSpc="1"/>
            <a:lstStyle/>
            <a:p>
              <a:endParaRPr lang="zh-CN" altLang="en-US" dirty="0">
                <a:cs typeface="+mn-ea"/>
                <a:sym typeface="+mn-lt"/>
              </a:endParaRPr>
            </a:p>
          </p:txBody>
        </p:sp>
        <p:grpSp>
          <p:nvGrpSpPr>
            <p:cNvPr id="141" name="组合 140" descr="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
            <p:cNvGrpSpPr/>
            <p:nvPr/>
          </p:nvGrpSpPr>
          <p:grpSpPr>
            <a:xfrm>
              <a:off x="5073613" y="5093020"/>
              <a:ext cx="776055" cy="557425"/>
              <a:chOff x="897622" y="2414802"/>
              <a:chExt cx="1001347" cy="719249"/>
            </a:xfrm>
          </p:grpSpPr>
          <p:sp>
            <p:nvSpPr>
              <p:cNvPr id="142" name="文本框 141"/>
              <p:cNvSpPr txBox="1"/>
              <p:nvPr/>
            </p:nvSpPr>
            <p:spPr>
              <a:xfrm>
                <a:off x="986173" y="2414802"/>
                <a:ext cx="802263" cy="595689"/>
              </a:xfrm>
              <a:prstGeom prst="rect">
                <a:avLst/>
              </a:prstGeom>
              <a:noFill/>
              <a:ln>
                <a:noFill/>
              </a:ln>
              <a:effectLst>
                <a:innerShdw blurRad="63500" dist="50800" dir="13500000">
                  <a:prstClr val="black">
                    <a:alpha val="50000"/>
                  </a:prstClr>
                </a:innerShdw>
              </a:effectLst>
            </p:spPr>
            <p:txBody>
              <a:bodyPr wrap="square" rtlCol="0">
                <a:spAutoFit/>
              </a:bodyPr>
              <a:lstStyle/>
              <a:p>
                <a:pPr algn="ctr"/>
                <a:r>
                  <a:rPr lang="en-US" altLang="zh-CN" sz="2400" dirty="0">
                    <a:ln w="15875">
                      <a:noFill/>
                    </a:ln>
                    <a:solidFill>
                      <a:schemeClr val="bg1"/>
                    </a:solidFill>
                    <a:cs typeface="+mn-ea"/>
                    <a:sym typeface="+mn-lt"/>
                  </a:rPr>
                  <a:t>04</a:t>
                </a:r>
                <a:endParaRPr lang="zh-CN" altLang="en-US" sz="2400" dirty="0">
                  <a:ln w="15875">
                    <a:noFill/>
                  </a:ln>
                  <a:solidFill>
                    <a:schemeClr val="bg1"/>
                  </a:solidFill>
                  <a:cs typeface="+mn-ea"/>
                  <a:sym typeface="+mn-lt"/>
                </a:endParaRPr>
              </a:p>
            </p:txBody>
          </p:sp>
          <p:sp>
            <p:nvSpPr>
              <p:cNvPr id="143" name="文本框 142"/>
              <p:cNvSpPr txBox="1"/>
              <p:nvPr/>
            </p:nvSpPr>
            <p:spPr>
              <a:xfrm>
                <a:off x="897622" y="2856062"/>
                <a:ext cx="1001347" cy="277989"/>
              </a:xfrm>
              <a:prstGeom prst="rect">
                <a:avLst/>
              </a:prstGeom>
              <a:noFill/>
            </p:spPr>
            <p:txBody>
              <a:bodyPr wrap="square" rtlCol="0">
                <a:spAutoFit/>
              </a:bodyPr>
              <a:lstStyle/>
              <a:p>
                <a:pPr algn="ctr"/>
                <a:endParaRPr lang="zh-CN" altLang="en-US" sz="800" dirty="0">
                  <a:solidFill>
                    <a:schemeClr val="bg1"/>
                  </a:solidFill>
                  <a:cs typeface="+mn-ea"/>
                  <a:sym typeface="+mn-lt"/>
                </a:endParaRPr>
              </a:p>
            </p:txBody>
          </p:sp>
        </p:grpSp>
      </p:grpSp>
      <p:grpSp>
        <p:nvGrpSpPr>
          <p:cNvPr id="144" name="组合 143" descr="e7d195523061f1c0deeec63e560781cfd59afb0ea006f2a87ABB68BF51EA6619813959095094C18C62A12F549504892A4AAA8C1554C6663626E05CA27F281A14E6983772AFC3FB97135759321DEA3D704CB8FFD9D2544D2074061F3D878A4F24638415FA5D365B2AF4BEC5AD5F5BED89740C60608E45A0F8CE8EF0096094E663250F0E257FDFCC83"/>
          <p:cNvGrpSpPr/>
          <p:nvPr/>
        </p:nvGrpSpPr>
        <p:grpSpPr>
          <a:xfrm>
            <a:off x="929622" y="2432469"/>
            <a:ext cx="3470644" cy="1290616"/>
            <a:chOff x="1111349" y="3160227"/>
            <a:chExt cx="3470644" cy="1290616"/>
          </a:xfrm>
        </p:grpSpPr>
        <p:sp>
          <p:nvSpPr>
            <p:cNvPr id="145" name="任意多边形 144" descr="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
            <p:cNvSpPr/>
            <p:nvPr/>
          </p:nvSpPr>
          <p:spPr bwMode="auto">
            <a:xfrm>
              <a:off x="1111349" y="3160227"/>
              <a:ext cx="3470644" cy="901875"/>
            </a:xfrm>
            <a:custGeom>
              <a:avLst/>
              <a:gdLst>
                <a:gd name="connsiteX0" fmla="*/ 488326 w 4206923"/>
                <a:gd name="connsiteY0" fmla="*/ 0 h 1479432"/>
                <a:gd name="connsiteX1" fmla="*/ 1002185 w 4206923"/>
                <a:gd name="connsiteY1" fmla="*/ 0 h 1479432"/>
                <a:gd name="connsiteX2" fmla="*/ 1066030 w 4206923"/>
                <a:gd name="connsiteY2" fmla="*/ 0 h 1479432"/>
                <a:gd name="connsiteX3" fmla="*/ 1083181 w 4206923"/>
                <a:gd name="connsiteY3" fmla="*/ 0 h 1479432"/>
                <a:gd name="connsiteX4" fmla="*/ 1168160 w 4206923"/>
                <a:gd name="connsiteY4" fmla="*/ 0 h 1479432"/>
                <a:gd name="connsiteX5" fmla="*/ 1290429 w 4206923"/>
                <a:gd name="connsiteY5" fmla="*/ 0 h 1479432"/>
                <a:gd name="connsiteX6" fmla="*/ 1553727 w 4206923"/>
                <a:gd name="connsiteY6" fmla="*/ 0 h 1479432"/>
                <a:gd name="connsiteX7" fmla="*/ 1611796 w 4206923"/>
                <a:gd name="connsiteY7" fmla="*/ 0 h 1479432"/>
                <a:gd name="connsiteX8" fmla="*/ 1634674 w 4206923"/>
                <a:gd name="connsiteY8" fmla="*/ 0 h 1479432"/>
                <a:gd name="connsiteX9" fmla="*/ 1745864 w 4206923"/>
                <a:gd name="connsiteY9" fmla="*/ 0 h 1479432"/>
                <a:gd name="connsiteX10" fmla="*/ 1836195 w 4206923"/>
                <a:gd name="connsiteY10" fmla="*/ 0 h 1479432"/>
                <a:gd name="connsiteX11" fmla="*/ 1900647 w 4206923"/>
                <a:gd name="connsiteY11" fmla="*/ 0 h 1479432"/>
                <a:gd name="connsiteX12" fmla="*/ 1986524 w 4206923"/>
                <a:gd name="connsiteY12" fmla="*/ 0 h 1479432"/>
                <a:gd name="connsiteX13" fmla="*/ 2099493 w 4206923"/>
                <a:gd name="connsiteY13" fmla="*/ 0 h 1479432"/>
                <a:gd name="connsiteX14" fmla="*/ 2125046 w 4206923"/>
                <a:gd name="connsiteY14" fmla="*/ 0 h 1479432"/>
                <a:gd name="connsiteX15" fmla="*/ 2180440 w 4206923"/>
                <a:gd name="connsiteY15" fmla="*/ 0 h 1479432"/>
                <a:gd name="connsiteX16" fmla="*/ 2291630 w 4206923"/>
                <a:gd name="connsiteY16" fmla="*/ 0 h 1479432"/>
                <a:gd name="connsiteX17" fmla="*/ 2293677 w 4206923"/>
                <a:gd name="connsiteY17" fmla="*/ 0 h 1479432"/>
                <a:gd name="connsiteX18" fmla="*/ 2388345 w 4206923"/>
                <a:gd name="connsiteY18" fmla="*/ 0 h 1479432"/>
                <a:gd name="connsiteX19" fmla="*/ 2446414 w 4206923"/>
                <a:gd name="connsiteY19" fmla="*/ 0 h 1479432"/>
                <a:gd name="connsiteX20" fmla="*/ 2459486 w 4206923"/>
                <a:gd name="connsiteY20" fmla="*/ 0 h 1479432"/>
                <a:gd name="connsiteX21" fmla="*/ 2580482 w 4206923"/>
                <a:gd name="connsiteY21" fmla="*/ 0 h 1479432"/>
                <a:gd name="connsiteX22" fmla="*/ 2670812 w 4206923"/>
                <a:gd name="connsiteY22" fmla="*/ 0 h 1479432"/>
                <a:gd name="connsiteX23" fmla="*/ 2839443 w 4206923"/>
                <a:gd name="connsiteY23" fmla="*/ 0 h 1479432"/>
                <a:gd name="connsiteX24" fmla="*/ 2852814 w 4206923"/>
                <a:gd name="connsiteY24" fmla="*/ 0 h 1479432"/>
                <a:gd name="connsiteX25" fmla="*/ 2960273 w 4206923"/>
                <a:gd name="connsiteY25" fmla="*/ 0 h 1479432"/>
                <a:gd name="connsiteX26" fmla="*/ 3037852 w 4206923"/>
                <a:gd name="connsiteY26" fmla="*/ 0 h 1479432"/>
                <a:gd name="connsiteX27" fmla="*/ 3041269 w 4206923"/>
                <a:gd name="connsiteY27" fmla="*/ 0 h 1479432"/>
                <a:gd name="connsiteX28" fmla="*/ 3077212 w 4206923"/>
                <a:gd name="connsiteY28" fmla="*/ 0 h 1479432"/>
                <a:gd name="connsiteX29" fmla="*/ 3090397 w 4206923"/>
                <a:gd name="connsiteY29" fmla="*/ 0 h 1479432"/>
                <a:gd name="connsiteX30" fmla="*/ 3115626 w 4206923"/>
                <a:gd name="connsiteY30" fmla="*/ 0 h 1479432"/>
                <a:gd name="connsiteX31" fmla="*/ 3126248 w 4206923"/>
                <a:gd name="connsiteY31" fmla="*/ 0 h 1479432"/>
                <a:gd name="connsiteX32" fmla="*/ 3245843 w 4206923"/>
                <a:gd name="connsiteY32" fmla="*/ 0 h 1479432"/>
                <a:gd name="connsiteX33" fmla="*/ 3262250 w 4206923"/>
                <a:gd name="connsiteY33" fmla="*/ 0 h 1479432"/>
                <a:gd name="connsiteX34" fmla="*/ 3366673 w 4206923"/>
                <a:gd name="connsiteY34" fmla="*/ 0 h 1479432"/>
                <a:gd name="connsiteX35" fmla="*/ 3412579 w 4206923"/>
                <a:gd name="connsiteY35" fmla="*/ 0 h 1479432"/>
                <a:gd name="connsiteX36" fmla="*/ 3447669 w 4206923"/>
                <a:gd name="connsiteY36" fmla="*/ 0 h 1479432"/>
                <a:gd name="connsiteX37" fmla="*/ 3496797 w 4206923"/>
                <a:gd name="connsiteY37" fmla="*/ 0 h 1479432"/>
                <a:gd name="connsiteX38" fmla="*/ 3522026 w 4206923"/>
                <a:gd name="connsiteY38" fmla="*/ 0 h 1479432"/>
                <a:gd name="connsiteX39" fmla="*/ 3525549 w 4206923"/>
                <a:gd name="connsiteY39" fmla="*/ 0 h 1479432"/>
                <a:gd name="connsiteX40" fmla="*/ 3532648 w 4206923"/>
                <a:gd name="connsiteY40" fmla="*/ 0 h 1479432"/>
                <a:gd name="connsiteX41" fmla="*/ 3606496 w 4206923"/>
                <a:gd name="connsiteY41" fmla="*/ 0 h 1479432"/>
                <a:gd name="connsiteX42" fmla="*/ 3717686 w 4206923"/>
                <a:gd name="connsiteY42" fmla="*/ 0 h 1479432"/>
                <a:gd name="connsiteX43" fmla="*/ 3848796 w 4206923"/>
                <a:gd name="connsiteY43" fmla="*/ 75308 h 1479432"/>
                <a:gd name="connsiteX44" fmla="*/ 4188713 w 4206923"/>
                <a:gd name="connsiteY44" fmla="*/ 664408 h 1479432"/>
                <a:gd name="connsiteX45" fmla="*/ 4188713 w 4206923"/>
                <a:gd name="connsiteY45" fmla="*/ 815024 h 1479432"/>
                <a:gd name="connsiteX46" fmla="*/ 3848796 w 4206923"/>
                <a:gd name="connsiteY46" fmla="*/ 1404124 h 1479432"/>
                <a:gd name="connsiteX47" fmla="*/ 3717686 w 4206923"/>
                <a:gd name="connsiteY47" fmla="*/ 1479432 h 1479432"/>
                <a:gd name="connsiteX48" fmla="*/ 3532648 w 4206923"/>
                <a:gd name="connsiteY48" fmla="*/ 1479432 h 1479432"/>
                <a:gd name="connsiteX49" fmla="*/ 3126248 w 4206923"/>
                <a:gd name="connsiteY49" fmla="*/ 1479432 h 1479432"/>
                <a:gd name="connsiteX50" fmla="*/ 3037852 w 4206923"/>
                <a:gd name="connsiteY50" fmla="*/ 1479432 h 1479432"/>
                <a:gd name="connsiteX51" fmla="*/ 2852814 w 4206923"/>
                <a:gd name="connsiteY51" fmla="*/ 1479432 h 1479432"/>
                <a:gd name="connsiteX52" fmla="*/ 2580482 w 4206923"/>
                <a:gd name="connsiteY52" fmla="*/ 1479432 h 1479432"/>
                <a:gd name="connsiteX53" fmla="*/ 2446414 w 4206923"/>
                <a:gd name="connsiteY53" fmla="*/ 1479432 h 1479432"/>
                <a:gd name="connsiteX54" fmla="*/ 2291630 w 4206923"/>
                <a:gd name="connsiteY54" fmla="*/ 1479432 h 1479432"/>
                <a:gd name="connsiteX55" fmla="*/ 1900647 w 4206923"/>
                <a:gd name="connsiteY55" fmla="*/ 1479432 h 1479432"/>
                <a:gd name="connsiteX56" fmla="*/ 1745864 w 4206923"/>
                <a:gd name="connsiteY56" fmla="*/ 1479432 h 1479432"/>
                <a:gd name="connsiteX57" fmla="*/ 1611796 w 4206923"/>
                <a:gd name="connsiteY57" fmla="*/ 1479432 h 1479432"/>
                <a:gd name="connsiteX58" fmla="*/ 1168160 w 4206923"/>
                <a:gd name="connsiteY58" fmla="*/ 1479432 h 1479432"/>
                <a:gd name="connsiteX59" fmla="*/ 1066030 w 4206923"/>
                <a:gd name="connsiteY59" fmla="*/ 1479432 h 1479432"/>
                <a:gd name="connsiteX60" fmla="*/ 488326 w 4206923"/>
                <a:gd name="connsiteY60" fmla="*/ 1479432 h 1479432"/>
                <a:gd name="connsiteX61" fmla="*/ 357216 w 4206923"/>
                <a:gd name="connsiteY61" fmla="*/ 1404124 h 1479432"/>
                <a:gd name="connsiteX62" fmla="*/ 17299 w 4206923"/>
                <a:gd name="connsiteY62" fmla="*/ 815024 h 1479432"/>
                <a:gd name="connsiteX63" fmla="*/ 17299 w 4206923"/>
                <a:gd name="connsiteY63" fmla="*/ 664408 h 1479432"/>
                <a:gd name="connsiteX64" fmla="*/ 357216 w 4206923"/>
                <a:gd name="connsiteY64" fmla="*/ 75308 h 1479432"/>
                <a:gd name="connsiteX65" fmla="*/ 488326 w 4206923"/>
                <a:gd name="connsiteY65" fmla="*/ 0 h 1479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4206923" h="1479432">
                  <a:moveTo>
                    <a:pt x="488326" y="0"/>
                  </a:moveTo>
                  <a:cubicBezTo>
                    <a:pt x="743264" y="0"/>
                    <a:pt x="902600" y="0"/>
                    <a:pt x="1002185" y="0"/>
                  </a:cubicBezTo>
                  <a:lnTo>
                    <a:pt x="1066030" y="0"/>
                  </a:lnTo>
                  <a:lnTo>
                    <a:pt x="1083181" y="0"/>
                  </a:lnTo>
                  <a:cubicBezTo>
                    <a:pt x="1168160" y="0"/>
                    <a:pt x="1168160" y="0"/>
                    <a:pt x="1168160" y="0"/>
                  </a:cubicBezTo>
                  <a:lnTo>
                    <a:pt x="1290429" y="0"/>
                  </a:lnTo>
                  <a:cubicBezTo>
                    <a:pt x="1404288" y="0"/>
                    <a:pt x="1489682" y="0"/>
                    <a:pt x="1553727" y="0"/>
                  </a:cubicBezTo>
                  <a:lnTo>
                    <a:pt x="1611796" y="0"/>
                  </a:lnTo>
                  <a:lnTo>
                    <a:pt x="1634674" y="0"/>
                  </a:lnTo>
                  <a:cubicBezTo>
                    <a:pt x="1745864" y="0"/>
                    <a:pt x="1745864" y="0"/>
                    <a:pt x="1745864" y="0"/>
                  </a:cubicBezTo>
                  <a:lnTo>
                    <a:pt x="1836195" y="0"/>
                  </a:lnTo>
                  <a:lnTo>
                    <a:pt x="1900647" y="0"/>
                  </a:lnTo>
                  <a:lnTo>
                    <a:pt x="1986524" y="0"/>
                  </a:lnTo>
                  <a:cubicBezTo>
                    <a:pt x="2030111" y="0"/>
                    <a:pt x="2067471" y="0"/>
                    <a:pt x="2099493" y="0"/>
                  </a:cubicBezTo>
                  <a:lnTo>
                    <a:pt x="2125046" y="0"/>
                  </a:lnTo>
                  <a:lnTo>
                    <a:pt x="2180440" y="0"/>
                  </a:lnTo>
                  <a:cubicBezTo>
                    <a:pt x="2291630" y="0"/>
                    <a:pt x="2291630" y="0"/>
                    <a:pt x="2291630" y="0"/>
                  </a:cubicBezTo>
                  <a:lnTo>
                    <a:pt x="2293677" y="0"/>
                  </a:lnTo>
                  <a:cubicBezTo>
                    <a:pt x="2329528" y="0"/>
                    <a:pt x="2360897" y="0"/>
                    <a:pt x="2388345" y="0"/>
                  </a:cubicBezTo>
                  <a:lnTo>
                    <a:pt x="2446414" y="0"/>
                  </a:lnTo>
                  <a:lnTo>
                    <a:pt x="2459486" y="0"/>
                  </a:lnTo>
                  <a:cubicBezTo>
                    <a:pt x="2580482" y="0"/>
                    <a:pt x="2580482" y="0"/>
                    <a:pt x="2580482" y="0"/>
                  </a:cubicBezTo>
                  <a:lnTo>
                    <a:pt x="2670812" y="0"/>
                  </a:lnTo>
                  <a:cubicBezTo>
                    <a:pt x="2735874" y="0"/>
                    <a:pt x="2791642" y="0"/>
                    <a:pt x="2839443" y="0"/>
                  </a:cubicBezTo>
                  <a:lnTo>
                    <a:pt x="2852814" y="0"/>
                  </a:lnTo>
                  <a:lnTo>
                    <a:pt x="2960273" y="0"/>
                  </a:lnTo>
                  <a:lnTo>
                    <a:pt x="3037852" y="0"/>
                  </a:lnTo>
                  <a:lnTo>
                    <a:pt x="3041269" y="0"/>
                  </a:lnTo>
                  <a:lnTo>
                    <a:pt x="3077212" y="0"/>
                  </a:lnTo>
                  <a:lnTo>
                    <a:pt x="3090397" y="0"/>
                  </a:lnTo>
                  <a:lnTo>
                    <a:pt x="3115626" y="0"/>
                  </a:lnTo>
                  <a:lnTo>
                    <a:pt x="3126248" y="0"/>
                  </a:lnTo>
                  <a:lnTo>
                    <a:pt x="3245843" y="0"/>
                  </a:lnTo>
                  <a:lnTo>
                    <a:pt x="3262250" y="0"/>
                  </a:lnTo>
                  <a:lnTo>
                    <a:pt x="3366673" y="0"/>
                  </a:lnTo>
                  <a:lnTo>
                    <a:pt x="3412579" y="0"/>
                  </a:lnTo>
                  <a:lnTo>
                    <a:pt x="3447669" y="0"/>
                  </a:lnTo>
                  <a:lnTo>
                    <a:pt x="3496797" y="0"/>
                  </a:lnTo>
                  <a:lnTo>
                    <a:pt x="3522026" y="0"/>
                  </a:lnTo>
                  <a:lnTo>
                    <a:pt x="3525549" y="0"/>
                  </a:lnTo>
                  <a:lnTo>
                    <a:pt x="3532648" y="0"/>
                  </a:lnTo>
                  <a:lnTo>
                    <a:pt x="3606496" y="0"/>
                  </a:lnTo>
                  <a:cubicBezTo>
                    <a:pt x="3717686" y="0"/>
                    <a:pt x="3717686" y="0"/>
                    <a:pt x="3717686" y="0"/>
                  </a:cubicBezTo>
                  <a:cubicBezTo>
                    <a:pt x="3766245" y="0"/>
                    <a:pt x="3824516" y="34010"/>
                    <a:pt x="3848796" y="75308"/>
                  </a:cubicBezTo>
                  <a:cubicBezTo>
                    <a:pt x="4188713" y="664408"/>
                    <a:pt x="4188713" y="664408"/>
                    <a:pt x="4188713" y="664408"/>
                  </a:cubicBezTo>
                  <a:cubicBezTo>
                    <a:pt x="4212993" y="705706"/>
                    <a:pt x="4212993" y="773726"/>
                    <a:pt x="4188713" y="815024"/>
                  </a:cubicBezTo>
                  <a:cubicBezTo>
                    <a:pt x="3848796" y="1404124"/>
                    <a:pt x="3848796" y="1404124"/>
                    <a:pt x="3848796" y="1404124"/>
                  </a:cubicBezTo>
                  <a:cubicBezTo>
                    <a:pt x="3824516" y="1445422"/>
                    <a:pt x="3766245" y="1479432"/>
                    <a:pt x="3717686" y="1479432"/>
                  </a:cubicBezTo>
                  <a:lnTo>
                    <a:pt x="3532648" y="1479432"/>
                  </a:lnTo>
                  <a:lnTo>
                    <a:pt x="3126248" y="1479432"/>
                  </a:lnTo>
                  <a:lnTo>
                    <a:pt x="3037852" y="1479432"/>
                  </a:lnTo>
                  <a:lnTo>
                    <a:pt x="2852814" y="1479432"/>
                  </a:lnTo>
                  <a:lnTo>
                    <a:pt x="2580482" y="1479432"/>
                  </a:lnTo>
                  <a:lnTo>
                    <a:pt x="2446414" y="1479432"/>
                  </a:lnTo>
                  <a:lnTo>
                    <a:pt x="2291630" y="1479432"/>
                  </a:lnTo>
                  <a:lnTo>
                    <a:pt x="1900647" y="1479432"/>
                  </a:lnTo>
                  <a:lnTo>
                    <a:pt x="1745864" y="1479432"/>
                  </a:lnTo>
                  <a:lnTo>
                    <a:pt x="1611796" y="1479432"/>
                  </a:lnTo>
                  <a:lnTo>
                    <a:pt x="1168160" y="1479432"/>
                  </a:lnTo>
                  <a:lnTo>
                    <a:pt x="1066030" y="1479432"/>
                  </a:lnTo>
                  <a:lnTo>
                    <a:pt x="488326" y="1479432"/>
                  </a:lnTo>
                  <a:cubicBezTo>
                    <a:pt x="440981" y="1479432"/>
                    <a:pt x="381495" y="1445422"/>
                    <a:pt x="357216" y="1404124"/>
                  </a:cubicBezTo>
                  <a:cubicBezTo>
                    <a:pt x="17299" y="815024"/>
                    <a:pt x="17299" y="815024"/>
                    <a:pt x="17299" y="815024"/>
                  </a:cubicBezTo>
                  <a:cubicBezTo>
                    <a:pt x="-5767" y="773726"/>
                    <a:pt x="-5767" y="705706"/>
                    <a:pt x="17299" y="664408"/>
                  </a:cubicBezTo>
                  <a:cubicBezTo>
                    <a:pt x="357216" y="75308"/>
                    <a:pt x="357216" y="75308"/>
                    <a:pt x="357216" y="75308"/>
                  </a:cubicBezTo>
                  <a:cubicBezTo>
                    <a:pt x="381495" y="34010"/>
                    <a:pt x="440981" y="0"/>
                    <a:pt x="488326" y="0"/>
                  </a:cubicBezTo>
                  <a:close/>
                </a:path>
              </a:pathLst>
            </a:custGeom>
            <a:gradFill>
              <a:gsLst>
                <a:gs pos="0">
                  <a:schemeClr val="bg1">
                    <a:lumMod val="85000"/>
                  </a:schemeClr>
                </a:gs>
                <a:gs pos="100000">
                  <a:schemeClr val="bg1"/>
                </a:gs>
              </a:gsLst>
              <a:lin ang="2700000" scaled="1"/>
            </a:gradFill>
            <a:ln w="19050">
              <a:gradFill flip="none" rotWithShape="1">
                <a:gsLst>
                  <a:gs pos="0">
                    <a:schemeClr val="bg1"/>
                  </a:gs>
                  <a:gs pos="100000">
                    <a:schemeClr val="bg1">
                      <a:lumMod val="85000"/>
                    </a:schemeClr>
                  </a:gs>
                </a:gsLst>
                <a:lin ang="2700000" scaled="1"/>
                <a:tileRect/>
              </a:gradFill>
            </a:ln>
            <a:effectLst>
              <a:outerShdw blurRad="330200" dist="127000" dir="2700000" algn="tl" rotWithShape="0">
                <a:prstClr val="black">
                  <a:alpha val="31000"/>
                </a:prstClr>
              </a:outerShdw>
            </a:effectLst>
          </p:spPr>
          <p:txBody>
            <a:bodyPr vert="horz" wrap="square" lIns="68580" tIns="34290" rIns="68580" bIns="34290" numCol="1" anchor="t" anchorCtr="0" compatLnSpc="1">
              <a:noAutofit/>
            </a:bodyPr>
            <a:lstStyle/>
            <a:p>
              <a:endParaRPr lang="zh-CN" altLang="en-US">
                <a:solidFill>
                  <a:schemeClr val="tx1">
                    <a:lumMod val="75000"/>
                    <a:lumOff val="25000"/>
                  </a:schemeClr>
                </a:solidFill>
                <a:cs typeface="+mn-ea"/>
                <a:sym typeface="+mn-lt"/>
              </a:endParaRPr>
            </a:p>
          </p:txBody>
        </p:sp>
        <p:grpSp>
          <p:nvGrpSpPr>
            <p:cNvPr id="146" name="组合 145" descr="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
            <p:cNvGrpSpPr/>
            <p:nvPr/>
          </p:nvGrpSpPr>
          <p:grpSpPr>
            <a:xfrm>
              <a:off x="3926990" y="3390791"/>
              <a:ext cx="462816" cy="465945"/>
              <a:chOff x="5042691" y="2273920"/>
              <a:chExt cx="702937" cy="707692"/>
            </a:xfrm>
            <a:gradFill>
              <a:gsLst>
                <a:gs pos="0">
                  <a:srgbClr val="323369"/>
                </a:gs>
                <a:gs pos="100000">
                  <a:srgbClr val="01B6C9"/>
                </a:gs>
              </a:gsLst>
              <a:lin ang="3600000" scaled="0"/>
            </a:gradFill>
          </p:grpSpPr>
          <p:sp>
            <p:nvSpPr>
              <p:cNvPr id="148" name="Freeform 12"/>
              <p:cNvSpPr/>
              <p:nvPr/>
            </p:nvSpPr>
            <p:spPr bwMode="auto">
              <a:xfrm>
                <a:off x="5284806" y="2789968"/>
                <a:ext cx="460822" cy="191644"/>
              </a:xfrm>
              <a:custGeom>
                <a:avLst/>
                <a:gdLst>
                  <a:gd name="T0" fmla="*/ 25 w 533"/>
                  <a:gd name="T1" fmla="*/ 165 h 222"/>
                  <a:gd name="T2" fmla="*/ 158 w 533"/>
                  <a:gd name="T3" fmla="*/ 165 h 222"/>
                  <a:gd name="T4" fmla="*/ 158 w 533"/>
                  <a:gd name="T5" fmla="*/ 108 h 222"/>
                  <a:gd name="T6" fmla="*/ 184 w 533"/>
                  <a:gd name="T7" fmla="*/ 83 h 222"/>
                  <a:gd name="T8" fmla="*/ 317 w 533"/>
                  <a:gd name="T9" fmla="*/ 83 h 222"/>
                  <a:gd name="T10" fmla="*/ 317 w 533"/>
                  <a:gd name="T11" fmla="*/ 25 h 222"/>
                  <a:gd name="T12" fmla="*/ 343 w 533"/>
                  <a:gd name="T13" fmla="*/ 0 h 222"/>
                  <a:gd name="T14" fmla="*/ 533 w 533"/>
                  <a:gd name="T15" fmla="*/ 0 h 222"/>
                  <a:gd name="T16" fmla="*/ 533 w 533"/>
                  <a:gd name="T17" fmla="*/ 32 h 222"/>
                  <a:gd name="T18" fmla="*/ 508 w 533"/>
                  <a:gd name="T19" fmla="*/ 57 h 222"/>
                  <a:gd name="T20" fmla="*/ 375 w 533"/>
                  <a:gd name="T21" fmla="*/ 57 h 222"/>
                  <a:gd name="T22" fmla="*/ 375 w 533"/>
                  <a:gd name="T23" fmla="*/ 114 h 222"/>
                  <a:gd name="T24" fmla="*/ 349 w 533"/>
                  <a:gd name="T25" fmla="*/ 140 h 222"/>
                  <a:gd name="T26" fmla="*/ 216 w 533"/>
                  <a:gd name="T27" fmla="*/ 140 h 222"/>
                  <a:gd name="T28" fmla="*/ 216 w 533"/>
                  <a:gd name="T29" fmla="*/ 197 h 222"/>
                  <a:gd name="T30" fmla="*/ 190 w 533"/>
                  <a:gd name="T31" fmla="*/ 222 h 222"/>
                  <a:gd name="T32" fmla="*/ 0 w 533"/>
                  <a:gd name="T33" fmla="*/ 222 h 222"/>
                  <a:gd name="T34" fmla="*/ 0 w 533"/>
                  <a:gd name="T35" fmla="*/ 191 h 222"/>
                  <a:gd name="T36" fmla="*/ 25 w 533"/>
                  <a:gd name="T37" fmla="*/ 165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33" h="222">
                    <a:moveTo>
                      <a:pt x="25" y="165"/>
                    </a:moveTo>
                    <a:cubicBezTo>
                      <a:pt x="158" y="165"/>
                      <a:pt x="158" y="165"/>
                      <a:pt x="158" y="165"/>
                    </a:cubicBezTo>
                    <a:cubicBezTo>
                      <a:pt x="158" y="108"/>
                      <a:pt x="158" y="108"/>
                      <a:pt x="158" y="108"/>
                    </a:cubicBezTo>
                    <a:cubicBezTo>
                      <a:pt x="158" y="94"/>
                      <a:pt x="170" y="83"/>
                      <a:pt x="184" y="83"/>
                    </a:cubicBezTo>
                    <a:cubicBezTo>
                      <a:pt x="317" y="83"/>
                      <a:pt x="317" y="83"/>
                      <a:pt x="317" y="83"/>
                    </a:cubicBezTo>
                    <a:cubicBezTo>
                      <a:pt x="317" y="25"/>
                      <a:pt x="317" y="25"/>
                      <a:pt x="317" y="25"/>
                    </a:cubicBezTo>
                    <a:cubicBezTo>
                      <a:pt x="317" y="11"/>
                      <a:pt x="329" y="0"/>
                      <a:pt x="343" y="0"/>
                    </a:cubicBezTo>
                    <a:cubicBezTo>
                      <a:pt x="533" y="0"/>
                      <a:pt x="533" y="0"/>
                      <a:pt x="533" y="0"/>
                    </a:cubicBezTo>
                    <a:cubicBezTo>
                      <a:pt x="533" y="32"/>
                      <a:pt x="533" y="32"/>
                      <a:pt x="533" y="32"/>
                    </a:cubicBezTo>
                    <a:cubicBezTo>
                      <a:pt x="533" y="46"/>
                      <a:pt x="522" y="57"/>
                      <a:pt x="508" y="57"/>
                    </a:cubicBezTo>
                    <a:cubicBezTo>
                      <a:pt x="375" y="57"/>
                      <a:pt x="375" y="57"/>
                      <a:pt x="375" y="57"/>
                    </a:cubicBezTo>
                    <a:cubicBezTo>
                      <a:pt x="375" y="114"/>
                      <a:pt x="375" y="114"/>
                      <a:pt x="375" y="114"/>
                    </a:cubicBezTo>
                    <a:cubicBezTo>
                      <a:pt x="375" y="128"/>
                      <a:pt x="363" y="140"/>
                      <a:pt x="349" y="140"/>
                    </a:cubicBezTo>
                    <a:cubicBezTo>
                      <a:pt x="216" y="140"/>
                      <a:pt x="216" y="140"/>
                      <a:pt x="216" y="140"/>
                    </a:cubicBezTo>
                    <a:cubicBezTo>
                      <a:pt x="216" y="197"/>
                      <a:pt x="216" y="197"/>
                      <a:pt x="216" y="197"/>
                    </a:cubicBezTo>
                    <a:cubicBezTo>
                      <a:pt x="216" y="211"/>
                      <a:pt x="204" y="222"/>
                      <a:pt x="190" y="222"/>
                    </a:cubicBezTo>
                    <a:cubicBezTo>
                      <a:pt x="0" y="222"/>
                      <a:pt x="0" y="222"/>
                      <a:pt x="0" y="222"/>
                    </a:cubicBezTo>
                    <a:cubicBezTo>
                      <a:pt x="0" y="191"/>
                      <a:pt x="0" y="191"/>
                      <a:pt x="0" y="191"/>
                    </a:cubicBezTo>
                    <a:cubicBezTo>
                      <a:pt x="0" y="177"/>
                      <a:pt x="11" y="165"/>
                      <a:pt x="25" y="165"/>
                    </a:cubicBezTo>
                    <a:close/>
                  </a:path>
                </a:pathLst>
              </a:custGeom>
              <a:solidFill>
                <a:srgbClr val="8A7D7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75000"/>
                      <a:lumOff val="25000"/>
                    </a:schemeClr>
                  </a:solidFill>
                  <a:cs typeface="+mn-ea"/>
                  <a:sym typeface="+mn-lt"/>
                </a:endParaRPr>
              </a:p>
            </p:txBody>
          </p:sp>
          <p:sp>
            <p:nvSpPr>
              <p:cNvPr id="149" name="Freeform 13"/>
              <p:cNvSpPr>
                <a:spLocks noEditPoints="1"/>
              </p:cNvSpPr>
              <p:nvPr/>
            </p:nvSpPr>
            <p:spPr bwMode="auto">
              <a:xfrm>
                <a:off x="5042691" y="2273920"/>
                <a:ext cx="529214" cy="655758"/>
              </a:xfrm>
              <a:custGeom>
                <a:avLst/>
                <a:gdLst>
                  <a:gd name="T0" fmla="*/ 28 w 612"/>
                  <a:gd name="T1" fmla="*/ 504 h 759"/>
                  <a:gd name="T2" fmla="*/ 148 w 612"/>
                  <a:gd name="T3" fmla="*/ 514 h 759"/>
                  <a:gd name="T4" fmla="*/ 179 w 612"/>
                  <a:gd name="T5" fmla="*/ 488 h 759"/>
                  <a:gd name="T6" fmla="*/ 184 w 612"/>
                  <a:gd name="T7" fmla="*/ 423 h 759"/>
                  <a:gd name="T8" fmla="*/ 158 w 612"/>
                  <a:gd name="T9" fmla="*/ 392 h 759"/>
                  <a:gd name="T10" fmla="*/ 38 w 612"/>
                  <a:gd name="T11" fmla="*/ 381 h 759"/>
                  <a:gd name="T12" fmla="*/ 7 w 612"/>
                  <a:gd name="T13" fmla="*/ 407 h 759"/>
                  <a:gd name="T14" fmla="*/ 2 w 612"/>
                  <a:gd name="T15" fmla="*/ 473 h 759"/>
                  <a:gd name="T16" fmla="*/ 28 w 612"/>
                  <a:gd name="T17" fmla="*/ 504 h 759"/>
                  <a:gd name="T18" fmla="*/ 157 w 612"/>
                  <a:gd name="T19" fmla="*/ 669 h 759"/>
                  <a:gd name="T20" fmla="*/ 254 w 612"/>
                  <a:gd name="T21" fmla="*/ 487 h 759"/>
                  <a:gd name="T22" fmla="*/ 334 w 612"/>
                  <a:gd name="T23" fmla="*/ 512 h 759"/>
                  <a:gd name="T24" fmla="*/ 342 w 612"/>
                  <a:gd name="T25" fmla="*/ 515 h 759"/>
                  <a:gd name="T26" fmla="*/ 216 w 612"/>
                  <a:gd name="T27" fmla="*/ 722 h 759"/>
                  <a:gd name="T28" fmla="*/ 157 w 612"/>
                  <a:gd name="T29" fmla="*/ 669 h 759"/>
                  <a:gd name="T30" fmla="*/ 379 w 612"/>
                  <a:gd name="T31" fmla="*/ 7 h 759"/>
                  <a:gd name="T32" fmla="*/ 426 w 612"/>
                  <a:gd name="T33" fmla="*/ 84 h 759"/>
                  <a:gd name="T34" fmla="*/ 349 w 612"/>
                  <a:gd name="T35" fmla="*/ 150 h 759"/>
                  <a:gd name="T36" fmla="*/ 304 w 612"/>
                  <a:gd name="T37" fmla="*/ 59 h 759"/>
                  <a:gd name="T38" fmla="*/ 379 w 612"/>
                  <a:gd name="T39" fmla="*/ 7 h 759"/>
                  <a:gd name="T40" fmla="*/ 371 w 612"/>
                  <a:gd name="T41" fmla="*/ 183 h 759"/>
                  <a:gd name="T42" fmla="*/ 403 w 612"/>
                  <a:gd name="T43" fmla="*/ 199 h 759"/>
                  <a:gd name="T44" fmla="*/ 574 w 612"/>
                  <a:gd name="T45" fmla="*/ 278 h 759"/>
                  <a:gd name="T46" fmla="*/ 579 w 612"/>
                  <a:gd name="T47" fmla="*/ 341 h 759"/>
                  <a:gd name="T48" fmla="*/ 398 w 612"/>
                  <a:gd name="T49" fmla="*/ 296 h 759"/>
                  <a:gd name="T50" fmla="*/ 381 w 612"/>
                  <a:gd name="T51" fmla="*/ 385 h 759"/>
                  <a:gd name="T52" fmla="*/ 390 w 612"/>
                  <a:gd name="T53" fmla="*/ 402 h 759"/>
                  <a:gd name="T54" fmla="*/ 561 w 612"/>
                  <a:gd name="T55" fmla="*/ 593 h 759"/>
                  <a:gd name="T56" fmla="*/ 489 w 612"/>
                  <a:gd name="T57" fmla="*/ 626 h 759"/>
                  <a:gd name="T58" fmla="*/ 233 w 612"/>
                  <a:gd name="T59" fmla="*/ 447 h 759"/>
                  <a:gd name="T60" fmla="*/ 203 w 612"/>
                  <a:gd name="T61" fmla="*/ 392 h 759"/>
                  <a:gd name="T62" fmla="*/ 231 w 612"/>
                  <a:gd name="T63" fmla="*/ 239 h 759"/>
                  <a:gd name="T64" fmla="*/ 157 w 612"/>
                  <a:gd name="T65" fmla="*/ 344 h 759"/>
                  <a:gd name="T66" fmla="*/ 95 w 612"/>
                  <a:gd name="T67" fmla="*/ 332 h 759"/>
                  <a:gd name="T68" fmla="*/ 247 w 612"/>
                  <a:gd name="T69" fmla="*/ 155 h 759"/>
                  <a:gd name="T70" fmla="*/ 313 w 612"/>
                  <a:gd name="T71" fmla="*/ 163 h 759"/>
                  <a:gd name="T72" fmla="*/ 349 w 612"/>
                  <a:gd name="T73" fmla="*/ 227 h 759"/>
                  <a:gd name="T74" fmla="*/ 371 w 612"/>
                  <a:gd name="T75" fmla="*/ 183 h 7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12" h="759">
                    <a:moveTo>
                      <a:pt x="28" y="504"/>
                    </a:moveTo>
                    <a:cubicBezTo>
                      <a:pt x="148" y="514"/>
                      <a:pt x="148" y="514"/>
                      <a:pt x="148" y="514"/>
                    </a:cubicBezTo>
                    <a:cubicBezTo>
                      <a:pt x="164" y="516"/>
                      <a:pt x="177" y="504"/>
                      <a:pt x="179" y="488"/>
                    </a:cubicBezTo>
                    <a:cubicBezTo>
                      <a:pt x="184" y="423"/>
                      <a:pt x="184" y="423"/>
                      <a:pt x="184" y="423"/>
                    </a:cubicBezTo>
                    <a:cubicBezTo>
                      <a:pt x="186" y="407"/>
                      <a:pt x="174" y="393"/>
                      <a:pt x="158" y="392"/>
                    </a:cubicBezTo>
                    <a:cubicBezTo>
                      <a:pt x="38" y="381"/>
                      <a:pt x="38" y="381"/>
                      <a:pt x="38" y="381"/>
                    </a:cubicBezTo>
                    <a:cubicBezTo>
                      <a:pt x="23" y="380"/>
                      <a:pt x="9" y="392"/>
                      <a:pt x="7" y="407"/>
                    </a:cubicBezTo>
                    <a:cubicBezTo>
                      <a:pt x="2" y="473"/>
                      <a:pt x="2" y="473"/>
                      <a:pt x="2" y="473"/>
                    </a:cubicBezTo>
                    <a:cubicBezTo>
                      <a:pt x="0" y="489"/>
                      <a:pt x="12" y="503"/>
                      <a:pt x="28" y="504"/>
                    </a:cubicBezTo>
                    <a:close/>
                    <a:moveTo>
                      <a:pt x="157" y="669"/>
                    </a:moveTo>
                    <a:cubicBezTo>
                      <a:pt x="220" y="595"/>
                      <a:pt x="230" y="592"/>
                      <a:pt x="254" y="487"/>
                    </a:cubicBezTo>
                    <a:cubicBezTo>
                      <a:pt x="280" y="496"/>
                      <a:pt x="307" y="504"/>
                      <a:pt x="334" y="512"/>
                    </a:cubicBezTo>
                    <a:cubicBezTo>
                      <a:pt x="337" y="513"/>
                      <a:pt x="339" y="514"/>
                      <a:pt x="342" y="515"/>
                    </a:cubicBezTo>
                    <a:cubicBezTo>
                      <a:pt x="303" y="633"/>
                      <a:pt x="296" y="637"/>
                      <a:pt x="216" y="722"/>
                    </a:cubicBezTo>
                    <a:cubicBezTo>
                      <a:pt x="180" y="759"/>
                      <a:pt x="122" y="709"/>
                      <a:pt x="157" y="669"/>
                    </a:cubicBezTo>
                    <a:close/>
                    <a:moveTo>
                      <a:pt x="379" y="7"/>
                    </a:moveTo>
                    <a:cubicBezTo>
                      <a:pt x="413" y="15"/>
                      <a:pt x="434" y="49"/>
                      <a:pt x="426" y="84"/>
                    </a:cubicBezTo>
                    <a:cubicBezTo>
                      <a:pt x="419" y="120"/>
                      <a:pt x="383" y="157"/>
                      <a:pt x="349" y="150"/>
                    </a:cubicBezTo>
                    <a:cubicBezTo>
                      <a:pt x="315" y="143"/>
                      <a:pt x="297" y="94"/>
                      <a:pt x="304" y="59"/>
                    </a:cubicBezTo>
                    <a:cubicBezTo>
                      <a:pt x="312" y="23"/>
                      <a:pt x="345" y="0"/>
                      <a:pt x="379" y="7"/>
                    </a:cubicBezTo>
                    <a:close/>
                    <a:moveTo>
                      <a:pt x="371" y="183"/>
                    </a:moveTo>
                    <a:cubicBezTo>
                      <a:pt x="378" y="185"/>
                      <a:pt x="393" y="190"/>
                      <a:pt x="403" y="199"/>
                    </a:cubicBezTo>
                    <a:cubicBezTo>
                      <a:pt x="494" y="286"/>
                      <a:pt x="474" y="282"/>
                      <a:pt x="574" y="278"/>
                    </a:cubicBezTo>
                    <a:cubicBezTo>
                      <a:pt x="612" y="277"/>
                      <a:pt x="611" y="338"/>
                      <a:pt x="579" y="341"/>
                    </a:cubicBezTo>
                    <a:cubicBezTo>
                      <a:pt x="477" y="350"/>
                      <a:pt x="470" y="358"/>
                      <a:pt x="398" y="296"/>
                    </a:cubicBezTo>
                    <a:cubicBezTo>
                      <a:pt x="381" y="385"/>
                      <a:pt x="381" y="385"/>
                      <a:pt x="381" y="385"/>
                    </a:cubicBezTo>
                    <a:cubicBezTo>
                      <a:pt x="380" y="392"/>
                      <a:pt x="383" y="399"/>
                      <a:pt x="390" y="402"/>
                    </a:cubicBezTo>
                    <a:cubicBezTo>
                      <a:pt x="494" y="448"/>
                      <a:pt x="515" y="448"/>
                      <a:pt x="561" y="593"/>
                    </a:cubicBezTo>
                    <a:cubicBezTo>
                      <a:pt x="578" y="638"/>
                      <a:pt x="510" y="668"/>
                      <a:pt x="489" y="626"/>
                    </a:cubicBezTo>
                    <a:cubicBezTo>
                      <a:pt x="417" y="484"/>
                      <a:pt x="405" y="506"/>
                      <a:pt x="233" y="447"/>
                    </a:cubicBezTo>
                    <a:cubicBezTo>
                      <a:pt x="211" y="435"/>
                      <a:pt x="203" y="416"/>
                      <a:pt x="203" y="392"/>
                    </a:cubicBezTo>
                    <a:cubicBezTo>
                      <a:pt x="231" y="239"/>
                      <a:pt x="231" y="239"/>
                      <a:pt x="231" y="239"/>
                    </a:cubicBezTo>
                    <a:cubicBezTo>
                      <a:pt x="164" y="260"/>
                      <a:pt x="171" y="259"/>
                      <a:pt x="157" y="344"/>
                    </a:cubicBezTo>
                    <a:cubicBezTo>
                      <a:pt x="151" y="376"/>
                      <a:pt x="91" y="372"/>
                      <a:pt x="95" y="332"/>
                    </a:cubicBezTo>
                    <a:cubicBezTo>
                      <a:pt x="107" y="207"/>
                      <a:pt x="126" y="199"/>
                      <a:pt x="247" y="155"/>
                    </a:cubicBezTo>
                    <a:cubicBezTo>
                      <a:pt x="264" y="149"/>
                      <a:pt x="304" y="160"/>
                      <a:pt x="313" y="163"/>
                    </a:cubicBezTo>
                    <a:cubicBezTo>
                      <a:pt x="349" y="227"/>
                      <a:pt x="349" y="227"/>
                      <a:pt x="349" y="227"/>
                    </a:cubicBezTo>
                    <a:cubicBezTo>
                      <a:pt x="371" y="183"/>
                      <a:pt x="371" y="183"/>
                      <a:pt x="371" y="183"/>
                    </a:cubicBezTo>
                    <a:close/>
                  </a:path>
                </a:pathLst>
              </a:custGeom>
              <a:solidFill>
                <a:srgbClr val="8A7D7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75000"/>
                      <a:lumOff val="25000"/>
                    </a:schemeClr>
                  </a:solidFill>
                  <a:cs typeface="+mn-ea"/>
                  <a:sym typeface="+mn-lt"/>
                </a:endParaRPr>
              </a:p>
            </p:txBody>
          </p:sp>
        </p:grpSp>
        <p:sp>
          <p:nvSpPr>
            <p:cNvPr id="147" name="文本框 146" descr="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
            <p:cNvSpPr txBox="1"/>
            <p:nvPr/>
          </p:nvSpPr>
          <p:spPr>
            <a:xfrm>
              <a:off x="1483616" y="3219737"/>
              <a:ext cx="2339102" cy="1231106"/>
            </a:xfrm>
            <a:prstGeom prst="rect">
              <a:avLst/>
            </a:prstGeom>
            <a:noFill/>
            <a:effectLst/>
          </p:spPr>
          <p:txBody>
            <a:bodyPr wrap="none" rtlCol="0">
              <a:spAutoFit/>
            </a:bodyPr>
            <a:lstStyle/>
            <a:p>
              <a:r>
                <a:rPr lang="zh-CN" altLang="en-US" b="1" dirty="0">
                  <a:solidFill>
                    <a:schemeClr val="tx1">
                      <a:lumMod val="75000"/>
                      <a:lumOff val="25000"/>
                    </a:schemeClr>
                  </a:solidFill>
                  <a:cs typeface="+mn-ea"/>
                  <a:sym typeface="+mn-lt"/>
                </a:rPr>
                <a:t>请在此输入您的标题</a:t>
              </a:r>
              <a:endParaRPr lang="en-US" altLang="zh-CN" b="1" dirty="0">
                <a:solidFill>
                  <a:schemeClr val="tx1">
                    <a:lumMod val="75000"/>
                    <a:lumOff val="25000"/>
                  </a:schemeClr>
                </a:solidFill>
                <a:cs typeface="+mn-ea"/>
                <a:sym typeface="+mn-lt"/>
              </a:endParaRPr>
            </a:p>
            <a:p>
              <a:r>
                <a:rPr lang="zh-CN" altLang="en-US" sz="1200" dirty="0">
                  <a:solidFill>
                    <a:schemeClr val="tx1">
                      <a:lumMod val="75000"/>
                      <a:lumOff val="25000"/>
                    </a:schemeClr>
                  </a:solidFill>
                  <a:cs typeface="+mn-ea"/>
                  <a:sym typeface="+mn-lt"/>
                </a:rPr>
                <a:t>请在这里输入您的主要叙述内容</a:t>
              </a:r>
              <a:endParaRPr lang="en-US" altLang="zh-CN" sz="1200" dirty="0">
                <a:solidFill>
                  <a:schemeClr val="tx1">
                    <a:lumMod val="75000"/>
                    <a:lumOff val="25000"/>
                  </a:schemeClr>
                </a:solidFill>
                <a:cs typeface="+mn-ea"/>
                <a:sym typeface="+mn-lt"/>
              </a:endParaRPr>
            </a:p>
            <a:p>
              <a:r>
                <a:rPr lang="zh-CN" altLang="en-US" sz="1200" dirty="0">
                  <a:solidFill>
                    <a:schemeClr val="tx1">
                      <a:lumMod val="75000"/>
                      <a:lumOff val="25000"/>
                    </a:schemeClr>
                  </a:solidFill>
                  <a:cs typeface="+mn-ea"/>
                  <a:sym typeface="+mn-lt"/>
                </a:rPr>
                <a:t>请在这里输入您的主要叙述内容</a:t>
              </a:r>
              <a:endParaRPr lang="en-US" altLang="zh-CN" sz="1200" dirty="0">
                <a:solidFill>
                  <a:schemeClr val="tx1">
                    <a:lumMod val="75000"/>
                    <a:lumOff val="25000"/>
                  </a:schemeClr>
                </a:solidFill>
                <a:cs typeface="+mn-ea"/>
                <a:sym typeface="+mn-lt"/>
              </a:endParaRPr>
            </a:p>
            <a:p>
              <a:endParaRPr lang="en-US" altLang="zh-CN" sz="3200" dirty="0">
                <a:solidFill>
                  <a:schemeClr val="tx1">
                    <a:lumMod val="75000"/>
                    <a:lumOff val="25000"/>
                  </a:schemeClr>
                </a:solidFill>
                <a:cs typeface="+mn-ea"/>
                <a:sym typeface="+mn-lt"/>
              </a:endParaRPr>
            </a:p>
          </p:txBody>
        </p:sp>
      </p:grpSp>
      <p:grpSp>
        <p:nvGrpSpPr>
          <p:cNvPr id="150" name="组合 149" descr="e7d195523061f1c0deeec63e560781cfd59afb0ea006f2a87ABB68BF51EA6619813959095094C18C62A12F549504892A4AAA8C1554C6663626E05CA27F281A14E6983772AFC3FB97135759321DEA3D704CB8FFD9D2544D2074061F3D878A4F24638415FA5D365B2AF4BEC5AD5F5BED89740C60608E45A0F8CE8EF0096094E663250F0E257FDFCC83"/>
          <p:cNvGrpSpPr/>
          <p:nvPr/>
        </p:nvGrpSpPr>
        <p:grpSpPr>
          <a:xfrm>
            <a:off x="929622" y="4418120"/>
            <a:ext cx="3470644" cy="1318891"/>
            <a:chOff x="1111349" y="5145878"/>
            <a:chExt cx="3470644" cy="1318891"/>
          </a:xfrm>
        </p:grpSpPr>
        <p:sp>
          <p:nvSpPr>
            <p:cNvPr id="151" name="任意多边形 150" descr="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
            <p:cNvSpPr/>
            <p:nvPr/>
          </p:nvSpPr>
          <p:spPr bwMode="auto">
            <a:xfrm>
              <a:off x="1111349" y="5145878"/>
              <a:ext cx="3470644" cy="901875"/>
            </a:xfrm>
            <a:custGeom>
              <a:avLst/>
              <a:gdLst>
                <a:gd name="connsiteX0" fmla="*/ 488326 w 4206923"/>
                <a:gd name="connsiteY0" fmla="*/ 0 h 1479432"/>
                <a:gd name="connsiteX1" fmla="*/ 1002185 w 4206923"/>
                <a:gd name="connsiteY1" fmla="*/ 0 h 1479432"/>
                <a:gd name="connsiteX2" fmla="*/ 1066030 w 4206923"/>
                <a:gd name="connsiteY2" fmla="*/ 0 h 1479432"/>
                <a:gd name="connsiteX3" fmla="*/ 1083181 w 4206923"/>
                <a:gd name="connsiteY3" fmla="*/ 0 h 1479432"/>
                <a:gd name="connsiteX4" fmla="*/ 1168160 w 4206923"/>
                <a:gd name="connsiteY4" fmla="*/ 0 h 1479432"/>
                <a:gd name="connsiteX5" fmla="*/ 1290429 w 4206923"/>
                <a:gd name="connsiteY5" fmla="*/ 0 h 1479432"/>
                <a:gd name="connsiteX6" fmla="*/ 1553727 w 4206923"/>
                <a:gd name="connsiteY6" fmla="*/ 0 h 1479432"/>
                <a:gd name="connsiteX7" fmla="*/ 1611796 w 4206923"/>
                <a:gd name="connsiteY7" fmla="*/ 0 h 1479432"/>
                <a:gd name="connsiteX8" fmla="*/ 1634674 w 4206923"/>
                <a:gd name="connsiteY8" fmla="*/ 0 h 1479432"/>
                <a:gd name="connsiteX9" fmla="*/ 1745864 w 4206923"/>
                <a:gd name="connsiteY9" fmla="*/ 0 h 1479432"/>
                <a:gd name="connsiteX10" fmla="*/ 1836195 w 4206923"/>
                <a:gd name="connsiteY10" fmla="*/ 0 h 1479432"/>
                <a:gd name="connsiteX11" fmla="*/ 1900647 w 4206923"/>
                <a:gd name="connsiteY11" fmla="*/ 0 h 1479432"/>
                <a:gd name="connsiteX12" fmla="*/ 1986524 w 4206923"/>
                <a:gd name="connsiteY12" fmla="*/ 0 h 1479432"/>
                <a:gd name="connsiteX13" fmla="*/ 2099493 w 4206923"/>
                <a:gd name="connsiteY13" fmla="*/ 0 h 1479432"/>
                <a:gd name="connsiteX14" fmla="*/ 2125046 w 4206923"/>
                <a:gd name="connsiteY14" fmla="*/ 0 h 1479432"/>
                <a:gd name="connsiteX15" fmla="*/ 2180440 w 4206923"/>
                <a:gd name="connsiteY15" fmla="*/ 0 h 1479432"/>
                <a:gd name="connsiteX16" fmla="*/ 2291630 w 4206923"/>
                <a:gd name="connsiteY16" fmla="*/ 0 h 1479432"/>
                <a:gd name="connsiteX17" fmla="*/ 2293677 w 4206923"/>
                <a:gd name="connsiteY17" fmla="*/ 0 h 1479432"/>
                <a:gd name="connsiteX18" fmla="*/ 2388345 w 4206923"/>
                <a:gd name="connsiteY18" fmla="*/ 0 h 1479432"/>
                <a:gd name="connsiteX19" fmla="*/ 2446414 w 4206923"/>
                <a:gd name="connsiteY19" fmla="*/ 0 h 1479432"/>
                <a:gd name="connsiteX20" fmla="*/ 2459486 w 4206923"/>
                <a:gd name="connsiteY20" fmla="*/ 0 h 1479432"/>
                <a:gd name="connsiteX21" fmla="*/ 2580482 w 4206923"/>
                <a:gd name="connsiteY21" fmla="*/ 0 h 1479432"/>
                <a:gd name="connsiteX22" fmla="*/ 2670812 w 4206923"/>
                <a:gd name="connsiteY22" fmla="*/ 0 h 1479432"/>
                <a:gd name="connsiteX23" fmla="*/ 2839443 w 4206923"/>
                <a:gd name="connsiteY23" fmla="*/ 0 h 1479432"/>
                <a:gd name="connsiteX24" fmla="*/ 2852814 w 4206923"/>
                <a:gd name="connsiteY24" fmla="*/ 0 h 1479432"/>
                <a:gd name="connsiteX25" fmla="*/ 2960273 w 4206923"/>
                <a:gd name="connsiteY25" fmla="*/ 0 h 1479432"/>
                <a:gd name="connsiteX26" fmla="*/ 3037852 w 4206923"/>
                <a:gd name="connsiteY26" fmla="*/ 0 h 1479432"/>
                <a:gd name="connsiteX27" fmla="*/ 3041269 w 4206923"/>
                <a:gd name="connsiteY27" fmla="*/ 0 h 1479432"/>
                <a:gd name="connsiteX28" fmla="*/ 3077212 w 4206923"/>
                <a:gd name="connsiteY28" fmla="*/ 0 h 1479432"/>
                <a:gd name="connsiteX29" fmla="*/ 3090397 w 4206923"/>
                <a:gd name="connsiteY29" fmla="*/ 0 h 1479432"/>
                <a:gd name="connsiteX30" fmla="*/ 3115626 w 4206923"/>
                <a:gd name="connsiteY30" fmla="*/ 0 h 1479432"/>
                <a:gd name="connsiteX31" fmla="*/ 3126248 w 4206923"/>
                <a:gd name="connsiteY31" fmla="*/ 0 h 1479432"/>
                <a:gd name="connsiteX32" fmla="*/ 3245843 w 4206923"/>
                <a:gd name="connsiteY32" fmla="*/ 0 h 1479432"/>
                <a:gd name="connsiteX33" fmla="*/ 3262250 w 4206923"/>
                <a:gd name="connsiteY33" fmla="*/ 0 h 1479432"/>
                <a:gd name="connsiteX34" fmla="*/ 3366673 w 4206923"/>
                <a:gd name="connsiteY34" fmla="*/ 0 h 1479432"/>
                <a:gd name="connsiteX35" fmla="*/ 3412579 w 4206923"/>
                <a:gd name="connsiteY35" fmla="*/ 0 h 1479432"/>
                <a:gd name="connsiteX36" fmla="*/ 3447669 w 4206923"/>
                <a:gd name="connsiteY36" fmla="*/ 0 h 1479432"/>
                <a:gd name="connsiteX37" fmla="*/ 3496797 w 4206923"/>
                <a:gd name="connsiteY37" fmla="*/ 0 h 1479432"/>
                <a:gd name="connsiteX38" fmla="*/ 3522026 w 4206923"/>
                <a:gd name="connsiteY38" fmla="*/ 0 h 1479432"/>
                <a:gd name="connsiteX39" fmla="*/ 3525549 w 4206923"/>
                <a:gd name="connsiteY39" fmla="*/ 0 h 1479432"/>
                <a:gd name="connsiteX40" fmla="*/ 3532648 w 4206923"/>
                <a:gd name="connsiteY40" fmla="*/ 0 h 1479432"/>
                <a:gd name="connsiteX41" fmla="*/ 3606496 w 4206923"/>
                <a:gd name="connsiteY41" fmla="*/ 0 h 1479432"/>
                <a:gd name="connsiteX42" fmla="*/ 3717686 w 4206923"/>
                <a:gd name="connsiteY42" fmla="*/ 0 h 1479432"/>
                <a:gd name="connsiteX43" fmla="*/ 3848796 w 4206923"/>
                <a:gd name="connsiteY43" fmla="*/ 75308 h 1479432"/>
                <a:gd name="connsiteX44" fmla="*/ 4188713 w 4206923"/>
                <a:gd name="connsiteY44" fmla="*/ 664408 h 1479432"/>
                <a:gd name="connsiteX45" fmla="*/ 4188713 w 4206923"/>
                <a:gd name="connsiteY45" fmla="*/ 815024 h 1479432"/>
                <a:gd name="connsiteX46" fmla="*/ 3848796 w 4206923"/>
                <a:gd name="connsiteY46" fmla="*/ 1404124 h 1479432"/>
                <a:gd name="connsiteX47" fmla="*/ 3717686 w 4206923"/>
                <a:gd name="connsiteY47" fmla="*/ 1479432 h 1479432"/>
                <a:gd name="connsiteX48" fmla="*/ 3532648 w 4206923"/>
                <a:gd name="connsiteY48" fmla="*/ 1479432 h 1479432"/>
                <a:gd name="connsiteX49" fmla="*/ 3126248 w 4206923"/>
                <a:gd name="connsiteY49" fmla="*/ 1479432 h 1479432"/>
                <a:gd name="connsiteX50" fmla="*/ 3037852 w 4206923"/>
                <a:gd name="connsiteY50" fmla="*/ 1479432 h 1479432"/>
                <a:gd name="connsiteX51" fmla="*/ 2852814 w 4206923"/>
                <a:gd name="connsiteY51" fmla="*/ 1479432 h 1479432"/>
                <a:gd name="connsiteX52" fmla="*/ 2580482 w 4206923"/>
                <a:gd name="connsiteY52" fmla="*/ 1479432 h 1479432"/>
                <a:gd name="connsiteX53" fmla="*/ 2446414 w 4206923"/>
                <a:gd name="connsiteY53" fmla="*/ 1479432 h 1479432"/>
                <a:gd name="connsiteX54" fmla="*/ 2291630 w 4206923"/>
                <a:gd name="connsiteY54" fmla="*/ 1479432 h 1479432"/>
                <a:gd name="connsiteX55" fmla="*/ 1900647 w 4206923"/>
                <a:gd name="connsiteY55" fmla="*/ 1479432 h 1479432"/>
                <a:gd name="connsiteX56" fmla="*/ 1745864 w 4206923"/>
                <a:gd name="connsiteY56" fmla="*/ 1479432 h 1479432"/>
                <a:gd name="connsiteX57" fmla="*/ 1611796 w 4206923"/>
                <a:gd name="connsiteY57" fmla="*/ 1479432 h 1479432"/>
                <a:gd name="connsiteX58" fmla="*/ 1168160 w 4206923"/>
                <a:gd name="connsiteY58" fmla="*/ 1479432 h 1479432"/>
                <a:gd name="connsiteX59" fmla="*/ 1066030 w 4206923"/>
                <a:gd name="connsiteY59" fmla="*/ 1479432 h 1479432"/>
                <a:gd name="connsiteX60" fmla="*/ 488326 w 4206923"/>
                <a:gd name="connsiteY60" fmla="*/ 1479432 h 1479432"/>
                <a:gd name="connsiteX61" fmla="*/ 357216 w 4206923"/>
                <a:gd name="connsiteY61" fmla="*/ 1404124 h 1479432"/>
                <a:gd name="connsiteX62" fmla="*/ 17299 w 4206923"/>
                <a:gd name="connsiteY62" fmla="*/ 815024 h 1479432"/>
                <a:gd name="connsiteX63" fmla="*/ 17299 w 4206923"/>
                <a:gd name="connsiteY63" fmla="*/ 664408 h 1479432"/>
                <a:gd name="connsiteX64" fmla="*/ 357216 w 4206923"/>
                <a:gd name="connsiteY64" fmla="*/ 75308 h 1479432"/>
                <a:gd name="connsiteX65" fmla="*/ 488326 w 4206923"/>
                <a:gd name="connsiteY65" fmla="*/ 0 h 1479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4206923" h="1479432">
                  <a:moveTo>
                    <a:pt x="488326" y="0"/>
                  </a:moveTo>
                  <a:cubicBezTo>
                    <a:pt x="743264" y="0"/>
                    <a:pt x="902600" y="0"/>
                    <a:pt x="1002185" y="0"/>
                  </a:cubicBezTo>
                  <a:lnTo>
                    <a:pt x="1066030" y="0"/>
                  </a:lnTo>
                  <a:lnTo>
                    <a:pt x="1083181" y="0"/>
                  </a:lnTo>
                  <a:cubicBezTo>
                    <a:pt x="1168160" y="0"/>
                    <a:pt x="1168160" y="0"/>
                    <a:pt x="1168160" y="0"/>
                  </a:cubicBezTo>
                  <a:lnTo>
                    <a:pt x="1290429" y="0"/>
                  </a:lnTo>
                  <a:cubicBezTo>
                    <a:pt x="1404288" y="0"/>
                    <a:pt x="1489682" y="0"/>
                    <a:pt x="1553727" y="0"/>
                  </a:cubicBezTo>
                  <a:lnTo>
                    <a:pt x="1611796" y="0"/>
                  </a:lnTo>
                  <a:lnTo>
                    <a:pt x="1634674" y="0"/>
                  </a:lnTo>
                  <a:cubicBezTo>
                    <a:pt x="1745864" y="0"/>
                    <a:pt x="1745864" y="0"/>
                    <a:pt x="1745864" y="0"/>
                  </a:cubicBezTo>
                  <a:lnTo>
                    <a:pt x="1836195" y="0"/>
                  </a:lnTo>
                  <a:lnTo>
                    <a:pt x="1900647" y="0"/>
                  </a:lnTo>
                  <a:lnTo>
                    <a:pt x="1986524" y="0"/>
                  </a:lnTo>
                  <a:cubicBezTo>
                    <a:pt x="2030111" y="0"/>
                    <a:pt x="2067471" y="0"/>
                    <a:pt x="2099493" y="0"/>
                  </a:cubicBezTo>
                  <a:lnTo>
                    <a:pt x="2125046" y="0"/>
                  </a:lnTo>
                  <a:lnTo>
                    <a:pt x="2180440" y="0"/>
                  </a:lnTo>
                  <a:cubicBezTo>
                    <a:pt x="2291630" y="0"/>
                    <a:pt x="2291630" y="0"/>
                    <a:pt x="2291630" y="0"/>
                  </a:cubicBezTo>
                  <a:lnTo>
                    <a:pt x="2293677" y="0"/>
                  </a:lnTo>
                  <a:cubicBezTo>
                    <a:pt x="2329528" y="0"/>
                    <a:pt x="2360897" y="0"/>
                    <a:pt x="2388345" y="0"/>
                  </a:cubicBezTo>
                  <a:lnTo>
                    <a:pt x="2446414" y="0"/>
                  </a:lnTo>
                  <a:lnTo>
                    <a:pt x="2459486" y="0"/>
                  </a:lnTo>
                  <a:cubicBezTo>
                    <a:pt x="2580482" y="0"/>
                    <a:pt x="2580482" y="0"/>
                    <a:pt x="2580482" y="0"/>
                  </a:cubicBezTo>
                  <a:lnTo>
                    <a:pt x="2670812" y="0"/>
                  </a:lnTo>
                  <a:cubicBezTo>
                    <a:pt x="2735874" y="0"/>
                    <a:pt x="2791642" y="0"/>
                    <a:pt x="2839443" y="0"/>
                  </a:cubicBezTo>
                  <a:lnTo>
                    <a:pt x="2852814" y="0"/>
                  </a:lnTo>
                  <a:lnTo>
                    <a:pt x="2960273" y="0"/>
                  </a:lnTo>
                  <a:lnTo>
                    <a:pt x="3037852" y="0"/>
                  </a:lnTo>
                  <a:lnTo>
                    <a:pt x="3041269" y="0"/>
                  </a:lnTo>
                  <a:lnTo>
                    <a:pt x="3077212" y="0"/>
                  </a:lnTo>
                  <a:lnTo>
                    <a:pt x="3090397" y="0"/>
                  </a:lnTo>
                  <a:lnTo>
                    <a:pt x="3115626" y="0"/>
                  </a:lnTo>
                  <a:lnTo>
                    <a:pt x="3126248" y="0"/>
                  </a:lnTo>
                  <a:lnTo>
                    <a:pt x="3245843" y="0"/>
                  </a:lnTo>
                  <a:lnTo>
                    <a:pt x="3262250" y="0"/>
                  </a:lnTo>
                  <a:lnTo>
                    <a:pt x="3366673" y="0"/>
                  </a:lnTo>
                  <a:lnTo>
                    <a:pt x="3412579" y="0"/>
                  </a:lnTo>
                  <a:lnTo>
                    <a:pt x="3447669" y="0"/>
                  </a:lnTo>
                  <a:lnTo>
                    <a:pt x="3496797" y="0"/>
                  </a:lnTo>
                  <a:lnTo>
                    <a:pt x="3522026" y="0"/>
                  </a:lnTo>
                  <a:lnTo>
                    <a:pt x="3525549" y="0"/>
                  </a:lnTo>
                  <a:lnTo>
                    <a:pt x="3532648" y="0"/>
                  </a:lnTo>
                  <a:lnTo>
                    <a:pt x="3606496" y="0"/>
                  </a:lnTo>
                  <a:cubicBezTo>
                    <a:pt x="3717686" y="0"/>
                    <a:pt x="3717686" y="0"/>
                    <a:pt x="3717686" y="0"/>
                  </a:cubicBezTo>
                  <a:cubicBezTo>
                    <a:pt x="3766245" y="0"/>
                    <a:pt x="3824516" y="34010"/>
                    <a:pt x="3848796" y="75308"/>
                  </a:cubicBezTo>
                  <a:cubicBezTo>
                    <a:pt x="4188713" y="664408"/>
                    <a:pt x="4188713" y="664408"/>
                    <a:pt x="4188713" y="664408"/>
                  </a:cubicBezTo>
                  <a:cubicBezTo>
                    <a:pt x="4212993" y="705706"/>
                    <a:pt x="4212993" y="773726"/>
                    <a:pt x="4188713" y="815024"/>
                  </a:cubicBezTo>
                  <a:cubicBezTo>
                    <a:pt x="3848796" y="1404124"/>
                    <a:pt x="3848796" y="1404124"/>
                    <a:pt x="3848796" y="1404124"/>
                  </a:cubicBezTo>
                  <a:cubicBezTo>
                    <a:pt x="3824516" y="1445422"/>
                    <a:pt x="3766245" y="1479432"/>
                    <a:pt x="3717686" y="1479432"/>
                  </a:cubicBezTo>
                  <a:lnTo>
                    <a:pt x="3532648" y="1479432"/>
                  </a:lnTo>
                  <a:lnTo>
                    <a:pt x="3126248" y="1479432"/>
                  </a:lnTo>
                  <a:lnTo>
                    <a:pt x="3037852" y="1479432"/>
                  </a:lnTo>
                  <a:lnTo>
                    <a:pt x="2852814" y="1479432"/>
                  </a:lnTo>
                  <a:lnTo>
                    <a:pt x="2580482" y="1479432"/>
                  </a:lnTo>
                  <a:lnTo>
                    <a:pt x="2446414" y="1479432"/>
                  </a:lnTo>
                  <a:lnTo>
                    <a:pt x="2291630" y="1479432"/>
                  </a:lnTo>
                  <a:lnTo>
                    <a:pt x="1900647" y="1479432"/>
                  </a:lnTo>
                  <a:lnTo>
                    <a:pt x="1745864" y="1479432"/>
                  </a:lnTo>
                  <a:lnTo>
                    <a:pt x="1611796" y="1479432"/>
                  </a:lnTo>
                  <a:lnTo>
                    <a:pt x="1168160" y="1479432"/>
                  </a:lnTo>
                  <a:lnTo>
                    <a:pt x="1066030" y="1479432"/>
                  </a:lnTo>
                  <a:lnTo>
                    <a:pt x="488326" y="1479432"/>
                  </a:lnTo>
                  <a:cubicBezTo>
                    <a:pt x="440981" y="1479432"/>
                    <a:pt x="381495" y="1445422"/>
                    <a:pt x="357216" y="1404124"/>
                  </a:cubicBezTo>
                  <a:cubicBezTo>
                    <a:pt x="17299" y="815024"/>
                    <a:pt x="17299" y="815024"/>
                    <a:pt x="17299" y="815024"/>
                  </a:cubicBezTo>
                  <a:cubicBezTo>
                    <a:pt x="-5767" y="773726"/>
                    <a:pt x="-5767" y="705706"/>
                    <a:pt x="17299" y="664408"/>
                  </a:cubicBezTo>
                  <a:cubicBezTo>
                    <a:pt x="357216" y="75308"/>
                    <a:pt x="357216" y="75308"/>
                    <a:pt x="357216" y="75308"/>
                  </a:cubicBezTo>
                  <a:cubicBezTo>
                    <a:pt x="381495" y="34010"/>
                    <a:pt x="440981" y="0"/>
                    <a:pt x="488326" y="0"/>
                  </a:cubicBezTo>
                  <a:close/>
                </a:path>
              </a:pathLst>
            </a:custGeom>
            <a:gradFill>
              <a:gsLst>
                <a:gs pos="0">
                  <a:schemeClr val="bg1">
                    <a:lumMod val="85000"/>
                  </a:schemeClr>
                </a:gs>
                <a:gs pos="100000">
                  <a:schemeClr val="bg1"/>
                </a:gs>
              </a:gsLst>
              <a:lin ang="2700000" scaled="1"/>
            </a:gradFill>
            <a:ln w="19050">
              <a:gradFill flip="none" rotWithShape="1">
                <a:gsLst>
                  <a:gs pos="0">
                    <a:schemeClr val="bg1"/>
                  </a:gs>
                  <a:gs pos="100000">
                    <a:schemeClr val="bg1">
                      <a:lumMod val="85000"/>
                    </a:schemeClr>
                  </a:gs>
                </a:gsLst>
                <a:lin ang="2700000" scaled="1"/>
                <a:tileRect/>
              </a:gradFill>
            </a:ln>
            <a:effectLst>
              <a:outerShdw blurRad="330200" dist="127000" dir="2700000" algn="tl" rotWithShape="0">
                <a:prstClr val="black">
                  <a:alpha val="31000"/>
                </a:prstClr>
              </a:outerShdw>
            </a:effectLst>
          </p:spPr>
          <p:txBody>
            <a:bodyPr vert="horz" wrap="square" lIns="68580" tIns="34290" rIns="68580" bIns="34290" numCol="1" anchor="t" anchorCtr="0" compatLnSpc="1">
              <a:noAutofit/>
            </a:bodyPr>
            <a:lstStyle/>
            <a:p>
              <a:endParaRPr lang="zh-CN" altLang="en-US" dirty="0">
                <a:solidFill>
                  <a:schemeClr val="tx1">
                    <a:lumMod val="75000"/>
                    <a:lumOff val="25000"/>
                  </a:schemeClr>
                </a:solidFill>
                <a:cs typeface="+mn-ea"/>
                <a:sym typeface="+mn-lt"/>
              </a:endParaRPr>
            </a:p>
          </p:txBody>
        </p:sp>
        <p:grpSp>
          <p:nvGrpSpPr>
            <p:cNvPr id="152" name="组合 151" descr="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
            <p:cNvGrpSpPr/>
            <p:nvPr/>
          </p:nvGrpSpPr>
          <p:grpSpPr>
            <a:xfrm>
              <a:off x="3897921" y="5376166"/>
              <a:ext cx="491883" cy="483328"/>
              <a:chOff x="5037571" y="856343"/>
              <a:chExt cx="715006" cy="702571"/>
            </a:xfrm>
            <a:gradFill>
              <a:gsLst>
                <a:gs pos="0">
                  <a:srgbClr val="323369"/>
                </a:gs>
                <a:gs pos="100000">
                  <a:srgbClr val="01B6C9"/>
                </a:gs>
              </a:gsLst>
              <a:lin ang="3600000" scaled="0"/>
            </a:gradFill>
          </p:grpSpPr>
          <p:sp>
            <p:nvSpPr>
              <p:cNvPr id="154" name="Freeform 39"/>
              <p:cNvSpPr/>
              <p:nvPr/>
            </p:nvSpPr>
            <p:spPr bwMode="auto">
              <a:xfrm>
                <a:off x="5468769" y="856343"/>
                <a:ext cx="244675" cy="244675"/>
              </a:xfrm>
              <a:custGeom>
                <a:avLst/>
                <a:gdLst>
                  <a:gd name="T0" fmla="*/ 19 w 283"/>
                  <a:gd name="T1" fmla="*/ 0 h 283"/>
                  <a:gd name="T2" fmla="*/ 264 w 283"/>
                  <a:gd name="T3" fmla="*/ 0 h 283"/>
                  <a:gd name="T4" fmla="*/ 276 w 283"/>
                  <a:gd name="T5" fmla="*/ 4 h 283"/>
                  <a:gd name="T6" fmla="*/ 224 w 283"/>
                  <a:gd name="T7" fmla="*/ 38 h 283"/>
                  <a:gd name="T8" fmla="*/ 97 w 283"/>
                  <a:gd name="T9" fmla="*/ 38 h 283"/>
                  <a:gd name="T10" fmla="*/ 90 w 283"/>
                  <a:gd name="T11" fmla="*/ 38 h 283"/>
                  <a:gd name="T12" fmla="*/ 38 w 283"/>
                  <a:gd name="T13" fmla="*/ 38 h 283"/>
                  <a:gd name="T14" fmla="*/ 38 w 283"/>
                  <a:gd name="T15" fmla="*/ 245 h 283"/>
                  <a:gd name="T16" fmla="*/ 103 w 283"/>
                  <a:gd name="T17" fmla="*/ 245 h 283"/>
                  <a:gd name="T18" fmla="*/ 127 w 283"/>
                  <a:gd name="T19" fmla="*/ 245 h 283"/>
                  <a:gd name="T20" fmla="*/ 245 w 283"/>
                  <a:gd name="T21" fmla="*/ 245 h 283"/>
                  <a:gd name="T22" fmla="*/ 245 w 283"/>
                  <a:gd name="T23" fmla="*/ 152 h 283"/>
                  <a:gd name="T24" fmla="*/ 283 w 283"/>
                  <a:gd name="T25" fmla="*/ 115 h 283"/>
                  <a:gd name="T26" fmla="*/ 283 w 283"/>
                  <a:gd name="T27" fmla="*/ 264 h 283"/>
                  <a:gd name="T28" fmla="*/ 264 w 283"/>
                  <a:gd name="T29" fmla="*/ 283 h 283"/>
                  <a:gd name="T30" fmla="*/ 19 w 283"/>
                  <a:gd name="T31" fmla="*/ 283 h 283"/>
                  <a:gd name="T32" fmla="*/ 0 w 283"/>
                  <a:gd name="T33" fmla="*/ 264 h 283"/>
                  <a:gd name="T34" fmla="*/ 0 w 283"/>
                  <a:gd name="T35" fmla="*/ 19 h 283"/>
                  <a:gd name="T36" fmla="*/ 19 w 283"/>
                  <a:gd name="T37" fmla="*/ 0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3" h="283">
                    <a:moveTo>
                      <a:pt x="19" y="0"/>
                    </a:moveTo>
                    <a:cubicBezTo>
                      <a:pt x="264" y="0"/>
                      <a:pt x="264" y="0"/>
                      <a:pt x="264" y="0"/>
                    </a:cubicBezTo>
                    <a:cubicBezTo>
                      <a:pt x="269" y="0"/>
                      <a:pt x="273" y="2"/>
                      <a:pt x="276" y="4"/>
                    </a:cubicBezTo>
                    <a:cubicBezTo>
                      <a:pt x="259" y="16"/>
                      <a:pt x="242" y="27"/>
                      <a:pt x="224" y="38"/>
                    </a:cubicBezTo>
                    <a:cubicBezTo>
                      <a:pt x="97" y="38"/>
                      <a:pt x="97" y="38"/>
                      <a:pt x="97" y="38"/>
                    </a:cubicBezTo>
                    <a:cubicBezTo>
                      <a:pt x="95" y="38"/>
                      <a:pt x="92" y="38"/>
                      <a:pt x="90" y="38"/>
                    </a:cubicBezTo>
                    <a:cubicBezTo>
                      <a:pt x="38" y="38"/>
                      <a:pt x="38" y="38"/>
                      <a:pt x="38" y="38"/>
                    </a:cubicBezTo>
                    <a:cubicBezTo>
                      <a:pt x="38" y="245"/>
                      <a:pt x="38" y="245"/>
                      <a:pt x="38" y="245"/>
                    </a:cubicBezTo>
                    <a:cubicBezTo>
                      <a:pt x="103" y="245"/>
                      <a:pt x="103" y="245"/>
                      <a:pt x="103" y="245"/>
                    </a:cubicBezTo>
                    <a:cubicBezTo>
                      <a:pt x="111" y="247"/>
                      <a:pt x="119" y="247"/>
                      <a:pt x="127" y="245"/>
                    </a:cubicBezTo>
                    <a:cubicBezTo>
                      <a:pt x="245" y="245"/>
                      <a:pt x="245" y="245"/>
                      <a:pt x="245" y="245"/>
                    </a:cubicBezTo>
                    <a:cubicBezTo>
                      <a:pt x="245" y="152"/>
                      <a:pt x="245" y="152"/>
                      <a:pt x="245" y="152"/>
                    </a:cubicBezTo>
                    <a:cubicBezTo>
                      <a:pt x="258" y="140"/>
                      <a:pt x="270" y="128"/>
                      <a:pt x="283" y="115"/>
                    </a:cubicBezTo>
                    <a:cubicBezTo>
                      <a:pt x="283" y="264"/>
                      <a:pt x="283" y="264"/>
                      <a:pt x="283" y="264"/>
                    </a:cubicBezTo>
                    <a:cubicBezTo>
                      <a:pt x="283" y="274"/>
                      <a:pt x="275" y="283"/>
                      <a:pt x="264" y="283"/>
                    </a:cubicBezTo>
                    <a:cubicBezTo>
                      <a:pt x="19" y="283"/>
                      <a:pt x="19" y="283"/>
                      <a:pt x="19" y="283"/>
                    </a:cubicBezTo>
                    <a:cubicBezTo>
                      <a:pt x="9" y="283"/>
                      <a:pt x="0" y="274"/>
                      <a:pt x="0" y="264"/>
                    </a:cubicBezTo>
                    <a:cubicBezTo>
                      <a:pt x="0" y="19"/>
                      <a:pt x="0" y="19"/>
                      <a:pt x="0" y="19"/>
                    </a:cubicBezTo>
                    <a:cubicBezTo>
                      <a:pt x="0" y="9"/>
                      <a:pt x="9" y="0"/>
                      <a:pt x="19" y="0"/>
                    </a:cubicBezTo>
                    <a:close/>
                  </a:path>
                </a:pathLst>
              </a:custGeom>
              <a:solidFill>
                <a:srgbClr val="8A7D7A"/>
              </a:solidFill>
              <a:ln>
                <a:noFill/>
              </a:ln>
            </p:spPr>
            <p:txBody>
              <a:bodyPr vert="horz" wrap="square" lIns="91440" tIns="45720" rIns="91440" bIns="45720" numCol="1" anchor="t" anchorCtr="0" compatLnSpc="1"/>
              <a:lstStyle/>
              <a:p>
                <a:endParaRPr lang="zh-CN" altLang="en-US">
                  <a:solidFill>
                    <a:schemeClr val="tx1">
                      <a:lumMod val="75000"/>
                      <a:lumOff val="25000"/>
                    </a:schemeClr>
                  </a:solidFill>
                  <a:cs typeface="+mn-ea"/>
                  <a:sym typeface="+mn-lt"/>
                </a:endParaRPr>
              </a:p>
            </p:txBody>
          </p:sp>
          <p:sp>
            <p:nvSpPr>
              <p:cNvPr id="155" name="Freeform 40"/>
              <p:cNvSpPr>
                <a:spLocks noEditPoints="1"/>
              </p:cNvSpPr>
              <p:nvPr/>
            </p:nvSpPr>
            <p:spPr bwMode="auto">
              <a:xfrm>
                <a:off x="5037571" y="889259"/>
                <a:ext cx="423518" cy="669655"/>
              </a:xfrm>
              <a:custGeom>
                <a:avLst/>
                <a:gdLst>
                  <a:gd name="T0" fmla="*/ 253 w 490"/>
                  <a:gd name="T1" fmla="*/ 737 h 775"/>
                  <a:gd name="T2" fmla="*/ 211 w 490"/>
                  <a:gd name="T3" fmla="*/ 775 h 775"/>
                  <a:gd name="T4" fmla="*/ 175 w 490"/>
                  <a:gd name="T5" fmla="*/ 762 h 775"/>
                  <a:gd name="T6" fmla="*/ 161 w 490"/>
                  <a:gd name="T7" fmla="*/ 762 h 775"/>
                  <a:gd name="T8" fmla="*/ 125 w 490"/>
                  <a:gd name="T9" fmla="*/ 775 h 775"/>
                  <a:gd name="T10" fmla="*/ 84 w 490"/>
                  <a:gd name="T11" fmla="*/ 737 h 775"/>
                  <a:gd name="T12" fmla="*/ 76 w 490"/>
                  <a:gd name="T13" fmla="*/ 475 h 775"/>
                  <a:gd name="T14" fmla="*/ 65 w 490"/>
                  <a:gd name="T15" fmla="*/ 474 h 775"/>
                  <a:gd name="T16" fmla="*/ 21 w 490"/>
                  <a:gd name="T17" fmla="*/ 441 h 775"/>
                  <a:gd name="T18" fmla="*/ 19 w 490"/>
                  <a:gd name="T19" fmla="*/ 217 h 775"/>
                  <a:gd name="T20" fmla="*/ 48 w 490"/>
                  <a:gd name="T21" fmla="*/ 192 h 775"/>
                  <a:gd name="T22" fmla="*/ 121 w 490"/>
                  <a:gd name="T23" fmla="*/ 183 h 775"/>
                  <a:gd name="T24" fmla="*/ 132 w 490"/>
                  <a:gd name="T25" fmla="*/ 189 h 775"/>
                  <a:gd name="T26" fmla="*/ 168 w 490"/>
                  <a:gd name="T27" fmla="*/ 243 h 775"/>
                  <a:gd name="T28" fmla="*/ 204 w 490"/>
                  <a:gd name="T29" fmla="*/ 189 h 775"/>
                  <a:gd name="T30" fmla="*/ 216 w 490"/>
                  <a:gd name="T31" fmla="*/ 183 h 775"/>
                  <a:gd name="T32" fmla="*/ 257 w 490"/>
                  <a:gd name="T33" fmla="*/ 188 h 775"/>
                  <a:gd name="T34" fmla="*/ 293 w 490"/>
                  <a:gd name="T35" fmla="*/ 205 h 775"/>
                  <a:gd name="T36" fmla="*/ 331 w 490"/>
                  <a:gd name="T37" fmla="*/ 251 h 775"/>
                  <a:gd name="T38" fmla="*/ 339 w 490"/>
                  <a:gd name="T39" fmla="*/ 259 h 775"/>
                  <a:gd name="T40" fmla="*/ 355 w 490"/>
                  <a:gd name="T41" fmla="*/ 261 h 775"/>
                  <a:gd name="T42" fmla="*/ 362 w 490"/>
                  <a:gd name="T43" fmla="*/ 256 h 775"/>
                  <a:gd name="T44" fmla="*/ 406 w 490"/>
                  <a:gd name="T45" fmla="*/ 223 h 775"/>
                  <a:gd name="T46" fmla="*/ 452 w 490"/>
                  <a:gd name="T47" fmla="*/ 284 h 775"/>
                  <a:gd name="T48" fmla="*/ 405 w 490"/>
                  <a:gd name="T49" fmla="*/ 318 h 775"/>
                  <a:gd name="T50" fmla="*/ 357 w 490"/>
                  <a:gd name="T51" fmla="*/ 346 h 775"/>
                  <a:gd name="T52" fmla="*/ 321 w 490"/>
                  <a:gd name="T53" fmla="*/ 343 h 775"/>
                  <a:gd name="T54" fmla="*/ 275 w 490"/>
                  <a:gd name="T55" fmla="*/ 302 h 775"/>
                  <a:gd name="T56" fmla="*/ 265 w 490"/>
                  <a:gd name="T57" fmla="*/ 291 h 775"/>
                  <a:gd name="T58" fmla="*/ 253 w 490"/>
                  <a:gd name="T59" fmla="*/ 737 h 775"/>
                  <a:gd name="T60" fmla="*/ 170 w 490"/>
                  <a:gd name="T61" fmla="*/ 1 h 775"/>
                  <a:gd name="T62" fmla="*/ 236 w 490"/>
                  <a:gd name="T63" fmla="*/ 74 h 775"/>
                  <a:gd name="T64" fmla="*/ 167 w 490"/>
                  <a:gd name="T65" fmla="*/ 159 h 775"/>
                  <a:gd name="T66" fmla="*/ 100 w 490"/>
                  <a:gd name="T67" fmla="*/ 71 h 775"/>
                  <a:gd name="T68" fmla="*/ 170 w 490"/>
                  <a:gd name="T69" fmla="*/ 1 h 7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90" h="775">
                    <a:moveTo>
                      <a:pt x="253" y="737"/>
                    </a:moveTo>
                    <a:cubicBezTo>
                      <a:pt x="252" y="758"/>
                      <a:pt x="230" y="775"/>
                      <a:pt x="211" y="775"/>
                    </a:cubicBezTo>
                    <a:cubicBezTo>
                      <a:pt x="198" y="775"/>
                      <a:pt x="182" y="770"/>
                      <a:pt x="175" y="762"/>
                    </a:cubicBezTo>
                    <a:cubicBezTo>
                      <a:pt x="172" y="757"/>
                      <a:pt x="165" y="757"/>
                      <a:pt x="161" y="762"/>
                    </a:cubicBezTo>
                    <a:cubicBezTo>
                      <a:pt x="155" y="770"/>
                      <a:pt x="138" y="775"/>
                      <a:pt x="125" y="775"/>
                    </a:cubicBezTo>
                    <a:cubicBezTo>
                      <a:pt x="106" y="775"/>
                      <a:pt x="85" y="758"/>
                      <a:pt x="84" y="737"/>
                    </a:cubicBezTo>
                    <a:cubicBezTo>
                      <a:pt x="76" y="475"/>
                      <a:pt x="76" y="475"/>
                      <a:pt x="76" y="475"/>
                    </a:cubicBezTo>
                    <a:cubicBezTo>
                      <a:pt x="65" y="474"/>
                      <a:pt x="65" y="474"/>
                      <a:pt x="65" y="474"/>
                    </a:cubicBezTo>
                    <a:cubicBezTo>
                      <a:pt x="47" y="472"/>
                      <a:pt x="24" y="459"/>
                      <a:pt x="21" y="441"/>
                    </a:cubicBezTo>
                    <a:cubicBezTo>
                      <a:pt x="0" y="331"/>
                      <a:pt x="4" y="332"/>
                      <a:pt x="19" y="217"/>
                    </a:cubicBezTo>
                    <a:cubicBezTo>
                      <a:pt x="21" y="209"/>
                      <a:pt x="31" y="194"/>
                      <a:pt x="48" y="192"/>
                    </a:cubicBezTo>
                    <a:cubicBezTo>
                      <a:pt x="121" y="183"/>
                      <a:pt x="121" y="183"/>
                      <a:pt x="121" y="183"/>
                    </a:cubicBezTo>
                    <a:cubicBezTo>
                      <a:pt x="125" y="183"/>
                      <a:pt x="130" y="185"/>
                      <a:pt x="132" y="189"/>
                    </a:cubicBezTo>
                    <a:cubicBezTo>
                      <a:pt x="168" y="243"/>
                      <a:pt x="168" y="243"/>
                      <a:pt x="168" y="243"/>
                    </a:cubicBezTo>
                    <a:cubicBezTo>
                      <a:pt x="204" y="189"/>
                      <a:pt x="204" y="189"/>
                      <a:pt x="204" y="189"/>
                    </a:cubicBezTo>
                    <a:cubicBezTo>
                      <a:pt x="207" y="185"/>
                      <a:pt x="211" y="183"/>
                      <a:pt x="216" y="183"/>
                    </a:cubicBezTo>
                    <a:cubicBezTo>
                      <a:pt x="257" y="188"/>
                      <a:pt x="257" y="188"/>
                      <a:pt x="257" y="188"/>
                    </a:cubicBezTo>
                    <a:cubicBezTo>
                      <a:pt x="278" y="191"/>
                      <a:pt x="285" y="196"/>
                      <a:pt x="293" y="205"/>
                    </a:cubicBezTo>
                    <a:cubicBezTo>
                      <a:pt x="307" y="223"/>
                      <a:pt x="320" y="239"/>
                      <a:pt x="331" y="251"/>
                    </a:cubicBezTo>
                    <a:cubicBezTo>
                      <a:pt x="334" y="254"/>
                      <a:pt x="336" y="257"/>
                      <a:pt x="339" y="259"/>
                    </a:cubicBezTo>
                    <a:cubicBezTo>
                      <a:pt x="343" y="264"/>
                      <a:pt x="350" y="264"/>
                      <a:pt x="355" y="261"/>
                    </a:cubicBezTo>
                    <a:cubicBezTo>
                      <a:pt x="357" y="259"/>
                      <a:pt x="360" y="258"/>
                      <a:pt x="362" y="256"/>
                    </a:cubicBezTo>
                    <a:cubicBezTo>
                      <a:pt x="373" y="248"/>
                      <a:pt x="393" y="233"/>
                      <a:pt x="406" y="223"/>
                    </a:cubicBezTo>
                    <a:cubicBezTo>
                      <a:pt x="442" y="195"/>
                      <a:pt x="490" y="255"/>
                      <a:pt x="452" y="284"/>
                    </a:cubicBezTo>
                    <a:cubicBezTo>
                      <a:pt x="438" y="294"/>
                      <a:pt x="418" y="310"/>
                      <a:pt x="405" y="318"/>
                    </a:cubicBezTo>
                    <a:cubicBezTo>
                      <a:pt x="386" y="332"/>
                      <a:pt x="369" y="342"/>
                      <a:pt x="357" y="346"/>
                    </a:cubicBezTo>
                    <a:cubicBezTo>
                      <a:pt x="346" y="351"/>
                      <a:pt x="332" y="351"/>
                      <a:pt x="321" y="343"/>
                    </a:cubicBezTo>
                    <a:cubicBezTo>
                      <a:pt x="305" y="333"/>
                      <a:pt x="291" y="320"/>
                      <a:pt x="275" y="302"/>
                    </a:cubicBezTo>
                    <a:cubicBezTo>
                      <a:pt x="272" y="299"/>
                      <a:pt x="269" y="295"/>
                      <a:pt x="265" y="291"/>
                    </a:cubicBezTo>
                    <a:cubicBezTo>
                      <a:pt x="253" y="737"/>
                      <a:pt x="253" y="737"/>
                      <a:pt x="253" y="737"/>
                    </a:cubicBezTo>
                    <a:close/>
                    <a:moveTo>
                      <a:pt x="170" y="1"/>
                    </a:moveTo>
                    <a:cubicBezTo>
                      <a:pt x="207" y="2"/>
                      <a:pt x="237" y="34"/>
                      <a:pt x="236" y="74"/>
                    </a:cubicBezTo>
                    <a:cubicBezTo>
                      <a:pt x="235" y="113"/>
                      <a:pt x="204" y="160"/>
                      <a:pt x="167" y="159"/>
                    </a:cubicBezTo>
                    <a:cubicBezTo>
                      <a:pt x="129" y="159"/>
                      <a:pt x="100" y="110"/>
                      <a:pt x="100" y="71"/>
                    </a:cubicBezTo>
                    <a:cubicBezTo>
                      <a:pt x="101" y="32"/>
                      <a:pt x="132" y="0"/>
                      <a:pt x="170" y="1"/>
                    </a:cubicBezTo>
                    <a:close/>
                  </a:path>
                </a:pathLst>
              </a:custGeom>
              <a:solidFill>
                <a:srgbClr val="8A7D7A"/>
              </a:solidFill>
              <a:ln>
                <a:noFill/>
              </a:ln>
            </p:spPr>
            <p:txBody>
              <a:bodyPr vert="horz" wrap="square" lIns="91440" tIns="45720" rIns="91440" bIns="45720" numCol="1" anchor="t" anchorCtr="0" compatLnSpc="1"/>
              <a:lstStyle/>
              <a:p>
                <a:endParaRPr lang="zh-CN" altLang="en-US">
                  <a:solidFill>
                    <a:schemeClr val="tx1">
                      <a:lumMod val="75000"/>
                      <a:lumOff val="25000"/>
                    </a:schemeClr>
                  </a:solidFill>
                  <a:cs typeface="+mn-ea"/>
                  <a:sym typeface="+mn-lt"/>
                </a:endParaRPr>
              </a:p>
            </p:txBody>
          </p:sp>
          <p:sp>
            <p:nvSpPr>
              <p:cNvPr id="156" name="Freeform 41"/>
              <p:cNvSpPr/>
              <p:nvPr/>
            </p:nvSpPr>
            <p:spPr bwMode="auto">
              <a:xfrm>
                <a:off x="5532772" y="870972"/>
                <a:ext cx="219805" cy="176283"/>
              </a:xfrm>
              <a:custGeom>
                <a:avLst/>
                <a:gdLst>
                  <a:gd name="T0" fmla="*/ 35 w 254"/>
                  <a:gd name="T1" fmla="*/ 62 h 204"/>
                  <a:gd name="T2" fmla="*/ 0 w 254"/>
                  <a:gd name="T3" fmla="*/ 66 h 204"/>
                  <a:gd name="T4" fmla="*/ 11 w 254"/>
                  <a:gd name="T5" fmla="*/ 171 h 204"/>
                  <a:gd name="T6" fmla="*/ 48 w 254"/>
                  <a:gd name="T7" fmla="*/ 195 h 204"/>
                  <a:gd name="T8" fmla="*/ 243 w 254"/>
                  <a:gd name="T9" fmla="*/ 20 h 204"/>
                  <a:gd name="T10" fmla="*/ 230 w 254"/>
                  <a:gd name="T11" fmla="*/ 7 h 204"/>
                  <a:gd name="T12" fmla="*/ 53 w 254"/>
                  <a:gd name="T13" fmla="*/ 116 h 204"/>
                  <a:gd name="T14" fmla="*/ 35 w 254"/>
                  <a:gd name="T15" fmla="*/ 62 h 2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4" h="204">
                    <a:moveTo>
                      <a:pt x="35" y="62"/>
                    </a:moveTo>
                    <a:cubicBezTo>
                      <a:pt x="31" y="48"/>
                      <a:pt x="0" y="51"/>
                      <a:pt x="0" y="66"/>
                    </a:cubicBezTo>
                    <a:cubicBezTo>
                      <a:pt x="0" y="113"/>
                      <a:pt x="4" y="130"/>
                      <a:pt x="11" y="171"/>
                    </a:cubicBezTo>
                    <a:cubicBezTo>
                      <a:pt x="14" y="186"/>
                      <a:pt x="36" y="204"/>
                      <a:pt x="48" y="195"/>
                    </a:cubicBezTo>
                    <a:cubicBezTo>
                      <a:pt x="133" y="135"/>
                      <a:pt x="169" y="92"/>
                      <a:pt x="243" y="20"/>
                    </a:cubicBezTo>
                    <a:cubicBezTo>
                      <a:pt x="254" y="9"/>
                      <a:pt x="240" y="0"/>
                      <a:pt x="230" y="7"/>
                    </a:cubicBezTo>
                    <a:cubicBezTo>
                      <a:pt x="158" y="56"/>
                      <a:pt x="123" y="73"/>
                      <a:pt x="53" y="116"/>
                    </a:cubicBezTo>
                    <a:cubicBezTo>
                      <a:pt x="42" y="95"/>
                      <a:pt x="40" y="80"/>
                      <a:pt x="35" y="62"/>
                    </a:cubicBezTo>
                    <a:close/>
                  </a:path>
                </a:pathLst>
              </a:custGeom>
              <a:solidFill>
                <a:srgbClr val="8A7D7A"/>
              </a:solidFill>
              <a:ln>
                <a:noFill/>
              </a:ln>
            </p:spPr>
            <p:txBody>
              <a:bodyPr vert="horz" wrap="square" lIns="91440" tIns="45720" rIns="91440" bIns="45720" numCol="1" anchor="t" anchorCtr="0" compatLnSpc="1"/>
              <a:lstStyle/>
              <a:p>
                <a:endParaRPr lang="zh-CN" altLang="en-US">
                  <a:solidFill>
                    <a:schemeClr val="tx1">
                      <a:lumMod val="75000"/>
                      <a:lumOff val="25000"/>
                    </a:schemeClr>
                  </a:solidFill>
                  <a:cs typeface="+mn-ea"/>
                  <a:sym typeface="+mn-lt"/>
                </a:endParaRPr>
              </a:p>
            </p:txBody>
          </p:sp>
        </p:grpSp>
        <p:sp>
          <p:nvSpPr>
            <p:cNvPr id="153" name="文本框 152" descr="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
            <p:cNvSpPr txBox="1"/>
            <p:nvPr/>
          </p:nvSpPr>
          <p:spPr>
            <a:xfrm>
              <a:off x="1470102" y="5233663"/>
              <a:ext cx="2339102" cy="1231106"/>
            </a:xfrm>
            <a:prstGeom prst="rect">
              <a:avLst/>
            </a:prstGeom>
            <a:noFill/>
            <a:effectLst/>
          </p:spPr>
          <p:txBody>
            <a:bodyPr wrap="none" rtlCol="0">
              <a:spAutoFit/>
            </a:bodyPr>
            <a:lstStyle/>
            <a:p>
              <a:r>
                <a:rPr lang="zh-CN" altLang="en-US" b="1" dirty="0">
                  <a:solidFill>
                    <a:schemeClr val="tx1">
                      <a:lumMod val="75000"/>
                      <a:lumOff val="25000"/>
                    </a:schemeClr>
                  </a:solidFill>
                  <a:cs typeface="+mn-ea"/>
                  <a:sym typeface="+mn-lt"/>
                </a:rPr>
                <a:t>请在此输入您的标题</a:t>
              </a:r>
              <a:endParaRPr lang="en-US" altLang="zh-CN" b="1" dirty="0">
                <a:solidFill>
                  <a:schemeClr val="tx1">
                    <a:lumMod val="75000"/>
                    <a:lumOff val="25000"/>
                  </a:schemeClr>
                </a:solidFill>
                <a:cs typeface="+mn-ea"/>
                <a:sym typeface="+mn-lt"/>
              </a:endParaRPr>
            </a:p>
            <a:p>
              <a:r>
                <a:rPr lang="zh-CN" altLang="en-US" sz="1200" dirty="0">
                  <a:solidFill>
                    <a:schemeClr val="tx1">
                      <a:lumMod val="75000"/>
                      <a:lumOff val="25000"/>
                    </a:schemeClr>
                  </a:solidFill>
                  <a:cs typeface="+mn-ea"/>
                  <a:sym typeface="+mn-lt"/>
                </a:rPr>
                <a:t>请在这里输入您的主要叙述内容</a:t>
              </a:r>
              <a:endParaRPr lang="en-US" altLang="zh-CN" sz="1200" dirty="0">
                <a:solidFill>
                  <a:schemeClr val="tx1">
                    <a:lumMod val="75000"/>
                    <a:lumOff val="25000"/>
                  </a:schemeClr>
                </a:solidFill>
                <a:cs typeface="+mn-ea"/>
                <a:sym typeface="+mn-lt"/>
              </a:endParaRPr>
            </a:p>
            <a:p>
              <a:r>
                <a:rPr lang="zh-CN" altLang="en-US" sz="1200" dirty="0">
                  <a:solidFill>
                    <a:schemeClr val="tx1">
                      <a:lumMod val="75000"/>
                      <a:lumOff val="25000"/>
                    </a:schemeClr>
                  </a:solidFill>
                  <a:cs typeface="+mn-ea"/>
                  <a:sym typeface="+mn-lt"/>
                </a:rPr>
                <a:t>请在这里输入您的主要叙述内容</a:t>
              </a:r>
              <a:endParaRPr lang="en-US" altLang="zh-CN" sz="1200" dirty="0">
                <a:solidFill>
                  <a:schemeClr val="tx1">
                    <a:lumMod val="75000"/>
                    <a:lumOff val="25000"/>
                  </a:schemeClr>
                </a:solidFill>
                <a:cs typeface="+mn-ea"/>
                <a:sym typeface="+mn-lt"/>
              </a:endParaRPr>
            </a:p>
            <a:p>
              <a:endParaRPr lang="en-US" altLang="zh-CN" sz="3200" dirty="0">
                <a:solidFill>
                  <a:schemeClr val="tx1">
                    <a:lumMod val="75000"/>
                    <a:lumOff val="25000"/>
                  </a:schemeClr>
                </a:solidFill>
                <a:cs typeface="+mn-ea"/>
                <a:sym typeface="+mn-lt"/>
              </a:endParaRPr>
            </a:p>
          </p:txBody>
        </p:sp>
      </p:grpSp>
      <p:grpSp>
        <p:nvGrpSpPr>
          <p:cNvPr id="157" name="组合 156" descr="e7d195523061f1c0deeec63e560781cfd59afb0ea006f2a87ABB68BF51EA6619813959095094C18C62A12F549504892A4AAA8C1554C6663626E05CA27F281A14E6983772AFC3FB97135759321DEA3D704CB8FFD9D2544D2074061F3D878A4F24638415FA5D365B2AF4BEC5AD5F5BED89740C60608E45A0F8CE8EF0096094E663250F0E257FDFCC83"/>
          <p:cNvGrpSpPr/>
          <p:nvPr/>
        </p:nvGrpSpPr>
        <p:grpSpPr>
          <a:xfrm>
            <a:off x="7394414" y="1421070"/>
            <a:ext cx="3470644" cy="1344440"/>
            <a:chOff x="7576141" y="2148828"/>
            <a:chExt cx="3470644" cy="1344440"/>
          </a:xfrm>
        </p:grpSpPr>
        <p:sp>
          <p:nvSpPr>
            <p:cNvPr id="158" name="任意多边形 157" descr="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
            <p:cNvSpPr/>
            <p:nvPr/>
          </p:nvSpPr>
          <p:spPr bwMode="auto">
            <a:xfrm>
              <a:off x="7576141" y="2148828"/>
              <a:ext cx="3470644" cy="901875"/>
            </a:xfrm>
            <a:custGeom>
              <a:avLst/>
              <a:gdLst>
                <a:gd name="connsiteX0" fmla="*/ 488326 w 4206923"/>
                <a:gd name="connsiteY0" fmla="*/ 0 h 1479432"/>
                <a:gd name="connsiteX1" fmla="*/ 1002185 w 4206923"/>
                <a:gd name="connsiteY1" fmla="*/ 0 h 1479432"/>
                <a:gd name="connsiteX2" fmla="*/ 1066030 w 4206923"/>
                <a:gd name="connsiteY2" fmla="*/ 0 h 1479432"/>
                <a:gd name="connsiteX3" fmla="*/ 1083181 w 4206923"/>
                <a:gd name="connsiteY3" fmla="*/ 0 h 1479432"/>
                <a:gd name="connsiteX4" fmla="*/ 1168160 w 4206923"/>
                <a:gd name="connsiteY4" fmla="*/ 0 h 1479432"/>
                <a:gd name="connsiteX5" fmla="*/ 1290429 w 4206923"/>
                <a:gd name="connsiteY5" fmla="*/ 0 h 1479432"/>
                <a:gd name="connsiteX6" fmla="*/ 1553727 w 4206923"/>
                <a:gd name="connsiteY6" fmla="*/ 0 h 1479432"/>
                <a:gd name="connsiteX7" fmla="*/ 1611796 w 4206923"/>
                <a:gd name="connsiteY7" fmla="*/ 0 h 1479432"/>
                <a:gd name="connsiteX8" fmla="*/ 1634674 w 4206923"/>
                <a:gd name="connsiteY8" fmla="*/ 0 h 1479432"/>
                <a:gd name="connsiteX9" fmla="*/ 1745864 w 4206923"/>
                <a:gd name="connsiteY9" fmla="*/ 0 h 1479432"/>
                <a:gd name="connsiteX10" fmla="*/ 1836195 w 4206923"/>
                <a:gd name="connsiteY10" fmla="*/ 0 h 1479432"/>
                <a:gd name="connsiteX11" fmla="*/ 1900647 w 4206923"/>
                <a:gd name="connsiteY11" fmla="*/ 0 h 1479432"/>
                <a:gd name="connsiteX12" fmla="*/ 1986524 w 4206923"/>
                <a:gd name="connsiteY12" fmla="*/ 0 h 1479432"/>
                <a:gd name="connsiteX13" fmla="*/ 2099493 w 4206923"/>
                <a:gd name="connsiteY13" fmla="*/ 0 h 1479432"/>
                <a:gd name="connsiteX14" fmla="*/ 2125046 w 4206923"/>
                <a:gd name="connsiteY14" fmla="*/ 0 h 1479432"/>
                <a:gd name="connsiteX15" fmla="*/ 2180440 w 4206923"/>
                <a:gd name="connsiteY15" fmla="*/ 0 h 1479432"/>
                <a:gd name="connsiteX16" fmla="*/ 2291630 w 4206923"/>
                <a:gd name="connsiteY16" fmla="*/ 0 h 1479432"/>
                <a:gd name="connsiteX17" fmla="*/ 2293677 w 4206923"/>
                <a:gd name="connsiteY17" fmla="*/ 0 h 1479432"/>
                <a:gd name="connsiteX18" fmla="*/ 2388345 w 4206923"/>
                <a:gd name="connsiteY18" fmla="*/ 0 h 1479432"/>
                <a:gd name="connsiteX19" fmla="*/ 2446414 w 4206923"/>
                <a:gd name="connsiteY19" fmla="*/ 0 h 1479432"/>
                <a:gd name="connsiteX20" fmla="*/ 2459486 w 4206923"/>
                <a:gd name="connsiteY20" fmla="*/ 0 h 1479432"/>
                <a:gd name="connsiteX21" fmla="*/ 2580482 w 4206923"/>
                <a:gd name="connsiteY21" fmla="*/ 0 h 1479432"/>
                <a:gd name="connsiteX22" fmla="*/ 2670812 w 4206923"/>
                <a:gd name="connsiteY22" fmla="*/ 0 h 1479432"/>
                <a:gd name="connsiteX23" fmla="*/ 2839443 w 4206923"/>
                <a:gd name="connsiteY23" fmla="*/ 0 h 1479432"/>
                <a:gd name="connsiteX24" fmla="*/ 2852814 w 4206923"/>
                <a:gd name="connsiteY24" fmla="*/ 0 h 1479432"/>
                <a:gd name="connsiteX25" fmla="*/ 2960273 w 4206923"/>
                <a:gd name="connsiteY25" fmla="*/ 0 h 1479432"/>
                <a:gd name="connsiteX26" fmla="*/ 3037852 w 4206923"/>
                <a:gd name="connsiteY26" fmla="*/ 0 h 1479432"/>
                <a:gd name="connsiteX27" fmla="*/ 3041269 w 4206923"/>
                <a:gd name="connsiteY27" fmla="*/ 0 h 1479432"/>
                <a:gd name="connsiteX28" fmla="*/ 3077212 w 4206923"/>
                <a:gd name="connsiteY28" fmla="*/ 0 h 1479432"/>
                <a:gd name="connsiteX29" fmla="*/ 3090397 w 4206923"/>
                <a:gd name="connsiteY29" fmla="*/ 0 h 1479432"/>
                <a:gd name="connsiteX30" fmla="*/ 3115626 w 4206923"/>
                <a:gd name="connsiteY30" fmla="*/ 0 h 1479432"/>
                <a:gd name="connsiteX31" fmla="*/ 3126248 w 4206923"/>
                <a:gd name="connsiteY31" fmla="*/ 0 h 1479432"/>
                <a:gd name="connsiteX32" fmla="*/ 3245843 w 4206923"/>
                <a:gd name="connsiteY32" fmla="*/ 0 h 1479432"/>
                <a:gd name="connsiteX33" fmla="*/ 3262250 w 4206923"/>
                <a:gd name="connsiteY33" fmla="*/ 0 h 1479432"/>
                <a:gd name="connsiteX34" fmla="*/ 3366673 w 4206923"/>
                <a:gd name="connsiteY34" fmla="*/ 0 h 1479432"/>
                <a:gd name="connsiteX35" fmla="*/ 3412579 w 4206923"/>
                <a:gd name="connsiteY35" fmla="*/ 0 h 1479432"/>
                <a:gd name="connsiteX36" fmla="*/ 3447669 w 4206923"/>
                <a:gd name="connsiteY36" fmla="*/ 0 h 1479432"/>
                <a:gd name="connsiteX37" fmla="*/ 3496797 w 4206923"/>
                <a:gd name="connsiteY37" fmla="*/ 0 h 1479432"/>
                <a:gd name="connsiteX38" fmla="*/ 3522026 w 4206923"/>
                <a:gd name="connsiteY38" fmla="*/ 0 h 1479432"/>
                <a:gd name="connsiteX39" fmla="*/ 3525549 w 4206923"/>
                <a:gd name="connsiteY39" fmla="*/ 0 h 1479432"/>
                <a:gd name="connsiteX40" fmla="*/ 3532648 w 4206923"/>
                <a:gd name="connsiteY40" fmla="*/ 0 h 1479432"/>
                <a:gd name="connsiteX41" fmla="*/ 3606496 w 4206923"/>
                <a:gd name="connsiteY41" fmla="*/ 0 h 1479432"/>
                <a:gd name="connsiteX42" fmla="*/ 3717686 w 4206923"/>
                <a:gd name="connsiteY42" fmla="*/ 0 h 1479432"/>
                <a:gd name="connsiteX43" fmla="*/ 3848796 w 4206923"/>
                <a:gd name="connsiteY43" fmla="*/ 75308 h 1479432"/>
                <a:gd name="connsiteX44" fmla="*/ 4188713 w 4206923"/>
                <a:gd name="connsiteY44" fmla="*/ 664408 h 1479432"/>
                <a:gd name="connsiteX45" fmla="*/ 4188713 w 4206923"/>
                <a:gd name="connsiteY45" fmla="*/ 815024 h 1479432"/>
                <a:gd name="connsiteX46" fmla="*/ 3848796 w 4206923"/>
                <a:gd name="connsiteY46" fmla="*/ 1404124 h 1479432"/>
                <a:gd name="connsiteX47" fmla="*/ 3717686 w 4206923"/>
                <a:gd name="connsiteY47" fmla="*/ 1479432 h 1479432"/>
                <a:gd name="connsiteX48" fmla="*/ 3532648 w 4206923"/>
                <a:gd name="connsiteY48" fmla="*/ 1479432 h 1479432"/>
                <a:gd name="connsiteX49" fmla="*/ 3126248 w 4206923"/>
                <a:gd name="connsiteY49" fmla="*/ 1479432 h 1479432"/>
                <a:gd name="connsiteX50" fmla="*/ 3037852 w 4206923"/>
                <a:gd name="connsiteY50" fmla="*/ 1479432 h 1479432"/>
                <a:gd name="connsiteX51" fmla="*/ 2852814 w 4206923"/>
                <a:gd name="connsiteY51" fmla="*/ 1479432 h 1479432"/>
                <a:gd name="connsiteX52" fmla="*/ 2580482 w 4206923"/>
                <a:gd name="connsiteY52" fmla="*/ 1479432 h 1479432"/>
                <a:gd name="connsiteX53" fmla="*/ 2446414 w 4206923"/>
                <a:gd name="connsiteY53" fmla="*/ 1479432 h 1479432"/>
                <a:gd name="connsiteX54" fmla="*/ 2291630 w 4206923"/>
                <a:gd name="connsiteY54" fmla="*/ 1479432 h 1479432"/>
                <a:gd name="connsiteX55" fmla="*/ 1900647 w 4206923"/>
                <a:gd name="connsiteY55" fmla="*/ 1479432 h 1479432"/>
                <a:gd name="connsiteX56" fmla="*/ 1745864 w 4206923"/>
                <a:gd name="connsiteY56" fmla="*/ 1479432 h 1479432"/>
                <a:gd name="connsiteX57" fmla="*/ 1611796 w 4206923"/>
                <a:gd name="connsiteY57" fmla="*/ 1479432 h 1479432"/>
                <a:gd name="connsiteX58" fmla="*/ 1168160 w 4206923"/>
                <a:gd name="connsiteY58" fmla="*/ 1479432 h 1479432"/>
                <a:gd name="connsiteX59" fmla="*/ 1066030 w 4206923"/>
                <a:gd name="connsiteY59" fmla="*/ 1479432 h 1479432"/>
                <a:gd name="connsiteX60" fmla="*/ 488326 w 4206923"/>
                <a:gd name="connsiteY60" fmla="*/ 1479432 h 1479432"/>
                <a:gd name="connsiteX61" fmla="*/ 357216 w 4206923"/>
                <a:gd name="connsiteY61" fmla="*/ 1404124 h 1479432"/>
                <a:gd name="connsiteX62" fmla="*/ 17299 w 4206923"/>
                <a:gd name="connsiteY62" fmla="*/ 815024 h 1479432"/>
                <a:gd name="connsiteX63" fmla="*/ 17299 w 4206923"/>
                <a:gd name="connsiteY63" fmla="*/ 664408 h 1479432"/>
                <a:gd name="connsiteX64" fmla="*/ 357216 w 4206923"/>
                <a:gd name="connsiteY64" fmla="*/ 75308 h 1479432"/>
                <a:gd name="connsiteX65" fmla="*/ 488326 w 4206923"/>
                <a:gd name="connsiteY65" fmla="*/ 0 h 1479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4206923" h="1479432">
                  <a:moveTo>
                    <a:pt x="488326" y="0"/>
                  </a:moveTo>
                  <a:cubicBezTo>
                    <a:pt x="743264" y="0"/>
                    <a:pt x="902600" y="0"/>
                    <a:pt x="1002185" y="0"/>
                  </a:cubicBezTo>
                  <a:lnTo>
                    <a:pt x="1066030" y="0"/>
                  </a:lnTo>
                  <a:lnTo>
                    <a:pt x="1083181" y="0"/>
                  </a:lnTo>
                  <a:cubicBezTo>
                    <a:pt x="1168160" y="0"/>
                    <a:pt x="1168160" y="0"/>
                    <a:pt x="1168160" y="0"/>
                  </a:cubicBezTo>
                  <a:lnTo>
                    <a:pt x="1290429" y="0"/>
                  </a:lnTo>
                  <a:cubicBezTo>
                    <a:pt x="1404288" y="0"/>
                    <a:pt x="1489682" y="0"/>
                    <a:pt x="1553727" y="0"/>
                  </a:cubicBezTo>
                  <a:lnTo>
                    <a:pt x="1611796" y="0"/>
                  </a:lnTo>
                  <a:lnTo>
                    <a:pt x="1634674" y="0"/>
                  </a:lnTo>
                  <a:cubicBezTo>
                    <a:pt x="1745864" y="0"/>
                    <a:pt x="1745864" y="0"/>
                    <a:pt x="1745864" y="0"/>
                  </a:cubicBezTo>
                  <a:lnTo>
                    <a:pt x="1836195" y="0"/>
                  </a:lnTo>
                  <a:lnTo>
                    <a:pt x="1900647" y="0"/>
                  </a:lnTo>
                  <a:lnTo>
                    <a:pt x="1986524" y="0"/>
                  </a:lnTo>
                  <a:cubicBezTo>
                    <a:pt x="2030111" y="0"/>
                    <a:pt x="2067471" y="0"/>
                    <a:pt x="2099493" y="0"/>
                  </a:cubicBezTo>
                  <a:lnTo>
                    <a:pt x="2125046" y="0"/>
                  </a:lnTo>
                  <a:lnTo>
                    <a:pt x="2180440" y="0"/>
                  </a:lnTo>
                  <a:cubicBezTo>
                    <a:pt x="2291630" y="0"/>
                    <a:pt x="2291630" y="0"/>
                    <a:pt x="2291630" y="0"/>
                  </a:cubicBezTo>
                  <a:lnTo>
                    <a:pt x="2293677" y="0"/>
                  </a:lnTo>
                  <a:cubicBezTo>
                    <a:pt x="2329528" y="0"/>
                    <a:pt x="2360897" y="0"/>
                    <a:pt x="2388345" y="0"/>
                  </a:cubicBezTo>
                  <a:lnTo>
                    <a:pt x="2446414" y="0"/>
                  </a:lnTo>
                  <a:lnTo>
                    <a:pt x="2459486" y="0"/>
                  </a:lnTo>
                  <a:cubicBezTo>
                    <a:pt x="2580482" y="0"/>
                    <a:pt x="2580482" y="0"/>
                    <a:pt x="2580482" y="0"/>
                  </a:cubicBezTo>
                  <a:lnTo>
                    <a:pt x="2670812" y="0"/>
                  </a:lnTo>
                  <a:cubicBezTo>
                    <a:pt x="2735874" y="0"/>
                    <a:pt x="2791642" y="0"/>
                    <a:pt x="2839443" y="0"/>
                  </a:cubicBezTo>
                  <a:lnTo>
                    <a:pt x="2852814" y="0"/>
                  </a:lnTo>
                  <a:lnTo>
                    <a:pt x="2960273" y="0"/>
                  </a:lnTo>
                  <a:lnTo>
                    <a:pt x="3037852" y="0"/>
                  </a:lnTo>
                  <a:lnTo>
                    <a:pt x="3041269" y="0"/>
                  </a:lnTo>
                  <a:lnTo>
                    <a:pt x="3077212" y="0"/>
                  </a:lnTo>
                  <a:lnTo>
                    <a:pt x="3090397" y="0"/>
                  </a:lnTo>
                  <a:lnTo>
                    <a:pt x="3115626" y="0"/>
                  </a:lnTo>
                  <a:lnTo>
                    <a:pt x="3126248" y="0"/>
                  </a:lnTo>
                  <a:lnTo>
                    <a:pt x="3245843" y="0"/>
                  </a:lnTo>
                  <a:lnTo>
                    <a:pt x="3262250" y="0"/>
                  </a:lnTo>
                  <a:lnTo>
                    <a:pt x="3366673" y="0"/>
                  </a:lnTo>
                  <a:lnTo>
                    <a:pt x="3412579" y="0"/>
                  </a:lnTo>
                  <a:lnTo>
                    <a:pt x="3447669" y="0"/>
                  </a:lnTo>
                  <a:lnTo>
                    <a:pt x="3496797" y="0"/>
                  </a:lnTo>
                  <a:lnTo>
                    <a:pt x="3522026" y="0"/>
                  </a:lnTo>
                  <a:lnTo>
                    <a:pt x="3525549" y="0"/>
                  </a:lnTo>
                  <a:lnTo>
                    <a:pt x="3532648" y="0"/>
                  </a:lnTo>
                  <a:lnTo>
                    <a:pt x="3606496" y="0"/>
                  </a:lnTo>
                  <a:cubicBezTo>
                    <a:pt x="3717686" y="0"/>
                    <a:pt x="3717686" y="0"/>
                    <a:pt x="3717686" y="0"/>
                  </a:cubicBezTo>
                  <a:cubicBezTo>
                    <a:pt x="3766245" y="0"/>
                    <a:pt x="3824516" y="34010"/>
                    <a:pt x="3848796" y="75308"/>
                  </a:cubicBezTo>
                  <a:cubicBezTo>
                    <a:pt x="4188713" y="664408"/>
                    <a:pt x="4188713" y="664408"/>
                    <a:pt x="4188713" y="664408"/>
                  </a:cubicBezTo>
                  <a:cubicBezTo>
                    <a:pt x="4212993" y="705706"/>
                    <a:pt x="4212993" y="773726"/>
                    <a:pt x="4188713" y="815024"/>
                  </a:cubicBezTo>
                  <a:cubicBezTo>
                    <a:pt x="3848796" y="1404124"/>
                    <a:pt x="3848796" y="1404124"/>
                    <a:pt x="3848796" y="1404124"/>
                  </a:cubicBezTo>
                  <a:cubicBezTo>
                    <a:pt x="3824516" y="1445422"/>
                    <a:pt x="3766245" y="1479432"/>
                    <a:pt x="3717686" y="1479432"/>
                  </a:cubicBezTo>
                  <a:lnTo>
                    <a:pt x="3532648" y="1479432"/>
                  </a:lnTo>
                  <a:lnTo>
                    <a:pt x="3126248" y="1479432"/>
                  </a:lnTo>
                  <a:lnTo>
                    <a:pt x="3037852" y="1479432"/>
                  </a:lnTo>
                  <a:lnTo>
                    <a:pt x="2852814" y="1479432"/>
                  </a:lnTo>
                  <a:lnTo>
                    <a:pt x="2580482" y="1479432"/>
                  </a:lnTo>
                  <a:lnTo>
                    <a:pt x="2446414" y="1479432"/>
                  </a:lnTo>
                  <a:lnTo>
                    <a:pt x="2291630" y="1479432"/>
                  </a:lnTo>
                  <a:lnTo>
                    <a:pt x="1900647" y="1479432"/>
                  </a:lnTo>
                  <a:lnTo>
                    <a:pt x="1745864" y="1479432"/>
                  </a:lnTo>
                  <a:lnTo>
                    <a:pt x="1611796" y="1479432"/>
                  </a:lnTo>
                  <a:lnTo>
                    <a:pt x="1168160" y="1479432"/>
                  </a:lnTo>
                  <a:lnTo>
                    <a:pt x="1066030" y="1479432"/>
                  </a:lnTo>
                  <a:lnTo>
                    <a:pt x="488326" y="1479432"/>
                  </a:lnTo>
                  <a:cubicBezTo>
                    <a:pt x="440981" y="1479432"/>
                    <a:pt x="381495" y="1445422"/>
                    <a:pt x="357216" y="1404124"/>
                  </a:cubicBezTo>
                  <a:cubicBezTo>
                    <a:pt x="17299" y="815024"/>
                    <a:pt x="17299" y="815024"/>
                    <a:pt x="17299" y="815024"/>
                  </a:cubicBezTo>
                  <a:cubicBezTo>
                    <a:pt x="-5767" y="773726"/>
                    <a:pt x="-5767" y="705706"/>
                    <a:pt x="17299" y="664408"/>
                  </a:cubicBezTo>
                  <a:cubicBezTo>
                    <a:pt x="357216" y="75308"/>
                    <a:pt x="357216" y="75308"/>
                    <a:pt x="357216" y="75308"/>
                  </a:cubicBezTo>
                  <a:cubicBezTo>
                    <a:pt x="381495" y="34010"/>
                    <a:pt x="440981" y="0"/>
                    <a:pt x="488326" y="0"/>
                  </a:cubicBezTo>
                  <a:close/>
                </a:path>
              </a:pathLst>
            </a:custGeom>
            <a:gradFill>
              <a:gsLst>
                <a:gs pos="0">
                  <a:schemeClr val="bg1">
                    <a:lumMod val="85000"/>
                  </a:schemeClr>
                </a:gs>
                <a:gs pos="100000">
                  <a:schemeClr val="bg1"/>
                </a:gs>
              </a:gsLst>
              <a:lin ang="2700000" scaled="1"/>
            </a:gradFill>
            <a:ln w="19050">
              <a:gradFill flip="none" rotWithShape="1">
                <a:gsLst>
                  <a:gs pos="0">
                    <a:schemeClr val="bg1"/>
                  </a:gs>
                  <a:gs pos="100000">
                    <a:schemeClr val="bg1">
                      <a:lumMod val="85000"/>
                    </a:schemeClr>
                  </a:gs>
                </a:gsLst>
                <a:lin ang="2700000" scaled="1"/>
                <a:tileRect/>
              </a:gradFill>
            </a:ln>
            <a:effectLst>
              <a:outerShdw blurRad="330200" dist="127000" dir="2700000" algn="tl" rotWithShape="0">
                <a:prstClr val="black">
                  <a:alpha val="31000"/>
                </a:prstClr>
              </a:outerShdw>
            </a:effectLst>
          </p:spPr>
          <p:txBody>
            <a:bodyPr vert="horz" wrap="square" lIns="68580" tIns="34290" rIns="68580" bIns="34290" numCol="1" anchor="t" anchorCtr="0" compatLnSpc="1">
              <a:noAutofit/>
            </a:bodyPr>
            <a:lstStyle/>
            <a:p>
              <a:endParaRPr lang="zh-CN" altLang="en-US">
                <a:solidFill>
                  <a:schemeClr val="tx1">
                    <a:lumMod val="75000"/>
                    <a:lumOff val="25000"/>
                  </a:schemeClr>
                </a:solidFill>
                <a:cs typeface="+mn-ea"/>
                <a:sym typeface="+mn-lt"/>
              </a:endParaRPr>
            </a:p>
          </p:txBody>
        </p:sp>
        <p:grpSp>
          <p:nvGrpSpPr>
            <p:cNvPr id="159" name="组合 158" descr="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
            <p:cNvGrpSpPr/>
            <p:nvPr/>
          </p:nvGrpSpPr>
          <p:grpSpPr>
            <a:xfrm>
              <a:off x="7782315" y="2396290"/>
              <a:ext cx="409704" cy="406952"/>
              <a:chOff x="6463926" y="2278309"/>
              <a:chExt cx="708057" cy="703302"/>
            </a:xfrm>
            <a:gradFill>
              <a:gsLst>
                <a:gs pos="0">
                  <a:srgbClr val="323369"/>
                </a:gs>
                <a:gs pos="100000">
                  <a:srgbClr val="01B6C9"/>
                </a:gs>
              </a:gsLst>
              <a:lin ang="3600000" scaled="0"/>
            </a:gradFill>
          </p:grpSpPr>
          <p:sp>
            <p:nvSpPr>
              <p:cNvPr id="161" name="Freeform 30"/>
              <p:cNvSpPr>
                <a:spLocks noEditPoints="1"/>
              </p:cNvSpPr>
              <p:nvPr/>
            </p:nvSpPr>
            <p:spPr bwMode="auto">
              <a:xfrm>
                <a:off x="6687023" y="2278309"/>
                <a:ext cx="261864" cy="305752"/>
              </a:xfrm>
              <a:custGeom>
                <a:avLst/>
                <a:gdLst>
                  <a:gd name="T0" fmla="*/ 150 w 303"/>
                  <a:gd name="T1" fmla="*/ 1 h 354"/>
                  <a:gd name="T2" fmla="*/ 81 w 303"/>
                  <a:gd name="T3" fmla="*/ 76 h 354"/>
                  <a:gd name="T4" fmla="*/ 153 w 303"/>
                  <a:gd name="T5" fmla="*/ 165 h 354"/>
                  <a:gd name="T6" fmla="*/ 222 w 303"/>
                  <a:gd name="T7" fmla="*/ 74 h 354"/>
                  <a:gd name="T8" fmla="*/ 150 w 303"/>
                  <a:gd name="T9" fmla="*/ 1 h 354"/>
                  <a:gd name="T10" fmla="*/ 151 w 303"/>
                  <a:gd name="T11" fmla="*/ 261 h 354"/>
                  <a:gd name="T12" fmla="*/ 198 w 303"/>
                  <a:gd name="T13" fmla="*/ 196 h 354"/>
                  <a:gd name="T14" fmla="*/ 210 w 303"/>
                  <a:gd name="T15" fmla="*/ 190 h 354"/>
                  <a:gd name="T16" fmla="*/ 260 w 303"/>
                  <a:gd name="T17" fmla="*/ 199 h 354"/>
                  <a:gd name="T18" fmla="*/ 290 w 303"/>
                  <a:gd name="T19" fmla="*/ 225 h 354"/>
                  <a:gd name="T20" fmla="*/ 303 w 303"/>
                  <a:gd name="T21" fmla="*/ 330 h 354"/>
                  <a:gd name="T22" fmla="*/ 297 w 303"/>
                  <a:gd name="T23" fmla="*/ 347 h 354"/>
                  <a:gd name="T24" fmla="*/ 280 w 303"/>
                  <a:gd name="T25" fmla="*/ 354 h 354"/>
                  <a:gd name="T26" fmla="*/ 23 w 303"/>
                  <a:gd name="T27" fmla="*/ 354 h 354"/>
                  <a:gd name="T28" fmla="*/ 6 w 303"/>
                  <a:gd name="T29" fmla="*/ 347 h 354"/>
                  <a:gd name="T30" fmla="*/ 0 w 303"/>
                  <a:gd name="T31" fmla="*/ 330 h 354"/>
                  <a:gd name="T32" fmla="*/ 13 w 303"/>
                  <a:gd name="T33" fmla="*/ 225 h 354"/>
                  <a:gd name="T34" fmla="*/ 43 w 303"/>
                  <a:gd name="T35" fmla="*/ 199 h 354"/>
                  <a:gd name="T36" fmla="*/ 93 w 303"/>
                  <a:gd name="T37" fmla="*/ 190 h 354"/>
                  <a:gd name="T38" fmla="*/ 105 w 303"/>
                  <a:gd name="T39" fmla="*/ 196 h 354"/>
                  <a:gd name="T40" fmla="*/ 151 w 303"/>
                  <a:gd name="T41" fmla="*/ 261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03" h="354">
                    <a:moveTo>
                      <a:pt x="150" y="1"/>
                    </a:moveTo>
                    <a:cubicBezTo>
                      <a:pt x="111" y="2"/>
                      <a:pt x="80" y="36"/>
                      <a:pt x="81" y="76"/>
                    </a:cubicBezTo>
                    <a:cubicBezTo>
                      <a:pt x="82" y="117"/>
                      <a:pt x="114" y="166"/>
                      <a:pt x="153" y="165"/>
                    </a:cubicBezTo>
                    <a:cubicBezTo>
                      <a:pt x="192" y="165"/>
                      <a:pt x="223" y="114"/>
                      <a:pt x="222" y="74"/>
                    </a:cubicBezTo>
                    <a:cubicBezTo>
                      <a:pt x="221" y="33"/>
                      <a:pt x="189" y="0"/>
                      <a:pt x="150" y="1"/>
                    </a:cubicBezTo>
                    <a:close/>
                    <a:moveTo>
                      <a:pt x="151" y="261"/>
                    </a:moveTo>
                    <a:cubicBezTo>
                      <a:pt x="198" y="196"/>
                      <a:pt x="198" y="196"/>
                      <a:pt x="198" y="196"/>
                    </a:cubicBezTo>
                    <a:cubicBezTo>
                      <a:pt x="201" y="192"/>
                      <a:pt x="206" y="190"/>
                      <a:pt x="210" y="190"/>
                    </a:cubicBezTo>
                    <a:cubicBezTo>
                      <a:pt x="260" y="199"/>
                      <a:pt x="260" y="199"/>
                      <a:pt x="260" y="199"/>
                    </a:cubicBezTo>
                    <a:cubicBezTo>
                      <a:pt x="278" y="202"/>
                      <a:pt x="288" y="217"/>
                      <a:pt x="290" y="225"/>
                    </a:cubicBezTo>
                    <a:cubicBezTo>
                      <a:pt x="297" y="274"/>
                      <a:pt x="301" y="304"/>
                      <a:pt x="303" y="330"/>
                    </a:cubicBezTo>
                    <a:cubicBezTo>
                      <a:pt x="303" y="336"/>
                      <a:pt x="301" y="342"/>
                      <a:pt x="297" y="347"/>
                    </a:cubicBezTo>
                    <a:cubicBezTo>
                      <a:pt x="292" y="351"/>
                      <a:pt x="287" y="354"/>
                      <a:pt x="280" y="354"/>
                    </a:cubicBezTo>
                    <a:cubicBezTo>
                      <a:pt x="23" y="354"/>
                      <a:pt x="23" y="354"/>
                      <a:pt x="23" y="354"/>
                    </a:cubicBezTo>
                    <a:cubicBezTo>
                      <a:pt x="16" y="354"/>
                      <a:pt x="11" y="351"/>
                      <a:pt x="6" y="347"/>
                    </a:cubicBezTo>
                    <a:cubicBezTo>
                      <a:pt x="2" y="342"/>
                      <a:pt x="0" y="336"/>
                      <a:pt x="0" y="330"/>
                    </a:cubicBezTo>
                    <a:cubicBezTo>
                      <a:pt x="2" y="304"/>
                      <a:pt x="6" y="274"/>
                      <a:pt x="13" y="225"/>
                    </a:cubicBezTo>
                    <a:cubicBezTo>
                      <a:pt x="15" y="217"/>
                      <a:pt x="25" y="202"/>
                      <a:pt x="43" y="199"/>
                    </a:cubicBezTo>
                    <a:cubicBezTo>
                      <a:pt x="93" y="190"/>
                      <a:pt x="93" y="190"/>
                      <a:pt x="93" y="190"/>
                    </a:cubicBezTo>
                    <a:cubicBezTo>
                      <a:pt x="97" y="190"/>
                      <a:pt x="102" y="192"/>
                      <a:pt x="105" y="196"/>
                    </a:cubicBezTo>
                    <a:cubicBezTo>
                      <a:pt x="151" y="261"/>
                      <a:pt x="151" y="261"/>
                      <a:pt x="151" y="261"/>
                    </a:cubicBezTo>
                    <a:close/>
                  </a:path>
                </a:pathLst>
              </a:custGeom>
              <a:solidFill>
                <a:srgbClr val="C1BAB8"/>
              </a:solidFill>
              <a:ln>
                <a:noFill/>
              </a:ln>
            </p:spPr>
            <p:txBody>
              <a:bodyPr vert="horz" wrap="square" lIns="91440" tIns="45720" rIns="91440" bIns="45720" numCol="1" anchor="t" anchorCtr="0" compatLnSpc="1"/>
              <a:lstStyle/>
              <a:p>
                <a:endParaRPr lang="zh-CN" altLang="en-US">
                  <a:solidFill>
                    <a:schemeClr val="tx1">
                      <a:lumMod val="75000"/>
                      <a:lumOff val="25000"/>
                    </a:schemeClr>
                  </a:solidFill>
                  <a:cs typeface="+mn-ea"/>
                  <a:sym typeface="+mn-lt"/>
                </a:endParaRPr>
              </a:p>
            </p:txBody>
          </p:sp>
          <p:sp>
            <p:nvSpPr>
              <p:cNvPr id="162" name="Freeform 31"/>
              <p:cNvSpPr>
                <a:spLocks noEditPoints="1"/>
              </p:cNvSpPr>
              <p:nvPr/>
            </p:nvSpPr>
            <p:spPr bwMode="auto">
              <a:xfrm>
                <a:off x="6463926" y="2632337"/>
                <a:ext cx="268082" cy="349274"/>
              </a:xfrm>
              <a:custGeom>
                <a:avLst/>
                <a:gdLst>
                  <a:gd name="T0" fmla="*/ 153 w 310"/>
                  <a:gd name="T1" fmla="*/ 1 h 404"/>
                  <a:gd name="T2" fmla="*/ 84 w 310"/>
                  <a:gd name="T3" fmla="*/ 76 h 404"/>
                  <a:gd name="T4" fmla="*/ 156 w 310"/>
                  <a:gd name="T5" fmla="*/ 165 h 404"/>
                  <a:gd name="T6" fmla="*/ 225 w 310"/>
                  <a:gd name="T7" fmla="*/ 73 h 404"/>
                  <a:gd name="T8" fmla="*/ 153 w 310"/>
                  <a:gd name="T9" fmla="*/ 1 h 404"/>
                  <a:gd name="T10" fmla="*/ 155 w 310"/>
                  <a:gd name="T11" fmla="*/ 261 h 404"/>
                  <a:gd name="T12" fmla="*/ 201 w 310"/>
                  <a:gd name="T13" fmla="*/ 195 h 404"/>
                  <a:gd name="T14" fmla="*/ 213 w 310"/>
                  <a:gd name="T15" fmla="*/ 190 h 404"/>
                  <a:gd name="T16" fmla="*/ 263 w 310"/>
                  <a:gd name="T17" fmla="*/ 199 h 404"/>
                  <a:gd name="T18" fmla="*/ 293 w 310"/>
                  <a:gd name="T19" fmla="*/ 225 h 404"/>
                  <a:gd name="T20" fmla="*/ 304 w 310"/>
                  <a:gd name="T21" fmla="*/ 385 h 404"/>
                  <a:gd name="T22" fmla="*/ 282 w 310"/>
                  <a:gd name="T23" fmla="*/ 404 h 404"/>
                  <a:gd name="T24" fmla="*/ 27 w 310"/>
                  <a:gd name="T25" fmla="*/ 404 h 404"/>
                  <a:gd name="T26" fmla="*/ 5 w 310"/>
                  <a:gd name="T27" fmla="*/ 385 h 404"/>
                  <a:gd name="T28" fmla="*/ 16 w 310"/>
                  <a:gd name="T29" fmla="*/ 225 h 404"/>
                  <a:gd name="T30" fmla="*/ 46 w 310"/>
                  <a:gd name="T31" fmla="*/ 199 h 404"/>
                  <a:gd name="T32" fmla="*/ 96 w 310"/>
                  <a:gd name="T33" fmla="*/ 190 h 404"/>
                  <a:gd name="T34" fmla="*/ 108 w 310"/>
                  <a:gd name="T35" fmla="*/ 195 h 404"/>
                  <a:gd name="T36" fmla="*/ 155 w 310"/>
                  <a:gd name="T37" fmla="*/ 261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10" h="404">
                    <a:moveTo>
                      <a:pt x="153" y="1"/>
                    </a:moveTo>
                    <a:cubicBezTo>
                      <a:pt x="114" y="1"/>
                      <a:pt x="83" y="35"/>
                      <a:pt x="84" y="76"/>
                    </a:cubicBezTo>
                    <a:cubicBezTo>
                      <a:pt x="85" y="117"/>
                      <a:pt x="117" y="166"/>
                      <a:pt x="156" y="165"/>
                    </a:cubicBezTo>
                    <a:cubicBezTo>
                      <a:pt x="195" y="164"/>
                      <a:pt x="226" y="114"/>
                      <a:pt x="225" y="73"/>
                    </a:cubicBezTo>
                    <a:cubicBezTo>
                      <a:pt x="224" y="32"/>
                      <a:pt x="192" y="0"/>
                      <a:pt x="153" y="1"/>
                    </a:cubicBezTo>
                    <a:close/>
                    <a:moveTo>
                      <a:pt x="155" y="261"/>
                    </a:moveTo>
                    <a:cubicBezTo>
                      <a:pt x="201" y="195"/>
                      <a:pt x="201" y="195"/>
                      <a:pt x="201" y="195"/>
                    </a:cubicBezTo>
                    <a:cubicBezTo>
                      <a:pt x="204" y="191"/>
                      <a:pt x="209" y="189"/>
                      <a:pt x="213" y="190"/>
                    </a:cubicBezTo>
                    <a:cubicBezTo>
                      <a:pt x="263" y="199"/>
                      <a:pt x="263" y="199"/>
                      <a:pt x="263" y="199"/>
                    </a:cubicBezTo>
                    <a:cubicBezTo>
                      <a:pt x="281" y="202"/>
                      <a:pt x="291" y="216"/>
                      <a:pt x="293" y="225"/>
                    </a:cubicBezTo>
                    <a:cubicBezTo>
                      <a:pt x="304" y="309"/>
                      <a:pt x="310" y="336"/>
                      <a:pt x="304" y="385"/>
                    </a:cubicBezTo>
                    <a:cubicBezTo>
                      <a:pt x="303" y="396"/>
                      <a:pt x="294" y="404"/>
                      <a:pt x="282" y="404"/>
                    </a:cubicBezTo>
                    <a:cubicBezTo>
                      <a:pt x="27" y="404"/>
                      <a:pt x="27" y="404"/>
                      <a:pt x="27" y="404"/>
                    </a:cubicBezTo>
                    <a:cubicBezTo>
                      <a:pt x="15" y="404"/>
                      <a:pt x="6" y="396"/>
                      <a:pt x="5" y="385"/>
                    </a:cubicBezTo>
                    <a:cubicBezTo>
                      <a:pt x="0" y="336"/>
                      <a:pt x="5" y="309"/>
                      <a:pt x="16" y="225"/>
                    </a:cubicBezTo>
                    <a:cubicBezTo>
                      <a:pt x="18" y="216"/>
                      <a:pt x="28" y="202"/>
                      <a:pt x="46" y="199"/>
                    </a:cubicBezTo>
                    <a:cubicBezTo>
                      <a:pt x="96" y="190"/>
                      <a:pt x="96" y="190"/>
                      <a:pt x="96" y="190"/>
                    </a:cubicBezTo>
                    <a:cubicBezTo>
                      <a:pt x="100" y="189"/>
                      <a:pt x="105" y="191"/>
                      <a:pt x="108" y="195"/>
                    </a:cubicBezTo>
                    <a:cubicBezTo>
                      <a:pt x="155" y="261"/>
                      <a:pt x="155" y="261"/>
                      <a:pt x="155" y="261"/>
                    </a:cubicBezTo>
                    <a:close/>
                  </a:path>
                </a:pathLst>
              </a:custGeom>
              <a:solidFill>
                <a:srgbClr val="C1BAB8"/>
              </a:solidFill>
              <a:ln>
                <a:noFill/>
              </a:ln>
            </p:spPr>
            <p:txBody>
              <a:bodyPr vert="horz" wrap="square" lIns="91440" tIns="45720" rIns="91440" bIns="45720" numCol="1" anchor="t" anchorCtr="0" compatLnSpc="1"/>
              <a:lstStyle/>
              <a:p>
                <a:endParaRPr lang="zh-CN" altLang="en-US">
                  <a:solidFill>
                    <a:schemeClr val="tx1">
                      <a:lumMod val="75000"/>
                      <a:lumOff val="25000"/>
                    </a:schemeClr>
                  </a:solidFill>
                  <a:cs typeface="+mn-ea"/>
                  <a:sym typeface="+mn-lt"/>
                </a:endParaRPr>
              </a:p>
            </p:txBody>
          </p:sp>
          <p:sp>
            <p:nvSpPr>
              <p:cNvPr id="163" name="Freeform 32"/>
              <p:cNvSpPr/>
              <p:nvPr/>
            </p:nvSpPr>
            <p:spPr bwMode="auto">
              <a:xfrm>
                <a:off x="6727619" y="2616977"/>
                <a:ext cx="180672" cy="154705"/>
              </a:xfrm>
              <a:custGeom>
                <a:avLst/>
                <a:gdLst>
                  <a:gd name="T0" fmla="*/ 85 w 209"/>
                  <a:gd name="T1" fmla="*/ 19 h 179"/>
                  <a:gd name="T2" fmla="*/ 104 w 209"/>
                  <a:gd name="T3" fmla="*/ 0 h 179"/>
                  <a:gd name="T4" fmla="*/ 124 w 209"/>
                  <a:gd name="T5" fmla="*/ 19 h 179"/>
                  <a:gd name="T6" fmla="*/ 124 w 209"/>
                  <a:gd name="T7" fmla="*/ 98 h 179"/>
                  <a:gd name="T8" fmla="*/ 197 w 209"/>
                  <a:gd name="T9" fmla="*/ 141 h 179"/>
                  <a:gd name="T10" fmla="*/ 204 w 209"/>
                  <a:gd name="T11" fmla="*/ 167 h 179"/>
                  <a:gd name="T12" fmla="*/ 178 w 209"/>
                  <a:gd name="T13" fmla="*/ 174 h 179"/>
                  <a:gd name="T14" fmla="*/ 104 w 209"/>
                  <a:gd name="T15" fmla="*/ 131 h 179"/>
                  <a:gd name="T16" fmla="*/ 31 w 209"/>
                  <a:gd name="T17" fmla="*/ 174 h 179"/>
                  <a:gd name="T18" fmla="*/ 5 w 209"/>
                  <a:gd name="T19" fmla="*/ 167 h 179"/>
                  <a:gd name="T20" fmla="*/ 12 w 209"/>
                  <a:gd name="T21" fmla="*/ 141 h 179"/>
                  <a:gd name="T22" fmla="*/ 85 w 209"/>
                  <a:gd name="T23" fmla="*/ 98 h 179"/>
                  <a:gd name="T24" fmla="*/ 85 w 209"/>
                  <a:gd name="T25" fmla="*/ 19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9" h="179">
                    <a:moveTo>
                      <a:pt x="85" y="19"/>
                    </a:moveTo>
                    <a:cubicBezTo>
                      <a:pt x="85" y="8"/>
                      <a:pt x="94" y="0"/>
                      <a:pt x="104" y="0"/>
                    </a:cubicBezTo>
                    <a:cubicBezTo>
                      <a:pt x="115" y="0"/>
                      <a:pt x="124" y="8"/>
                      <a:pt x="124" y="19"/>
                    </a:cubicBezTo>
                    <a:cubicBezTo>
                      <a:pt x="124" y="98"/>
                      <a:pt x="124" y="98"/>
                      <a:pt x="124" y="98"/>
                    </a:cubicBezTo>
                    <a:cubicBezTo>
                      <a:pt x="197" y="141"/>
                      <a:pt x="197" y="141"/>
                      <a:pt x="197" y="141"/>
                    </a:cubicBezTo>
                    <a:cubicBezTo>
                      <a:pt x="206" y="146"/>
                      <a:pt x="209" y="158"/>
                      <a:pt x="204" y="167"/>
                    </a:cubicBezTo>
                    <a:cubicBezTo>
                      <a:pt x="198" y="176"/>
                      <a:pt x="187" y="179"/>
                      <a:pt x="178" y="174"/>
                    </a:cubicBezTo>
                    <a:cubicBezTo>
                      <a:pt x="104" y="131"/>
                      <a:pt x="104" y="131"/>
                      <a:pt x="104" y="131"/>
                    </a:cubicBezTo>
                    <a:cubicBezTo>
                      <a:pt x="31" y="174"/>
                      <a:pt x="31" y="174"/>
                      <a:pt x="31" y="174"/>
                    </a:cubicBezTo>
                    <a:cubicBezTo>
                      <a:pt x="22" y="179"/>
                      <a:pt x="11" y="176"/>
                      <a:pt x="5" y="167"/>
                    </a:cubicBezTo>
                    <a:cubicBezTo>
                      <a:pt x="0" y="158"/>
                      <a:pt x="3" y="146"/>
                      <a:pt x="12" y="141"/>
                    </a:cubicBezTo>
                    <a:cubicBezTo>
                      <a:pt x="85" y="98"/>
                      <a:pt x="85" y="98"/>
                      <a:pt x="85" y="98"/>
                    </a:cubicBezTo>
                    <a:cubicBezTo>
                      <a:pt x="85" y="19"/>
                      <a:pt x="85" y="19"/>
                      <a:pt x="85" y="19"/>
                    </a:cubicBezTo>
                    <a:close/>
                  </a:path>
                </a:pathLst>
              </a:custGeom>
              <a:solidFill>
                <a:srgbClr val="6FB325"/>
              </a:solidFill>
              <a:ln>
                <a:noFill/>
              </a:ln>
            </p:spPr>
            <p:txBody>
              <a:bodyPr vert="horz" wrap="square" lIns="91440" tIns="45720" rIns="91440" bIns="45720" numCol="1" anchor="t" anchorCtr="0" compatLnSpc="1"/>
              <a:lstStyle/>
              <a:p>
                <a:endParaRPr lang="zh-CN" altLang="en-US">
                  <a:solidFill>
                    <a:schemeClr val="tx1">
                      <a:lumMod val="75000"/>
                      <a:lumOff val="25000"/>
                    </a:schemeClr>
                  </a:solidFill>
                  <a:cs typeface="+mn-ea"/>
                  <a:sym typeface="+mn-lt"/>
                </a:endParaRPr>
              </a:p>
            </p:txBody>
          </p:sp>
          <p:sp>
            <p:nvSpPr>
              <p:cNvPr id="164" name="Freeform 33"/>
              <p:cNvSpPr>
                <a:spLocks noEditPoints="1"/>
              </p:cNvSpPr>
              <p:nvPr/>
            </p:nvSpPr>
            <p:spPr bwMode="auto">
              <a:xfrm>
                <a:off x="6903901" y="2632337"/>
                <a:ext cx="268082" cy="349274"/>
              </a:xfrm>
              <a:custGeom>
                <a:avLst/>
                <a:gdLst>
                  <a:gd name="T0" fmla="*/ 154 w 310"/>
                  <a:gd name="T1" fmla="*/ 1 h 404"/>
                  <a:gd name="T2" fmla="*/ 85 w 310"/>
                  <a:gd name="T3" fmla="*/ 76 h 404"/>
                  <a:gd name="T4" fmla="*/ 157 w 310"/>
                  <a:gd name="T5" fmla="*/ 165 h 404"/>
                  <a:gd name="T6" fmla="*/ 226 w 310"/>
                  <a:gd name="T7" fmla="*/ 73 h 404"/>
                  <a:gd name="T8" fmla="*/ 154 w 310"/>
                  <a:gd name="T9" fmla="*/ 1 h 404"/>
                  <a:gd name="T10" fmla="*/ 155 w 310"/>
                  <a:gd name="T11" fmla="*/ 261 h 404"/>
                  <a:gd name="T12" fmla="*/ 202 w 310"/>
                  <a:gd name="T13" fmla="*/ 195 h 404"/>
                  <a:gd name="T14" fmla="*/ 214 w 310"/>
                  <a:gd name="T15" fmla="*/ 190 h 404"/>
                  <a:gd name="T16" fmla="*/ 264 w 310"/>
                  <a:gd name="T17" fmla="*/ 199 h 404"/>
                  <a:gd name="T18" fmla="*/ 294 w 310"/>
                  <a:gd name="T19" fmla="*/ 225 h 404"/>
                  <a:gd name="T20" fmla="*/ 305 w 310"/>
                  <a:gd name="T21" fmla="*/ 385 h 404"/>
                  <a:gd name="T22" fmla="*/ 283 w 310"/>
                  <a:gd name="T23" fmla="*/ 404 h 404"/>
                  <a:gd name="T24" fmla="*/ 28 w 310"/>
                  <a:gd name="T25" fmla="*/ 404 h 404"/>
                  <a:gd name="T26" fmla="*/ 6 w 310"/>
                  <a:gd name="T27" fmla="*/ 385 h 404"/>
                  <a:gd name="T28" fmla="*/ 17 w 310"/>
                  <a:gd name="T29" fmla="*/ 225 h 404"/>
                  <a:gd name="T30" fmla="*/ 47 w 310"/>
                  <a:gd name="T31" fmla="*/ 199 h 404"/>
                  <a:gd name="T32" fmla="*/ 97 w 310"/>
                  <a:gd name="T33" fmla="*/ 190 h 404"/>
                  <a:gd name="T34" fmla="*/ 109 w 310"/>
                  <a:gd name="T35" fmla="*/ 195 h 404"/>
                  <a:gd name="T36" fmla="*/ 155 w 310"/>
                  <a:gd name="T37" fmla="*/ 261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10" h="404">
                    <a:moveTo>
                      <a:pt x="154" y="1"/>
                    </a:moveTo>
                    <a:cubicBezTo>
                      <a:pt x="115" y="1"/>
                      <a:pt x="84" y="35"/>
                      <a:pt x="85" y="76"/>
                    </a:cubicBezTo>
                    <a:cubicBezTo>
                      <a:pt x="86" y="117"/>
                      <a:pt x="118" y="166"/>
                      <a:pt x="157" y="165"/>
                    </a:cubicBezTo>
                    <a:cubicBezTo>
                      <a:pt x="196" y="164"/>
                      <a:pt x="227" y="114"/>
                      <a:pt x="226" y="73"/>
                    </a:cubicBezTo>
                    <a:cubicBezTo>
                      <a:pt x="225" y="32"/>
                      <a:pt x="193" y="0"/>
                      <a:pt x="154" y="1"/>
                    </a:cubicBezTo>
                    <a:close/>
                    <a:moveTo>
                      <a:pt x="155" y="261"/>
                    </a:moveTo>
                    <a:cubicBezTo>
                      <a:pt x="202" y="195"/>
                      <a:pt x="202" y="195"/>
                      <a:pt x="202" y="195"/>
                    </a:cubicBezTo>
                    <a:cubicBezTo>
                      <a:pt x="205" y="191"/>
                      <a:pt x="209" y="189"/>
                      <a:pt x="214" y="190"/>
                    </a:cubicBezTo>
                    <a:cubicBezTo>
                      <a:pt x="264" y="199"/>
                      <a:pt x="264" y="199"/>
                      <a:pt x="264" y="199"/>
                    </a:cubicBezTo>
                    <a:cubicBezTo>
                      <a:pt x="282" y="202"/>
                      <a:pt x="292" y="216"/>
                      <a:pt x="294" y="225"/>
                    </a:cubicBezTo>
                    <a:cubicBezTo>
                      <a:pt x="305" y="309"/>
                      <a:pt x="310" y="336"/>
                      <a:pt x="305" y="385"/>
                    </a:cubicBezTo>
                    <a:cubicBezTo>
                      <a:pt x="304" y="396"/>
                      <a:pt x="295" y="404"/>
                      <a:pt x="283" y="404"/>
                    </a:cubicBezTo>
                    <a:cubicBezTo>
                      <a:pt x="28" y="404"/>
                      <a:pt x="28" y="404"/>
                      <a:pt x="28" y="404"/>
                    </a:cubicBezTo>
                    <a:cubicBezTo>
                      <a:pt x="16" y="404"/>
                      <a:pt x="7" y="396"/>
                      <a:pt x="6" y="385"/>
                    </a:cubicBezTo>
                    <a:cubicBezTo>
                      <a:pt x="0" y="336"/>
                      <a:pt x="6" y="309"/>
                      <a:pt x="17" y="225"/>
                    </a:cubicBezTo>
                    <a:cubicBezTo>
                      <a:pt x="19" y="216"/>
                      <a:pt x="29" y="202"/>
                      <a:pt x="47" y="199"/>
                    </a:cubicBezTo>
                    <a:cubicBezTo>
                      <a:pt x="97" y="190"/>
                      <a:pt x="97" y="190"/>
                      <a:pt x="97" y="190"/>
                    </a:cubicBezTo>
                    <a:cubicBezTo>
                      <a:pt x="101" y="189"/>
                      <a:pt x="106" y="191"/>
                      <a:pt x="109" y="195"/>
                    </a:cubicBezTo>
                    <a:cubicBezTo>
                      <a:pt x="155" y="261"/>
                      <a:pt x="155" y="261"/>
                      <a:pt x="155" y="261"/>
                    </a:cubicBezTo>
                    <a:close/>
                  </a:path>
                </a:pathLst>
              </a:custGeom>
              <a:solidFill>
                <a:srgbClr val="C1BAB8"/>
              </a:solidFill>
              <a:ln>
                <a:noFill/>
              </a:ln>
            </p:spPr>
            <p:txBody>
              <a:bodyPr vert="horz" wrap="square" lIns="91440" tIns="45720" rIns="91440" bIns="45720" numCol="1" anchor="t" anchorCtr="0" compatLnSpc="1"/>
              <a:lstStyle/>
              <a:p>
                <a:endParaRPr lang="zh-CN" altLang="en-US" dirty="0">
                  <a:solidFill>
                    <a:schemeClr val="tx1">
                      <a:lumMod val="75000"/>
                      <a:lumOff val="25000"/>
                    </a:schemeClr>
                  </a:solidFill>
                  <a:cs typeface="+mn-ea"/>
                  <a:sym typeface="+mn-lt"/>
                </a:endParaRPr>
              </a:p>
            </p:txBody>
          </p:sp>
        </p:grpSp>
        <p:sp>
          <p:nvSpPr>
            <p:cNvPr id="160" name="文本框 159" descr="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
            <p:cNvSpPr txBox="1"/>
            <p:nvPr/>
          </p:nvSpPr>
          <p:spPr>
            <a:xfrm>
              <a:off x="8404939" y="2262162"/>
              <a:ext cx="2339102" cy="1231106"/>
            </a:xfrm>
            <a:prstGeom prst="rect">
              <a:avLst/>
            </a:prstGeom>
            <a:noFill/>
            <a:effectLst/>
          </p:spPr>
          <p:txBody>
            <a:bodyPr wrap="none" rtlCol="0">
              <a:spAutoFit/>
            </a:bodyPr>
            <a:lstStyle/>
            <a:p>
              <a:r>
                <a:rPr lang="zh-CN" altLang="en-US" b="1" dirty="0">
                  <a:solidFill>
                    <a:schemeClr val="tx1">
                      <a:lumMod val="75000"/>
                      <a:lumOff val="25000"/>
                    </a:schemeClr>
                  </a:solidFill>
                  <a:cs typeface="+mn-ea"/>
                  <a:sym typeface="+mn-lt"/>
                </a:rPr>
                <a:t>请在此输入您的标题</a:t>
              </a:r>
              <a:endParaRPr lang="en-US" altLang="zh-CN" b="1" dirty="0">
                <a:solidFill>
                  <a:schemeClr val="tx1">
                    <a:lumMod val="75000"/>
                    <a:lumOff val="25000"/>
                  </a:schemeClr>
                </a:solidFill>
                <a:cs typeface="+mn-ea"/>
                <a:sym typeface="+mn-lt"/>
              </a:endParaRPr>
            </a:p>
            <a:p>
              <a:r>
                <a:rPr lang="zh-CN" altLang="en-US" sz="1200" dirty="0">
                  <a:solidFill>
                    <a:schemeClr val="tx1">
                      <a:lumMod val="75000"/>
                      <a:lumOff val="25000"/>
                    </a:schemeClr>
                  </a:solidFill>
                  <a:cs typeface="+mn-ea"/>
                  <a:sym typeface="+mn-lt"/>
                </a:rPr>
                <a:t>请在这里输入您的主要叙述内容</a:t>
              </a:r>
              <a:endParaRPr lang="en-US" altLang="zh-CN" sz="1200" dirty="0">
                <a:solidFill>
                  <a:schemeClr val="tx1">
                    <a:lumMod val="75000"/>
                    <a:lumOff val="25000"/>
                  </a:schemeClr>
                </a:solidFill>
                <a:cs typeface="+mn-ea"/>
                <a:sym typeface="+mn-lt"/>
              </a:endParaRPr>
            </a:p>
            <a:p>
              <a:r>
                <a:rPr lang="zh-CN" altLang="en-US" sz="1200" dirty="0">
                  <a:solidFill>
                    <a:schemeClr val="tx1">
                      <a:lumMod val="75000"/>
                      <a:lumOff val="25000"/>
                    </a:schemeClr>
                  </a:solidFill>
                  <a:cs typeface="+mn-ea"/>
                  <a:sym typeface="+mn-lt"/>
                </a:rPr>
                <a:t>请在这里输入您的主要叙述内容</a:t>
              </a:r>
              <a:endParaRPr lang="en-US" altLang="zh-CN" sz="1200" dirty="0">
                <a:solidFill>
                  <a:schemeClr val="tx1">
                    <a:lumMod val="75000"/>
                    <a:lumOff val="25000"/>
                  </a:schemeClr>
                </a:solidFill>
                <a:cs typeface="+mn-ea"/>
                <a:sym typeface="+mn-lt"/>
              </a:endParaRPr>
            </a:p>
            <a:p>
              <a:endParaRPr lang="en-US" altLang="zh-CN" sz="3200" dirty="0">
                <a:solidFill>
                  <a:schemeClr val="tx1">
                    <a:lumMod val="75000"/>
                    <a:lumOff val="25000"/>
                  </a:schemeClr>
                </a:solidFill>
                <a:cs typeface="+mn-ea"/>
                <a:sym typeface="+mn-lt"/>
              </a:endParaRPr>
            </a:p>
          </p:txBody>
        </p:sp>
      </p:grpSp>
      <p:grpSp>
        <p:nvGrpSpPr>
          <p:cNvPr id="165" name="组合 164" descr="e7d195523061f1c0deeec63e560781cfd59afb0ea006f2a87ABB68BF51EA6619813959095094C18C62A12F549504892A4AAA8C1554C6663626E05CA27F281A14E6983772AFC3FB97135759321DEA3D704CB8FFD9D2544D2074061F3D878A4F24638415FA5D365B2AF4BEC5AD5F5BED89740C60608E45A0F8CE8EF0096094E663250F0E257FDFCC83"/>
          <p:cNvGrpSpPr/>
          <p:nvPr/>
        </p:nvGrpSpPr>
        <p:grpSpPr>
          <a:xfrm>
            <a:off x="7394414" y="3406720"/>
            <a:ext cx="3470644" cy="1322895"/>
            <a:chOff x="7576141" y="4134478"/>
            <a:chExt cx="3470644" cy="1322895"/>
          </a:xfrm>
        </p:grpSpPr>
        <p:sp>
          <p:nvSpPr>
            <p:cNvPr id="166" name="任意多边形 165" descr="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
            <p:cNvSpPr/>
            <p:nvPr/>
          </p:nvSpPr>
          <p:spPr bwMode="auto">
            <a:xfrm>
              <a:off x="7576141" y="4134478"/>
              <a:ext cx="3470644" cy="901875"/>
            </a:xfrm>
            <a:custGeom>
              <a:avLst/>
              <a:gdLst>
                <a:gd name="connsiteX0" fmla="*/ 488326 w 4206923"/>
                <a:gd name="connsiteY0" fmla="*/ 0 h 1479432"/>
                <a:gd name="connsiteX1" fmla="*/ 1002185 w 4206923"/>
                <a:gd name="connsiteY1" fmla="*/ 0 h 1479432"/>
                <a:gd name="connsiteX2" fmla="*/ 1066030 w 4206923"/>
                <a:gd name="connsiteY2" fmla="*/ 0 h 1479432"/>
                <a:gd name="connsiteX3" fmla="*/ 1083181 w 4206923"/>
                <a:gd name="connsiteY3" fmla="*/ 0 h 1479432"/>
                <a:gd name="connsiteX4" fmla="*/ 1168160 w 4206923"/>
                <a:gd name="connsiteY4" fmla="*/ 0 h 1479432"/>
                <a:gd name="connsiteX5" fmla="*/ 1290429 w 4206923"/>
                <a:gd name="connsiteY5" fmla="*/ 0 h 1479432"/>
                <a:gd name="connsiteX6" fmla="*/ 1553727 w 4206923"/>
                <a:gd name="connsiteY6" fmla="*/ 0 h 1479432"/>
                <a:gd name="connsiteX7" fmla="*/ 1611796 w 4206923"/>
                <a:gd name="connsiteY7" fmla="*/ 0 h 1479432"/>
                <a:gd name="connsiteX8" fmla="*/ 1634674 w 4206923"/>
                <a:gd name="connsiteY8" fmla="*/ 0 h 1479432"/>
                <a:gd name="connsiteX9" fmla="*/ 1745864 w 4206923"/>
                <a:gd name="connsiteY9" fmla="*/ 0 h 1479432"/>
                <a:gd name="connsiteX10" fmla="*/ 1836195 w 4206923"/>
                <a:gd name="connsiteY10" fmla="*/ 0 h 1479432"/>
                <a:gd name="connsiteX11" fmla="*/ 1900647 w 4206923"/>
                <a:gd name="connsiteY11" fmla="*/ 0 h 1479432"/>
                <a:gd name="connsiteX12" fmla="*/ 1986524 w 4206923"/>
                <a:gd name="connsiteY12" fmla="*/ 0 h 1479432"/>
                <a:gd name="connsiteX13" fmla="*/ 2099493 w 4206923"/>
                <a:gd name="connsiteY13" fmla="*/ 0 h 1479432"/>
                <a:gd name="connsiteX14" fmla="*/ 2125046 w 4206923"/>
                <a:gd name="connsiteY14" fmla="*/ 0 h 1479432"/>
                <a:gd name="connsiteX15" fmla="*/ 2180440 w 4206923"/>
                <a:gd name="connsiteY15" fmla="*/ 0 h 1479432"/>
                <a:gd name="connsiteX16" fmla="*/ 2291630 w 4206923"/>
                <a:gd name="connsiteY16" fmla="*/ 0 h 1479432"/>
                <a:gd name="connsiteX17" fmla="*/ 2293677 w 4206923"/>
                <a:gd name="connsiteY17" fmla="*/ 0 h 1479432"/>
                <a:gd name="connsiteX18" fmla="*/ 2388345 w 4206923"/>
                <a:gd name="connsiteY18" fmla="*/ 0 h 1479432"/>
                <a:gd name="connsiteX19" fmla="*/ 2446414 w 4206923"/>
                <a:gd name="connsiteY19" fmla="*/ 0 h 1479432"/>
                <a:gd name="connsiteX20" fmla="*/ 2459486 w 4206923"/>
                <a:gd name="connsiteY20" fmla="*/ 0 h 1479432"/>
                <a:gd name="connsiteX21" fmla="*/ 2580482 w 4206923"/>
                <a:gd name="connsiteY21" fmla="*/ 0 h 1479432"/>
                <a:gd name="connsiteX22" fmla="*/ 2670812 w 4206923"/>
                <a:gd name="connsiteY22" fmla="*/ 0 h 1479432"/>
                <a:gd name="connsiteX23" fmla="*/ 2839443 w 4206923"/>
                <a:gd name="connsiteY23" fmla="*/ 0 h 1479432"/>
                <a:gd name="connsiteX24" fmla="*/ 2852814 w 4206923"/>
                <a:gd name="connsiteY24" fmla="*/ 0 h 1479432"/>
                <a:gd name="connsiteX25" fmla="*/ 2960273 w 4206923"/>
                <a:gd name="connsiteY25" fmla="*/ 0 h 1479432"/>
                <a:gd name="connsiteX26" fmla="*/ 3037852 w 4206923"/>
                <a:gd name="connsiteY26" fmla="*/ 0 h 1479432"/>
                <a:gd name="connsiteX27" fmla="*/ 3041269 w 4206923"/>
                <a:gd name="connsiteY27" fmla="*/ 0 h 1479432"/>
                <a:gd name="connsiteX28" fmla="*/ 3077212 w 4206923"/>
                <a:gd name="connsiteY28" fmla="*/ 0 h 1479432"/>
                <a:gd name="connsiteX29" fmla="*/ 3090397 w 4206923"/>
                <a:gd name="connsiteY29" fmla="*/ 0 h 1479432"/>
                <a:gd name="connsiteX30" fmla="*/ 3115626 w 4206923"/>
                <a:gd name="connsiteY30" fmla="*/ 0 h 1479432"/>
                <a:gd name="connsiteX31" fmla="*/ 3126248 w 4206923"/>
                <a:gd name="connsiteY31" fmla="*/ 0 h 1479432"/>
                <a:gd name="connsiteX32" fmla="*/ 3245843 w 4206923"/>
                <a:gd name="connsiteY32" fmla="*/ 0 h 1479432"/>
                <a:gd name="connsiteX33" fmla="*/ 3262250 w 4206923"/>
                <a:gd name="connsiteY33" fmla="*/ 0 h 1479432"/>
                <a:gd name="connsiteX34" fmla="*/ 3366673 w 4206923"/>
                <a:gd name="connsiteY34" fmla="*/ 0 h 1479432"/>
                <a:gd name="connsiteX35" fmla="*/ 3412579 w 4206923"/>
                <a:gd name="connsiteY35" fmla="*/ 0 h 1479432"/>
                <a:gd name="connsiteX36" fmla="*/ 3447669 w 4206923"/>
                <a:gd name="connsiteY36" fmla="*/ 0 h 1479432"/>
                <a:gd name="connsiteX37" fmla="*/ 3496797 w 4206923"/>
                <a:gd name="connsiteY37" fmla="*/ 0 h 1479432"/>
                <a:gd name="connsiteX38" fmla="*/ 3522026 w 4206923"/>
                <a:gd name="connsiteY38" fmla="*/ 0 h 1479432"/>
                <a:gd name="connsiteX39" fmla="*/ 3525549 w 4206923"/>
                <a:gd name="connsiteY39" fmla="*/ 0 h 1479432"/>
                <a:gd name="connsiteX40" fmla="*/ 3532648 w 4206923"/>
                <a:gd name="connsiteY40" fmla="*/ 0 h 1479432"/>
                <a:gd name="connsiteX41" fmla="*/ 3606496 w 4206923"/>
                <a:gd name="connsiteY41" fmla="*/ 0 h 1479432"/>
                <a:gd name="connsiteX42" fmla="*/ 3717686 w 4206923"/>
                <a:gd name="connsiteY42" fmla="*/ 0 h 1479432"/>
                <a:gd name="connsiteX43" fmla="*/ 3848796 w 4206923"/>
                <a:gd name="connsiteY43" fmla="*/ 75308 h 1479432"/>
                <a:gd name="connsiteX44" fmla="*/ 4188713 w 4206923"/>
                <a:gd name="connsiteY44" fmla="*/ 664408 h 1479432"/>
                <a:gd name="connsiteX45" fmla="*/ 4188713 w 4206923"/>
                <a:gd name="connsiteY45" fmla="*/ 815024 h 1479432"/>
                <a:gd name="connsiteX46" fmla="*/ 3848796 w 4206923"/>
                <a:gd name="connsiteY46" fmla="*/ 1404124 h 1479432"/>
                <a:gd name="connsiteX47" fmla="*/ 3717686 w 4206923"/>
                <a:gd name="connsiteY47" fmla="*/ 1479432 h 1479432"/>
                <a:gd name="connsiteX48" fmla="*/ 3532648 w 4206923"/>
                <a:gd name="connsiteY48" fmla="*/ 1479432 h 1479432"/>
                <a:gd name="connsiteX49" fmla="*/ 3126248 w 4206923"/>
                <a:gd name="connsiteY49" fmla="*/ 1479432 h 1479432"/>
                <a:gd name="connsiteX50" fmla="*/ 3037852 w 4206923"/>
                <a:gd name="connsiteY50" fmla="*/ 1479432 h 1479432"/>
                <a:gd name="connsiteX51" fmla="*/ 2852814 w 4206923"/>
                <a:gd name="connsiteY51" fmla="*/ 1479432 h 1479432"/>
                <a:gd name="connsiteX52" fmla="*/ 2580482 w 4206923"/>
                <a:gd name="connsiteY52" fmla="*/ 1479432 h 1479432"/>
                <a:gd name="connsiteX53" fmla="*/ 2446414 w 4206923"/>
                <a:gd name="connsiteY53" fmla="*/ 1479432 h 1479432"/>
                <a:gd name="connsiteX54" fmla="*/ 2291630 w 4206923"/>
                <a:gd name="connsiteY54" fmla="*/ 1479432 h 1479432"/>
                <a:gd name="connsiteX55" fmla="*/ 1900647 w 4206923"/>
                <a:gd name="connsiteY55" fmla="*/ 1479432 h 1479432"/>
                <a:gd name="connsiteX56" fmla="*/ 1745864 w 4206923"/>
                <a:gd name="connsiteY56" fmla="*/ 1479432 h 1479432"/>
                <a:gd name="connsiteX57" fmla="*/ 1611796 w 4206923"/>
                <a:gd name="connsiteY57" fmla="*/ 1479432 h 1479432"/>
                <a:gd name="connsiteX58" fmla="*/ 1168160 w 4206923"/>
                <a:gd name="connsiteY58" fmla="*/ 1479432 h 1479432"/>
                <a:gd name="connsiteX59" fmla="*/ 1066030 w 4206923"/>
                <a:gd name="connsiteY59" fmla="*/ 1479432 h 1479432"/>
                <a:gd name="connsiteX60" fmla="*/ 488326 w 4206923"/>
                <a:gd name="connsiteY60" fmla="*/ 1479432 h 1479432"/>
                <a:gd name="connsiteX61" fmla="*/ 357216 w 4206923"/>
                <a:gd name="connsiteY61" fmla="*/ 1404124 h 1479432"/>
                <a:gd name="connsiteX62" fmla="*/ 17299 w 4206923"/>
                <a:gd name="connsiteY62" fmla="*/ 815024 h 1479432"/>
                <a:gd name="connsiteX63" fmla="*/ 17299 w 4206923"/>
                <a:gd name="connsiteY63" fmla="*/ 664408 h 1479432"/>
                <a:gd name="connsiteX64" fmla="*/ 357216 w 4206923"/>
                <a:gd name="connsiteY64" fmla="*/ 75308 h 1479432"/>
                <a:gd name="connsiteX65" fmla="*/ 488326 w 4206923"/>
                <a:gd name="connsiteY65" fmla="*/ 0 h 1479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4206923" h="1479432">
                  <a:moveTo>
                    <a:pt x="488326" y="0"/>
                  </a:moveTo>
                  <a:cubicBezTo>
                    <a:pt x="743264" y="0"/>
                    <a:pt x="902600" y="0"/>
                    <a:pt x="1002185" y="0"/>
                  </a:cubicBezTo>
                  <a:lnTo>
                    <a:pt x="1066030" y="0"/>
                  </a:lnTo>
                  <a:lnTo>
                    <a:pt x="1083181" y="0"/>
                  </a:lnTo>
                  <a:cubicBezTo>
                    <a:pt x="1168160" y="0"/>
                    <a:pt x="1168160" y="0"/>
                    <a:pt x="1168160" y="0"/>
                  </a:cubicBezTo>
                  <a:lnTo>
                    <a:pt x="1290429" y="0"/>
                  </a:lnTo>
                  <a:cubicBezTo>
                    <a:pt x="1404288" y="0"/>
                    <a:pt x="1489682" y="0"/>
                    <a:pt x="1553727" y="0"/>
                  </a:cubicBezTo>
                  <a:lnTo>
                    <a:pt x="1611796" y="0"/>
                  </a:lnTo>
                  <a:lnTo>
                    <a:pt x="1634674" y="0"/>
                  </a:lnTo>
                  <a:cubicBezTo>
                    <a:pt x="1745864" y="0"/>
                    <a:pt x="1745864" y="0"/>
                    <a:pt x="1745864" y="0"/>
                  </a:cubicBezTo>
                  <a:lnTo>
                    <a:pt x="1836195" y="0"/>
                  </a:lnTo>
                  <a:lnTo>
                    <a:pt x="1900647" y="0"/>
                  </a:lnTo>
                  <a:lnTo>
                    <a:pt x="1986524" y="0"/>
                  </a:lnTo>
                  <a:cubicBezTo>
                    <a:pt x="2030111" y="0"/>
                    <a:pt x="2067471" y="0"/>
                    <a:pt x="2099493" y="0"/>
                  </a:cubicBezTo>
                  <a:lnTo>
                    <a:pt x="2125046" y="0"/>
                  </a:lnTo>
                  <a:lnTo>
                    <a:pt x="2180440" y="0"/>
                  </a:lnTo>
                  <a:cubicBezTo>
                    <a:pt x="2291630" y="0"/>
                    <a:pt x="2291630" y="0"/>
                    <a:pt x="2291630" y="0"/>
                  </a:cubicBezTo>
                  <a:lnTo>
                    <a:pt x="2293677" y="0"/>
                  </a:lnTo>
                  <a:cubicBezTo>
                    <a:pt x="2329528" y="0"/>
                    <a:pt x="2360897" y="0"/>
                    <a:pt x="2388345" y="0"/>
                  </a:cubicBezTo>
                  <a:lnTo>
                    <a:pt x="2446414" y="0"/>
                  </a:lnTo>
                  <a:lnTo>
                    <a:pt x="2459486" y="0"/>
                  </a:lnTo>
                  <a:cubicBezTo>
                    <a:pt x="2580482" y="0"/>
                    <a:pt x="2580482" y="0"/>
                    <a:pt x="2580482" y="0"/>
                  </a:cubicBezTo>
                  <a:lnTo>
                    <a:pt x="2670812" y="0"/>
                  </a:lnTo>
                  <a:cubicBezTo>
                    <a:pt x="2735874" y="0"/>
                    <a:pt x="2791642" y="0"/>
                    <a:pt x="2839443" y="0"/>
                  </a:cubicBezTo>
                  <a:lnTo>
                    <a:pt x="2852814" y="0"/>
                  </a:lnTo>
                  <a:lnTo>
                    <a:pt x="2960273" y="0"/>
                  </a:lnTo>
                  <a:lnTo>
                    <a:pt x="3037852" y="0"/>
                  </a:lnTo>
                  <a:lnTo>
                    <a:pt x="3041269" y="0"/>
                  </a:lnTo>
                  <a:lnTo>
                    <a:pt x="3077212" y="0"/>
                  </a:lnTo>
                  <a:lnTo>
                    <a:pt x="3090397" y="0"/>
                  </a:lnTo>
                  <a:lnTo>
                    <a:pt x="3115626" y="0"/>
                  </a:lnTo>
                  <a:lnTo>
                    <a:pt x="3126248" y="0"/>
                  </a:lnTo>
                  <a:lnTo>
                    <a:pt x="3245843" y="0"/>
                  </a:lnTo>
                  <a:lnTo>
                    <a:pt x="3262250" y="0"/>
                  </a:lnTo>
                  <a:lnTo>
                    <a:pt x="3366673" y="0"/>
                  </a:lnTo>
                  <a:lnTo>
                    <a:pt x="3412579" y="0"/>
                  </a:lnTo>
                  <a:lnTo>
                    <a:pt x="3447669" y="0"/>
                  </a:lnTo>
                  <a:lnTo>
                    <a:pt x="3496797" y="0"/>
                  </a:lnTo>
                  <a:lnTo>
                    <a:pt x="3522026" y="0"/>
                  </a:lnTo>
                  <a:lnTo>
                    <a:pt x="3525549" y="0"/>
                  </a:lnTo>
                  <a:lnTo>
                    <a:pt x="3532648" y="0"/>
                  </a:lnTo>
                  <a:lnTo>
                    <a:pt x="3606496" y="0"/>
                  </a:lnTo>
                  <a:cubicBezTo>
                    <a:pt x="3717686" y="0"/>
                    <a:pt x="3717686" y="0"/>
                    <a:pt x="3717686" y="0"/>
                  </a:cubicBezTo>
                  <a:cubicBezTo>
                    <a:pt x="3766245" y="0"/>
                    <a:pt x="3824516" y="34010"/>
                    <a:pt x="3848796" y="75308"/>
                  </a:cubicBezTo>
                  <a:cubicBezTo>
                    <a:pt x="4188713" y="664408"/>
                    <a:pt x="4188713" y="664408"/>
                    <a:pt x="4188713" y="664408"/>
                  </a:cubicBezTo>
                  <a:cubicBezTo>
                    <a:pt x="4212993" y="705706"/>
                    <a:pt x="4212993" y="773726"/>
                    <a:pt x="4188713" y="815024"/>
                  </a:cubicBezTo>
                  <a:cubicBezTo>
                    <a:pt x="3848796" y="1404124"/>
                    <a:pt x="3848796" y="1404124"/>
                    <a:pt x="3848796" y="1404124"/>
                  </a:cubicBezTo>
                  <a:cubicBezTo>
                    <a:pt x="3824516" y="1445422"/>
                    <a:pt x="3766245" y="1479432"/>
                    <a:pt x="3717686" y="1479432"/>
                  </a:cubicBezTo>
                  <a:lnTo>
                    <a:pt x="3532648" y="1479432"/>
                  </a:lnTo>
                  <a:lnTo>
                    <a:pt x="3126248" y="1479432"/>
                  </a:lnTo>
                  <a:lnTo>
                    <a:pt x="3037852" y="1479432"/>
                  </a:lnTo>
                  <a:lnTo>
                    <a:pt x="2852814" y="1479432"/>
                  </a:lnTo>
                  <a:lnTo>
                    <a:pt x="2580482" y="1479432"/>
                  </a:lnTo>
                  <a:lnTo>
                    <a:pt x="2446414" y="1479432"/>
                  </a:lnTo>
                  <a:lnTo>
                    <a:pt x="2291630" y="1479432"/>
                  </a:lnTo>
                  <a:lnTo>
                    <a:pt x="1900647" y="1479432"/>
                  </a:lnTo>
                  <a:lnTo>
                    <a:pt x="1745864" y="1479432"/>
                  </a:lnTo>
                  <a:lnTo>
                    <a:pt x="1611796" y="1479432"/>
                  </a:lnTo>
                  <a:lnTo>
                    <a:pt x="1168160" y="1479432"/>
                  </a:lnTo>
                  <a:lnTo>
                    <a:pt x="1066030" y="1479432"/>
                  </a:lnTo>
                  <a:lnTo>
                    <a:pt x="488326" y="1479432"/>
                  </a:lnTo>
                  <a:cubicBezTo>
                    <a:pt x="440981" y="1479432"/>
                    <a:pt x="381495" y="1445422"/>
                    <a:pt x="357216" y="1404124"/>
                  </a:cubicBezTo>
                  <a:cubicBezTo>
                    <a:pt x="17299" y="815024"/>
                    <a:pt x="17299" y="815024"/>
                    <a:pt x="17299" y="815024"/>
                  </a:cubicBezTo>
                  <a:cubicBezTo>
                    <a:pt x="-5767" y="773726"/>
                    <a:pt x="-5767" y="705706"/>
                    <a:pt x="17299" y="664408"/>
                  </a:cubicBezTo>
                  <a:cubicBezTo>
                    <a:pt x="357216" y="75308"/>
                    <a:pt x="357216" y="75308"/>
                    <a:pt x="357216" y="75308"/>
                  </a:cubicBezTo>
                  <a:cubicBezTo>
                    <a:pt x="381495" y="34010"/>
                    <a:pt x="440981" y="0"/>
                    <a:pt x="488326" y="0"/>
                  </a:cubicBezTo>
                  <a:close/>
                </a:path>
              </a:pathLst>
            </a:custGeom>
            <a:gradFill>
              <a:gsLst>
                <a:gs pos="0">
                  <a:schemeClr val="bg1">
                    <a:lumMod val="85000"/>
                  </a:schemeClr>
                </a:gs>
                <a:gs pos="100000">
                  <a:schemeClr val="bg1"/>
                </a:gs>
              </a:gsLst>
              <a:lin ang="2700000" scaled="1"/>
            </a:gradFill>
            <a:ln w="19050">
              <a:gradFill flip="none" rotWithShape="1">
                <a:gsLst>
                  <a:gs pos="0">
                    <a:schemeClr val="bg1"/>
                  </a:gs>
                  <a:gs pos="100000">
                    <a:schemeClr val="bg1">
                      <a:lumMod val="85000"/>
                    </a:schemeClr>
                  </a:gs>
                </a:gsLst>
                <a:lin ang="2700000" scaled="1"/>
                <a:tileRect/>
              </a:gradFill>
            </a:ln>
            <a:effectLst>
              <a:outerShdw blurRad="330200" dist="127000" dir="2700000" algn="tl" rotWithShape="0">
                <a:prstClr val="black">
                  <a:alpha val="31000"/>
                </a:prstClr>
              </a:outerShdw>
            </a:effectLst>
          </p:spPr>
          <p:txBody>
            <a:bodyPr vert="horz" wrap="square" lIns="68580" tIns="34290" rIns="68580" bIns="34290" numCol="1" anchor="t" anchorCtr="0" compatLnSpc="1">
              <a:noAutofit/>
            </a:bodyPr>
            <a:lstStyle/>
            <a:p>
              <a:endParaRPr lang="zh-CN" altLang="en-US">
                <a:solidFill>
                  <a:schemeClr val="tx1">
                    <a:lumMod val="75000"/>
                    <a:lumOff val="25000"/>
                  </a:schemeClr>
                </a:solidFill>
                <a:cs typeface="+mn-ea"/>
                <a:sym typeface="+mn-lt"/>
              </a:endParaRPr>
            </a:p>
          </p:txBody>
        </p:sp>
        <p:grpSp>
          <p:nvGrpSpPr>
            <p:cNvPr id="167" name="组合 166" descr="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
            <p:cNvGrpSpPr/>
            <p:nvPr/>
          </p:nvGrpSpPr>
          <p:grpSpPr>
            <a:xfrm>
              <a:off x="7797587" y="4354618"/>
              <a:ext cx="488822" cy="461595"/>
              <a:chOff x="6460269" y="872801"/>
              <a:chExt cx="709154" cy="669655"/>
            </a:xfrm>
            <a:gradFill>
              <a:gsLst>
                <a:gs pos="0">
                  <a:srgbClr val="323369"/>
                </a:gs>
                <a:gs pos="100000">
                  <a:srgbClr val="01B6C9"/>
                </a:gs>
              </a:gsLst>
              <a:lin ang="3600000" scaled="0"/>
            </a:gradFill>
          </p:grpSpPr>
          <p:sp>
            <p:nvSpPr>
              <p:cNvPr id="169" name="Freeform 42"/>
              <p:cNvSpPr>
                <a:spLocks noEditPoints="1"/>
              </p:cNvSpPr>
              <p:nvPr/>
            </p:nvSpPr>
            <p:spPr bwMode="auto">
              <a:xfrm>
                <a:off x="6460269" y="872801"/>
                <a:ext cx="442902" cy="669655"/>
              </a:xfrm>
              <a:custGeom>
                <a:avLst/>
                <a:gdLst>
                  <a:gd name="T0" fmla="*/ 250 w 512"/>
                  <a:gd name="T1" fmla="*/ 737 h 775"/>
                  <a:gd name="T2" fmla="*/ 209 w 512"/>
                  <a:gd name="T3" fmla="*/ 775 h 775"/>
                  <a:gd name="T4" fmla="*/ 173 w 512"/>
                  <a:gd name="T5" fmla="*/ 762 h 775"/>
                  <a:gd name="T6" fmla="*/ 159 w 512"/>
                  <a:gd name="T7" fmla="*/ 762 h 775"/>
                  <a:gd name="T8" fmla="*/ 124 w 512"/>
                  <a:gd name="T9" fmla="*/ 775 h 775"/>
                  <a:gd name="T10" fmla="*/ 83 w 512"/>
                  <a:gd name="T11" fmla="*/ 737 h 775"/>
                  <a:gd name="T12" fmla="*/ 75 w 512"/>
                  <a:gd name="T13" fmla="*/ 475 h 775"/>
                  <a:gd name="T14" fmla="*/ 65 w 512"/>
                  <a:gd name="T15" fmla="*/ 474 h 775"/>
                  <a:gd name="T16" fmla="*/ 21 w 512"/>
                  <a:gd name="T17" fmla="*/ 441 h 775"/>
                  <a:gd name="T18" fmla="*/ 19 w 512"/>
                  <a:gd name="T19" fmla="*/ 214 h 775"/>
                  <a:gd name="T20" fmla="*/ 48 w 512"/>
                  <a:gd name="T21" fmla="*/ 189 h 775"/>
                  <a:gd name="T22" fmla="*/ 119 w 512"/>
                  <a:gd name="T23" fmla="*/ 181 h 775"/>
                  <a:gd name="T24" fmla="*/ 131 w 512"/>
                  <a:gd name="T25" fmla="*/ 186 h 775"/>
                  <a:gd name="T26" fmla="*/ 166 w 512"/>
                  <a:gd name="T27" fmla="*/ 239 h 775"/>
                  <a:gd name="T28" fmla="*/ 202 w 512"/>
                  <a:gd name="T29" fmla="*/ 186 h 775"/>
                  <a:gd name="T30" fmla="*/ 213 w 512"/>
                  <a:gd name="T31" fmla="*/ 181 h 775"/>
                  <a:gd name="T32" fmla="*/ 269 w 512"/>
                  <a:gd name="T33" fmla="*/ 184 h 775"/>
                  <a:gd name="T34" fmla="*/ 286 w 512"/>
                  <a:gd name="T35" fmla="*/ 190 h 775"/>
                  <a:gd name="T36" fmla="*/ 361 w 512"/>
                  <a:gd name="T37" fmla="*/ 220 h 775"/>
                  <a:gd name="T38" fmla="*/ 454 w 512"/>
                  <a:gd name="T39" fmla="*/ 179 h 775"/>
                  <a:gd name="T40" fmla="*/ 503 w 512"/>
                  <a:gd name="T41" fmla="*/ 193 h 775"/>
                  <a:gd name="T42" fmla="*/ 488 w 512"/>
                  <a:gd name="T43" fmla="*/ 243 h 775"/>
                  <a:gd name="T44" fmla="*/ 382 w 512"/>
                  <a:gd name="T45" fmla="*/ 290 h 775"/>
                  <a:gd name="T46" fmla="*/ 359 w 512"/>
                  <a:gd name="T47" fmla="*/ 294 h 775"/>
                  <a:gd name="T48" fmla="*/ 266 w 512"/>
                  <a:gd name="T49" fmla="*/ 263 h 775"/>
                  <a:gd name="T50" fmla="*/ 261 w 512"/>
                  <a:gd name="T51" fmla="*/ 265 h 775"/>
                  <a:gd name="T52" fmla="*/ 250 w 512"/>
                  <a:gd name="T53" fmla="*/ 737 h 775"/>
                  <a:gd name="T54" fmla="*/ 168 w 512"/>
                  <a:gd name="T55" fmla="*/ 1 h 775"/>
                  <a:gd name="T56" fmla="*/ 233 w 512"/>
                  <a:gd name="T57" fmla="*/ 72 h 775"/>
                  <a:gd name="T58" fmla="*/ 165 w 512"/>
                  <a:gd name="T59" fmla="*/ 157 h 775"/>
                  <a:gd name="T60" fmla="*/ 99 w 512"/>
                  <a:gd name="T61" fmla="*/ 70 h 775"/>
                  <a:gd name="T62" fmla="*/ 168 w 512"/>
                  <a:gd name="T63" fmla="*/ 1 h 7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12" h="775">
                    <a:moveTo>
                      <a:pt x="250" y="737"/>
                    </a:moveTo>
                    <a:cubicBezTo>
                      <a:pt x="249" y="758"/>
                      <a:pt x="228" y="775"/>
                      <a:pt x="209" y="775"/>
                    </a:cubicBezTo>
                    <a:cubicBezTo>
                      <a:pt x="196" y="775"/>
                      <a:pt x="180" y="770"/>
                      <a:pt x="173" y="762"/>
                    </a:cubicBezTo>
                    <a:cubicBezTo>
                      <a:pt x="170" y="757"/>
                      <a:pt x="163" y="757"/>
                      <a:pt x="159" y="762"/>
                    </a:cubicBezTo>
                    <a:cubicBezTo>
                      <a:pt x="153" y="770"/>
                      <a:pt x="137" y="775"/>
                      <a:pt x="124" y="775"/>
                    </a:cubicBezTo>
                    <a:cubicBezTo>
                      <a:pt x="105" y="775"/>
                      <a:pt x="84" y="758"/>
                      <a:pt x="83" y="737"/>
                    </a:cubicBezTo>
                    <a:cubicBezTo>
                      <a:pt x="75" y="475"/>
                      <a:pt x="75" y="475"/>
                      <a:pt x="75" y="475"/>
                    </a:cubicBezTo>
                    <a:cubicBezTo>
                      <a:pt x="65" y="474"/>
                      <a:pt x="65" y="474"/>
                      <a:pt x="65" y="474"/>
                    </a:cubicBezTo>
                    <a:cubicBezTo>
                      <a:pt x="46" y="472"/>
                      <a:pt x="24" y="460"/>
                      <a:pt x="21" y="441"/>
                    </a:cubicBezTo>
                    <a:cubicBezTo>
                      <a:pt x="0" y="333"/>
                      <a:pt x="4" y="328"/>
                      <a:pt x="19" y="214"/>
                    </a:cubicBezTo>
                    <a:cubicBezTo>
                      <a:pt x="21" y="206"/>
                      <a:pt x="30" y="191"/>
                      <a:pt x="48" y="189"/>
                    </a:cubicBezTo>
                    <a:cubicBezTo>
                      <a:pt x="119" y="181"/>
                      <a:pt x="119" y="181"/>
                      <a:pt x="119" y="181"/>
                    </a:cubicBezTo>
                    <a:cubicBezTo>
                      <a:pt x="124" y="180"/>
                      <a:pt x="128" y="182"/>
                      <a:pt x="131" y="186"/>
                    </a:cubicBezTo>
                    <a:cubicBezTo>
                      <a:pt x="166" y="239"/>
                      <a:pt x="166" y="239"/>
                      <a:pt x="166" y="239"/>
                    </a:cubicBezTo>
                    <a:cubicBezTo>
                      <a:pt x="202" y="186"/>
                      <a:pt x="202" y="186"/>
                      <a:pt x="202" y="186"/>
                    </a:cubicBezTo>
                    <a:cubicBezTo>
                      <a:pt x="204" y="182"/>
                      <a:pt x="209" y="180"/>
                      <a:pt x="213" y="181"/>
                    </a:cubicBezTo>
                    <a:cubicBezTo>
                      <a:pt x="219" y="181"/>
                      <a:pt x="248" y="183"/>
                      <a:pt x="269" y="184"/>
                    </a:cubicBezTo>
                    <a:cubicBezTo>
                      <a:pt x="275" y="185"/>
                      <a:pt x="281" y="186"/>
                      <a:pt x="286" y="190"/>
                    </a:cubicBezTo>
                    <a:cubicBezTo>
                      <a:pt x="309" y="204"/>
                      <a:pt x="334" y="215"/>
                      <a:pt x="361" y="220"/>
                    </a:cubicBezTo>
                    <a:cubicBezTo>
                      <a:pt x="393" y="209"/>
                      <a:pt x="424" y="195"/>
                      <a:pt x="454" y="179"/>
                    </a:cubicBezTo>
                    <a:cubicBezTo>
                      <a:pt x="471" y="169"/>
                      <a:pt x="493" y="176"/>
                      <a:pt x="503" y="193"/>
                    </a:cubicBezTo>
                    <a:cubicBezTo>
                      <a:pt x="512" y="211"/>
                      <a:pt x="506" y="233"/>
                      <a:pt x="488" y="243"/>
                    </a:cubicBezTo>
                    <a:cubicBezTo>
                      <a:pt x="452" y="262"/>
                      <a:pt x="420" y="274"/>
                      <a:pt x="382" y="290"/>
                    </a:cubicBezTo>
                    <a:cubicBezTo>
                      <a:pt x="375" y="293"/>
                      <a:pt x="367" y="295"/>
                      <a:pt x="359" y="294"/>
                    </a:cubicBezTo>
                    <a:cubicBezTo>
                      <a:pt x="326" y="288"/>
                      <a:pt x="296" y="279"/>
                      <a:pt x="266" y="263"/>
                    </a:cubicBezTo>
                    <a:cubicBezTo>
                      <a:pt x="261" y="265"/>
                      <a:pt x="261" y="265"/>
                      <a:pt x="261" y="265"/>
                    </a:cubicBezTo>
                    <a:cubicBezTo>
                      <a:pt x="250" y="737"/>
                      <a:pt x="250" y="737"/>
                      <a:pt x="250" y="737"/>
                    </a:cubicBezTo>
                    <a:close/>
                    <a:moveTo>
                      <a:pt x="168" y="1"/>
                    </a:moveTo>
                    <a:cubicBezTo>
                      <a:pt x="205" y="1"/>
                      <a:pt x="234" y="33"/>
                      <a:pt x="233" y="72"/>
                    </a:cubicBezTo>
                    <a:cubicBezTo>
                      <a:pt x="233" y="111"/>
                      <a:pt x="202" y="158"/>
                      <a:pt x="165" y="157"/>
                    </a:cubicBezTo>
                    <a:cubicBezTo>
                      <a:pt x="128" y="156"/>
                      <a:pt x="99" y="109"/>
                      <a:pt x="99" y="70"/>
                    </a:cubicBezTo>
                    <a:cubicBezTo>
                      <a:pt x="100" y="31"/>
                      <a:pt x="131" y="0"/>
                      <a:pt x="168" y="1"/>
                    </a:cubicBezTo>
                    <a:close/>
                  </a:path>
                </a:pathLst>
              </a:custGeom>
              <a:solidFill>
                <a:srgbClr val="C1BAB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75000"/>
                      <a:lumOff val="25000"/>
                    </a:schemeClr>
                  </a:solidFill>
                  <a:cs typeface="+mn-ea"/>
                  <a:sym typeface="+mn-lt"/>
                </a:endParaRPr>
              </a:p>
            </p:txBody>
          </p:sp>
          <p:sp>
            <p:nvSpPr>
              <p:cNvPr id="170" name="Freeform 43"/>
              <p:cNvSpPr>
                <a:spLocks noEditPoints="1"/>
              </p:cNvSpPr>
              <p:nvPr/>
            </p:nvSpPr>
            <p:spPr bwMode="auto">
              <a:xfrm>
                <a:off x="6735299" y="1108698"/>
                <a:ext cx="434124" cy="433758"/>
              </a:xfrm>
              <a:custGeom>
                <a:avLst/>
                <a:gdLst>
                  <a:gd name="T0" fmla="*/ 388 w 502"/>
                  <a:gd name="T1" fmla="*/ 388 h 502"/>
                  <a:gd name="T2" fmla="*/ 383 w 502"/>
                  <a:gd name="T3" fmla="*/ 335 h 502"/>
                  <a:gd name="T4" fmla="*/ 334 w 502"/>
                  <a:gd name="T5" fmla="*/ 426 h 502"/>
                  <a:gd name="T6" fmla="*/ 445 w 502"/>
                  <a:gd name="T7" fmla="*/ 251 h 502"/>
                  <a:gd name="T8" fmla="*/ 393 w 502"/>
                  <a:gd name="T9" fmla="*/ 214 h 502"/>
                  <a:gd name="T10" fmla="*/ 392 w 502"/>
                  <a:gd name="T11" fmla="*/ 297 h 502"/>
                  <a:gd name="T12" fmla="*/ 430 w 502"/>
                  <a:gd name="T13" fmla="*/ 176 h 502"/>
                  <a:gd name="T14" fmla="*/ 332 w 502"/>
                  <a:gd name="T15" fmla="*/ 75 h 502"/>
                  <a:gd name="T16" fmla="*/ 385 w 502"/>
                  <a:gd name="T17" fmla="*/ 176 h 502"/>
                  <a:gd name="T18" fmla="*/ 72 w 502"/>
                  <a:gd name="T19" fmla="*/ 176 h 502"/>
                  <a:gd name="T20" fmla="*/ 150 w 502"/>
                  <a:gd name="T21" fmla="*/ 117 h 502"/>
                  <a:gd name="T22" fmla="*/ 114 w 502"/>
                  <a:gd name="T23" fmla="*/ 114 h 502"/>
                  <a:gd name="T24" fmla="*/ 165 w 502"/>
                  <a:gd name="T25" fmla="*/ 176 h 502"/>
                  <a:gd name="T26" fmla="*/ 236 w 502"/>
                  <a:gd name="T27" fmla="*/ 71 h 502"/>
                  <a:gd name="T28" fmla="*/ 165 w 502"/>
                  <a:gd name="T29" fmla="*/ 176 h 502"/>
                  <a:gd name="T30" fmla="*/ 345 w 502"/>
                  <a:gd name="T31" fmla="*/ 176 h 502"/>
                  <a:gd name="T32" fmla="*/ 274 w 502"/>
                  <a:gd name="T33" fmla="*/ 71 h 502"/>
                  <a:gd name="T34" fmla="*/ 354 w 502"/>
                  <a:gd name="T35" fmla="*/ 214 h 502"/>
                  <a:gd name="T36" fmla="*/ 274 w 502"/>
                  <a:gd name="T37" fmla="*/ 297 h 502"/>
                  <a:gd name="T38" fmla="*/ 357 w 502"/>
                  <a:gd name="T39" fmla="*/ 252 h 502"/>
                  <a:gd name="T40" fmla="*/ 236 w 502"/>
                  <a:gd name="T41" fmla="*/ 214 h 502"/>
                  <a:gd name="T42" fmla="*/ 153 w 502"/>
                  <a:gd name="T43" fmla="*/ 252 h 502"/>
                  <a:gd name="T44" fmla="*/ 236 w 502"/>
                  <a:gd name="T45" fmla="*/ 297 h 502"/>
                  <a:gd name="T46" fmla="*/ 118 w 502"/>
                  <a:gd name="T47" fmla="*/ 214 h 502"/>
                  <a:gd name="T48" fmla="*/ 57 w 502"/>
                  <a:gd name="T49" fmla="*/ 251 h 502"/>
                  <a:gd name="T50" fmla="*/ 119 w 502"/>
                  <a:gd name="T51" fmla="*/ 297 h 502"/>
                  <a:gd name="T52" fmla="*/ 118 w 502"/>
                  <a:gd name="T53" fmla="*/ 214 h 502"/>
                  <a:gd name="T54" fmla="*/ 274 w 502"/>
                  <a:gd name="T55" fmla="*/ 335 h 502"/>
                  <a:gd name="T56" fmla="*/ 328 w 502"/>
                  <a:gd name="T57" fmla="*/ 367 h 502"/>
                  <a:gd name="T58" fmla="*/ 236 w 502"/>
                  <a:gd name="T59" fmla="*/ 335 h 502"/>
                  <a:gd name="T60" fmla="*/ 182 w 502"/>
                  <a:gd name="T61" fmla="*/ 367 h 502"/>
                  <a:gd name="T62" fmla="*/ 236 w 502"/>
                  <a:gd name="T63" fmla="*/ 335 h 502"/>
                  <a:gd name="T64" fmla="*/ 77 w 502"/>
                  <a:gd name="T65" fmla="*/ 335 h 502"/>
                  <a:gd name="T66" fmla="*/ 181 w 502"/>
                  <a:gd name="T67" fmla="*/ 431 h 502"/>
                  <a:gd name="T68" fmla="*/ 128 w 502"/>
                  <a:gd name="T69" fmla="*/ 335 h 502"/>
                  <a:gd name="T70" fmla="*/ 251 w 502"/>
                  <a:gd name="T71" fmla="*/ 502 h 502"/>
                  <a:gd name="T72" fmla="*/ 0 w 502"/>
                  <a:gd name="T73" fmla="*/ 251 h 502"/>
                  <a:gd name="T74" fmla="*/ 251 w 502"/>
                  <a:gd name="T75" fmla="*/ 0 h 502"/>
                  <a:gd name="T76" fmla="*/ 502 w 502"/>
                  <a:gd name="T77" fmla="*/ 251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02" h="502">
                    <a:moveTo>
                      <a:pt x="334" y="426"/>
                    </a:moveTo>
                    <a:cubicBezTo>
                      <a:pt x="355" y="416"/>
                      <a:pt x="373" y="403"/>
                      <a:pt x="388" y="388"/>
                    </a:cubicBezTo>
                    <a:cubicBezTo>
                      <a:pt x="403" y="373"/>
                      <a:pt x="416" y="354"/>
                      <a:pt x="425" y="335"/>
                    </a:cubicBezTo>
                    <a:cubicBezTo>
                      <a:pt x="383" y="335"/>
                      <a:pt x="383" y="335"/>
                      <a:pt x="383" y="335"/>
                    </a:cubicBezTo>
                    <a:cubicBezTo>
                      <a:pt x="377" y="352"/>
                      <a:pt x="370" y="370"/>
                      <a:pt x="362" y="385"/>
                    </a:cubicBezTo>
                    <a:cubicBezTo>
                      <a:pt x="354" y="400"/>
                      <a:pt x="345" y="413"/>
                      <a:pt x="334" y="426"/>
                    </a:cubicBezTo>
                    <a:close/>
                    <a:moveTo>
                      <a:pt x="439" y="297"/>
                    </a:moveTo>
                    <a:cubicBezTo>
                      <a:pt x="443" y="282"/>
                      <a:pt x="445" y="267"/>
                      <a:pt x="445" y="251"/>
                    </a:cubicBezTo>
                    <a:cubicBezTo>
                      <a:pt x="445" y="238"/>
                      <a:pt x="444" y="226"/>
                      <a:pt x="442" y="214"/>
                    </a:cubicBezTo>
                    <a:cubicBezTo>
                      <a:pt x="393" y="214"/>
                      <a:pt x="393" y="214"/>
                      <a:pt x="393" y="214"/>
                    </a:cubicBezTo>
                    <a:cubicBezTo>
                      <a:pt x="395" y="227"/>
                      <a:pt x="395" y="239"/>
                      <a:pt x="395" y="252"/>
                    </a:cubicBezTo>
                    <a:cubicBezTo>
                      <a:pt x="395" y="267"/>
                      <a:pt x="394" y="282"/>
                      <a:pt x="392" y="297"/>
                    </a:cubicBezTo>
                    <a:cubicBezTo>
                      <a:pt x="439" y="297"/>
                      <a:pt x="439" y="297"/>
                      <a:pt x="439" y="297"/>
                    </a:cubicBezTo>
                    <a:close/>
                    <a:moveTo>
                      <a:pt x="430" y="176"/>
                    </a:moveTo>
                    <a:cubicBezTo>
                      <a:pt x="420" y="153"/>
                      <a:pt x="406" y="132"/>
                      <a:pt x="388" y="114"/>
                    </a:cubicBezTo>
                    <a:cubicBezTo>
                      <a:pt x="372" y="98"/>
                      <a:pt x="353" y="84"/>
                      <a:pt x="332" y="75"/>
                    </a:cubicBezTo>
                    <a:cubicBezTo>
                      <a:pt x="343" y="88"/>
                      <a:pt x="353" y="102"/>
                      <a:pt x="361" y="117"/>
                    </a:cubicBezTo>
                    <a:cubicBezTo>
                      <a:pt x="371" y="135"/>
                      <a:pt x="379" y="155"/>
                      <a:pt x="385" y="176"/>
                    </a:cubicBezTo>
                    <a:cubicBezTo>
                      <a:pt x="430" y="176"/>
                      <a:pt x="430" y="176"/>
                      <a:pt x="430" y="176"/>
                    </a:cubicBezTo>
                    <a:close/>
                    <a:moveTo>
                      <a:pt x="72" y="176"/>
                    </a:moveTo>
                    <a:cubicBezTo>
                      <a:pt x="125" y="176"/>
                      <a:pt x="125" y="176"/>
                      <a:pt x="125" y="176"/>
                    </a:cubicBezTo>
                    <a:cubicBezTo>
                      <a:pt x="131" y="155"/>
                      <a:pt x="139" y="135"/>
                      <a:pt x="150" y="117"/>
                    </a:cubicBezTo>
                    <a:cubicBezTo>
                      <a:pt x="159" y="100"/>
                      <a:pt x="170" y="84"/>
                      <a:pt x="183" y="69"/>
                    </a:cubicBezTo>
                    <a:cubicBezTo>
                      <a:pt x="157" y="79"/>
                      <a:pt x="133" y="94"/>
                      <a:pt x="114" y="114"/>
                    </a:cubicBezTo>
                    <a:cubicBezTo>
                      <a:pt x="96" y="132"/>
                      <a:pt x="82" y="153"/>
                      <a:pt x="72" y="176"/>
                    </a:cubicBezTo>
                    <a:close/>
                    <a:moveTo>
                      <a:pt x="165" y="176"/>
                    </a:moveTo>
                    <a:cubicBezTo>
                      <a:pt x="236" y="176"/>
                      <a:pt x="236" y="176"/>
                      <a:pt x="236" y="176"/>
                    </a:cubicBezTo>
                    <a:cubicBezTo>
                      <a:pt x="236" y="71"/>
                      <a:pt x="236" y="71"/>
                      <a:pt x="236" y="71"/>
                    </a:cubicBezTo>
                    <a:cubicBezTo>
                      <a:pt x="215" y="88"/>
                      <a:pt x="197" y="110"/>
                      <a:pt x="183" y="135"/>
                    </a:cubicBezTo>
                    <a:cubicBezTo>
                      <a:pt x="176" y="148"/>
                      <a:pt x="170" y="162"/>
                      <a:pt x="165" y="176"/>
                    </a:cubicBezTo>
                    <a:close/>
                    <a:moveTo>
                      <a:pt x="274" y="176"/>
                    </a:moveTo>
                    <a:cubicBezTo>
                      <a:pt x="345" y="176"/>
                      <a:pt x="345" y="176"/>
                      <a:pt x="345" y="176"/>
                    </a:cubicBezTo>
                    <a:cubicBezTo>
                      <a:pt x="341" y="162"/>
                      <a:pt x="335" y="148"/>
                      <a:pt x="327" y="135"/>
                    </a:cubicBezTo>
                    <a:cubicBezTo>
                      <a:pt x="314" y="110"/>
                      <a:pt x="296" y="88"/>
                      <a:pt x="274" y="71"/>
                    </a:cubicBezTo>
                    <a:cubicBezTo>
                      <a:pt x="274" y="176"/>
                      <a:pt x="274" y="176"/>
                      <a:pt x="274" y="176"/>
                    </a:cubicBezTo>
                    <a:close/>
                    <a:moveTo>
                      <a:pt x="354" y="214"/>
                    </a:moveTo>
                    <a:cubicBezTo>
                      <a:pt x="274" y="214"/>
                      <a:pt x="274" y="214"/>
                      <a:pt x="274" y="214"/>
                    </a:cubicBezTo>
                    <a:cubicBezTo>
                      <a:pt x="274" y="297"/>
                      <a:pt x="274" y="297"/>
                      <a:pt x="274" y="297"/>
                    </a:cubicBezTo>
                    <a:cubicBezTo>
                      <a:pt x="353" y="297"/>
                      <a:pt x="353" y="297"/>
                      <a:pt x="353" y="297"/>
                    </a:cubicBezTo>
                    <a:cubicBezTo>
                      <a:pt x="356" y="282"/>
                      <a:pt x="357" y="267"/>
                      <a:pt x="357" y="252"/>
                    </a:cubicBezTo>
                    <a:cubicBezTo>
                      <a:pt x="357" y="239"/>
                      <a:pt x="356" y="227"/>
                      <a:pt x="354" y="214"/>
                    </a:cubicBezTo>
                    <a:close/>
                    <a:moveTo>
                      <a:pt x="236" y="214"/>
                    </a:moveTo>
                    <a:cubicBezTo>
                      <a:pt x="156" y="214"/>
                      <a:pt x="156" y="214"/>
                      <a:pt x="156" y="214"/>
                    </a:cubicBezTo>
                    <a:cubicBezTo>
                      <a:pt x="154" y="227"/>
                      <a:pt x="153" y="239"/>
                      <a:pt x="153" y="252"/>
                    </a:cubicBezTo>
                    <a:cubicBezTo>
                      <a:pt x="153" y="267"/>
                      <a:pt x="155" y="282"/>
                      <a:pt x="158" y="297"/>
                    </a:cubicBezTo>
                    <a:cubicBezTo>
                      <a:pt x="236" y="297"/>
                      <a:pt x="236" y="297"/>
                      <a:pt x="236" y="297"/>
                    </a:cubicBezTo>
                    <a:cubicBezTo>
                      <a:pt x="236" y="214"/>
                      <a:pt x="236" y="214"/>
                      <a:pt x="236" y="214"/>
                    </a:cubicBezTo>
                    <a:close/>
                    <a:moveTo>
                      <a:pt x="118" y="214"/>
                    </a:moveTo>
                    <a:cubicBezTo>
                      <a:pt x="61" y="214"/>
                      <a:pt x="61" y="214"/>
                      <a:pt x="61" y="214"/>
                    </a:cubicBezTo>
                    <a:cubicBezTo>
                      <a:pt x="59" y="226"/>
                      <a:pt x="57" y="238"/>
                      <a:pt x="57" y="251"/>
                    </a:cubicBezTo>
                    <a:cubicBezTo>
                      <a:pt x="57" y="267"/>
                      <a:pt x="59" y="282"/>
                      <a:pt x="63" y="297"/>
                    </a:cubicBezTo>
                    <a:cubicBezTo>
                      <a:pt x="119" y="297"/>
                      <a:pt x="119" y="297"/>
                      <a:pt x="119" y="297"/>
                    </a:cubicBezTo>
                    <a:cubicBezTo>
                      <a:pt x="116" y="282"/>
                      <a:pt x="115" y="267"/>
                      <a:pt x="115" y="252"/>
                    </a:cubicBezTo>
                    <a:cubicBezTo>
                      <a:pt x="115" y="239"/>
                      <a:pt x="116" y="227"/>
                      <a:pt x="118" y="214"/>
                    </a:cubicBezTo>
                    <a:close/>
                    <a:moveTo>
                      <a:pt x="342" y="335"/>
                    </a:moveTo>
                    <a:cubicBezTo>
                      <a:pt x="274" y="335"/>
                      <a:pt x="274" y="335"/>
                      <a:pt x="274" y="335"/>
                    </a:cubicBezTo>
                    <a:cubicBezTo>
                      <a:pt x="274" y="433"/>
                      <a:pt x="274" y="433"/>
                      <a:pt x="274" y="433"/>
                    </a:cubicBezTo>
                    <a:cubicBezTo>
                      <a:pt x="296" y="415"/>
                      <a:pt x="315" y="392"/>
                      <a:pt x="328" y="367"/>
                    </a:cubicBezTo>
                    <a:cubicBezTo>
                      <a:pt x="334" y="357"/>
                      <a:pt x="338" y="346"/>
                      <a:pt x="342" y="335"/>
                    </a:cubicBezTo>
                    <a:close/>
                    <a:moveTo>
                      <a:pt x="236" y="335"/>
                    </a:moveTo>
                    <a:cubicBezTo>
                      <a:pt x="168" y="335"/>
                      <a:pt x="168" y="335"/>
                      <a:pt x="168" y="335"/>
                    </a:cubicBezTo>
                    <a:cubicBezTo>
                      <a:pt x="172" y="346"/>
                      <a:pt x="177" y="357"/>
                      <a:pt x="182" y="367"/>
                    </a:cubicBezTo>
                    <a:cubicBezTo>
                      <a:pt x="196" y="392"/>
                      <a:pt x="214" y="415"/>
                      <a:pt x="236" y="433"/>
                    </a:cubicBezTo>
                    <a:cubicBezTo>
                      <a:pt x="236" y="335"/>
                      <a:pt x="236" y="335"/>
                      <a:pt x="236" y="335"/>
                    </a:cubicBezTo>
                    <a:close/>
                    <a:moveTo>
                      <a:pt x="128" y="335"/>
                    </a:moveTo>
                    <a:cubicBezTo>
                      <a:pt x="77" y="335"/>
                      <a:pt x="77" y="335"/>
                      <a:pt x="77" y="335"/>
                    </a:cubicBezTo>
                    <a:cubicBezTo>
                      <a:pt x="86" y="354"/>
                      <a:pt x="99" y="373"/>
                      <a:pt x="114" y="388"/>
                    </a:cubicBezTo>
                    <a:cubicBezTo>
                      <a:pt x="133" y="407"/>
                      <a:pt x="155" y="422"/>
                      <a:pt x="181" y="431"/>
                    </a:cubicBezTo>
                    <a:cubicBezTo>
                      <a:pt x="168" y="417"/>
                      <a:pt x="158" y="402"/>
                      <a:pt x="149" y="385"/>
                    </a:cubicBezTo>
                    <a:cubicBezTo>
                      <a:pt x="140" y="370"/>
                      <a:pt x="133" y="352"/>
                      <a:pt x="128" y="335"/>
                    </a:cubicBezTo>
                    <a:close/>
                    <a:moveTo>
                      <a:pt x="429" y="428"/>
                    </a:moveTo>
                    <a:cubicBezTo>
                      <a:pt x="383" y="474"/>
                      <a:pt x="321" y="502"/>
                      <a:pt x="251" y="502"/>
                    </a:cubicBezTo>
                    <a:cubicBezTo>
                      <a:pt x="182" y="502"/>
                      <a:pt x="119" y="474"/>
                      <a:pt x="74" y="428"/>
                    </a:cubicBezTo>
                    <a:cubicBezTo>
                      <a:pt x="28" y="383"/>
                      <a:pt x="0" y="320"/>
                      <a:pt x="0" y="251"/>
                    </a:cubicBezTo>
                    <a:cubicBezTo>
                      <a:pt x="0" y="182"/>
                      <a:pt x="28" y="119"/>
                      <a:pt x="74" y="73"/>
                    </a:cubicBezTo>
                    <a:cubicBezTo>
                      <a:pt x="119" y="28"/>
                      <a:pt x="182" y="0"/>
                      <a:pt x="251" y="0"/>
                    </a:cubicBezTo>
                    <a:cubicBezTo>
                      <a:pt x="321" y="0"/>
                      <a:pt x="383" y="28"/>
                      <a:pt x="429" y="73"/>
                    </a:cubicBezTo>
                    <a:cubicBezTo>
                      <a:pt x="474" y="119"/>
                      <a:pt x="502" y="182"/>
                      <a:pt x="502" y="251"/>
                    </a:cubicBezTo>
                    <a:cubicBezTo>
                      <a:pt x="502" y="320"/>
                      <a:pt x="474" y="383"/>
                      <a:pt x="429" y="428"/>
                    </a:cubicBezTo>
                    <a:close/>
                  </a:path>
                </a:pathLst>
              </a:custGeom>
              <a:solidFill>
                <a:srgbClr val="C1BAB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75000"/>
                      <a:lumOff val="25000"/>
                    </a:schemeClr>
                  </a:solidFill>
                  <a:cs typeface="+mn-ea"/>
                  <a:sym typeface="+mn-lt"/>
                </a:endParaRPr>
              </a:p>
            </p:txBody>
          </p:sp>
        </p:grpSp>
        <p:sp>
          <p:nvSpPr>
            <p:cNvPr id="168" name="文本框 167" descr="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
            <p:cNvSpPr txBox="1"/>
            <p:nvPr/>
          </p:nvSpPr>
          <p:spPr>
            <a:xfrm>
              <a:off x="8404939" y="4226267"/>
              <a:ext cx="2339102" cy="1231106"/>
            </a:xfrm>
            <a:prstGeom prst="rect">
              <a:avLst/>
            </a:prstGeom>
            <a:noFill/>
            <a:effectLst/>
          </p:spPr>
          <p:txBody>
            <a:bodyPr wrap="none" rtlCol="0">
              <a:spAutoFit/>
            </a:bodyPr>
            <a:lstStyle/>
            <a:p>
              <a:r>
                <a:rPr lang="zh-CN" altLang="en-US" b="1" dirty="0">
                  <a:solidFill>
                    <a:schemeClr val="tx1">
                      <a:lumMod val="75000"/>
                      <a:lumOff val="25000"/>
                    </a:schemeClr>
                  </a:solidFill>
                  <a:cs typeface="+mn-ea"/>
                  <a:sym typeface="+mn-lt"/>
                </a:rPr>
                <a:t>请在此输入您的标题</a:t>
              </a:r>
              <a:endParaRPr lang="en-US" altLang="zh-CN" b="1" dirty="0">
                <a:solidFill>
                  <a:schemeClr val="tx1">
                    <a:lumMod val="75000"/>
                    <a:lumOff val="25000"/>
                  </a:schemeClr>
                </a:solidFill>
                <a:cs typeface="+mn-ea"/>
                <a:sym typeface="+mn-lt"/>
              </a:endParaRPr>
            </a:p>
            <a:p>
              <a:r>
                <a:rPr lang="zh-CN" altLang="en-US" sz="1200" dirty="0">
                  <a:solidFill>
                    <a:schemeClr val="tx1">
                      <a:lumMod val="75000"/>
                      <a:lumOff val="25000"/>
                    </a:schemeClr>
                  </a:solidFill>
                  <a:cs typeface="+mn-ea"/>
                  <a:sym typeface="+mn-lt"/>
                </a:rPr>
                <a:t>请在这里输入您的主要叙述内容</a:t>
              </a:r>
              <a:endParaRPr lang="en-US" altLang="zh-CN" sz="1200" dirty="0">
                <a:solidFill>
                  <a:schemeClr val="tx1">
                    <a:lumMod val="75000"/>
                    <a:lumOff val="25000"/>
                  </a:schemeClr>
                </a:solidFill>
                <a:cs typeface="+mn-ea"/>
                <a:sym typeface="+mn-lt"/>
              </a:endParaRPr>
            </a:p>
            <a:p>
              <a:r>
                <a:rPr lang="zh-CN" altLang="en-US" sz="1200" dirty="0">
                  <a:solidFill>
                    <a:schemeClr val="tx1">
                      <a:lumMod val="75000"/>
                      <a:lumOff val="25000"/>
                    </a:schemeClr>
                  </a:solidFill>
                  <a:cs typeface="+mn-ea"/>
                  <a:sym typeface="+mn-lt"/>
                </a:rPr>
                <a:t>请在这里输入您的主要叙述内容</a:t>
              </a:r>
              <a:endParaRPr lang="en-US" altLang="zh-CN" sz="1200" dirty="0">
                <a:solidFill>
                  <a:schemeClr val="tx1">
                    <a:lumMod val="75000"/>
                    <a:lumOff val="25000"/>
                  </a:schemeClr>
                </a:solidFill>
                <a:cs typeface="+mn-ea"/>
                <a:sym typeface="+mn-lt"/>
              </a:endParaRPr>
            </a:p>
            <a:p>
              <a:endParaRPr lang="en-US" altLang="zh-CN" sz="3200" dirty="0">
                <a:solidFill>
                  <a:schemeClr val="tx1">
                    <a:lumMod val="75000"/>
                    <a:lumOff val="25000"/>
                  </a:schemeClr>
                </a:solidFill>
                <a:cs typeface="+mn-ea"/>
                <a:sym typeface="+mn-lt"/>
              </a:endParaRPr>
            </a:p>
          </p:txBody>
        </p:sp>
      </p:grpSp>
    </p:spTree>
  </p:cSld>
  <p:clrMapOvr>
    <a:masterClrMapping/>
  </p:clrMapOvr>
  <mc:AlternateContent xmlns:mc="http://schemas.openxmlformats.org/markup-compatibility/2006">
    <mc:Choice xmlns="" xmlns:p15="http://schemas.microsoft.com/office/powerpoint/2012/main" Requires="p15">
      <p:transition xmlns:p14="http://schemas.microsoft.com/office/powerpoint/2010/main" spd="slow" Requires="p14" advTm="3000">
        <p15:prstTrans prst="drape"/>
      </p:transition>
    </mc:Choice>
    <mc:Fallback>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40000" fill="hold" nodeType="afterEffect">
                                  <p:stCondLst>
                                    <p:cond delay="0"/>
                                  </p:stCondLst>
                                  <p:childTnLst>
                                    <p:set>
                                      <p:cBhvr>
                                        <p:cTn id="6" dur="1" fill="hold">
                                          <p:stCondLst>
                                            <p:cond delay="0"/>
                                          </p:stCondLst>
                                        </p:cTn>
                                        <p:tgtEl>
                                          <p:spTgt spid="120"/>
                                        </p:tgtEl>
                                        <p:attrNameLst>
                                          <p:attrName>style.visibility</p:attrName>
                                        </p:attrNameLst>
                                      </p:cBhvr>
                                      <p:to>
                                        <p:strVal val="visible"/>
                                      </p:to>
                                    </p:set>
                                    <p:anim calcmode="lin" valueType="num">
                                      <p:cBhvr additive="base">
                                        <p:cTn id="7" dur="1000" fill="hold"/>
                                        <p:tgtEl>
                                          <p:spTgt spid="120"/>
                                        </p:tgtEl>
                                        <p:attrNameLst>
                                          <p:attrName>ppt_x</p:attrName>
                                        </p:attrNameLst>
                                      </p:cBhvr>
                                      <p:tavLst>
                                        <p:tav tm="0">
                                          <p:val>
                                            <p:strVal val="0-#ppt_w/2"/>
                                          </p:val>
                                        </p:tav>
                                        <p:tav tm="100000">
                                          <p:val>
                                            <p:strVal val="#ppt_x"/>
                                          </p:val>
                                        </p:tav>
                                      </p:tavLst>
                                    </p:anim>
                                    <p:anim calcmode="lin" valueType="num">
                                      <p:cBhvr additive="base">
                                        <p:cTn id="8" dur="1000" fill="hold"/>
                                        <p:tgtEl>
                                          <p:spTgt spid="120"/>
                                        </p:tgtEl>
                                        <p:attrNameLst>
                                          <p:attrName>ppt_y</p:attrName>
                                        </p:attrNameLst>
                                      </p:cBhvr>
                                      <p:tavLst>
                                        <p:tav tm="0">
                                          <p:val>
                                            <p:strVal val="#ppt_y"/>
                                          </p:val>
                                        </p:tav>
                                        <p:tav tm="100000">
                                          <p:val>
                                            <p:strVal val="#ppt_y"/>
                                          </p:val>
                                        </p:tav>
                                      </p:tavLst>
                                    </p:anim>
                                  </p:childTnLst>
                                </p:cTn>
                              </p:par>
                              <p:par>
                                <p:cTn id="9" presetID="2" presetClass="entr" presetSubtype="2" decel="40000" fill="hold" nodeType="withEffect">
                                  <p:stCondLst>
                                    <p:cond delay="0"/>
                                  </p:stCondLst>
                                  <p:childTnLst>
                                    <p:set>
                                      <p:cBhvr>
                                        <p:cTn id="10" dur="1" fill="hold">
                                          <p:stCondLst>
                                            <p:cond delay="0"/>
                                          </p:stCondLst>
                                        </p:cTn>
                                        <p:tgtEl>
                                          <p:spTgt spid="157"/>
                                        </p:tgtEl>
                                        <p:attrNameLst>
                                          <p:attrName>style.visibility</p:attrName>
                                        </p:attrNameLst>
                                      </p:cBhvr>
                                      <p:to>
                                        <p:strVal val="visible"/>
                                      </p:to>
                                    </p:set>
                                    <p:anim calcmode="lin" valueType="num">
                                      <p:cBhvr additive="base">
                                        <p:cTn id="11" dur="1000" fill="hold"/>
                                        <p:tgtEl>
                                          <p:spTgt spid="157"/>
                                        </p:tgtEl>
                                        <p:attrNameLst>
                                          <p:attrName>ppt_x</p:attrName>
                                        </p:attrNameLst>
                                      </p:cBhvr>
                                      <p:tavLst>
                                        <p:tav tm="0">
                                          <p:val>
                                            <p:strVal val="1+#ppt_w/2"/>
                                          </p:val>
                                        </p:tav>
                                        <p:tav tm="100000">
                                          <p:val>
                                            <p:strVal val="#ppt_x"/>
                                          </p:val>
                                        </p:tav>
                                      </p:tavLst>
                                    </p:anim>
                                    <p:anim calcmode="lin" valueType="num">
                                      <p:cBhvr additive="base">
                                        <p:cTn id="12" dur="1000" fill="hold"/>
                                        <p:tgtEl>
                                          <p:spTgt spid="157"/>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2" presetClass="entr" presetSubtype="8" decel="40000" fill="hold" nodeType="afterEffect">
                                  <p:stCondLst>
                                    <p:cond delay="0"/>
                                  </p:stCondLst>
                                  <p:childTnLst>
                                    <p:set>
                                      <p:cBhvr>
                                        <p:cTn id="15" dur="1" fill="hold">
                                          <p:stCondLst>
                                            <p:cond delay="0"/>
                                          </p:stCondLst>
                                        </p:cTn>
                                        <p:tgtEl>
                                          <p:spTgt spid="144"/>
                                        </p:tgtEl>
                                        <p:attrNameLst>
                                          <p:attrName>style.visibility</p:attrName>
                                        </p:attrNameLst>
                                      </p:cBhvr>
                                      <p:to>
                                        <p:strVal val="visible"/>
                                      </p:to>
                                    </p:set>
                                    <p:anim calcmode="lin" valueType="num">
                                      <p:cBhvr additive="base">
                                        <p:cTn id="16" dur="1000" fill="hold"/>
                                        <p:tgtEl>
                                          <p:spTgt spid="144"/>
                                        </p:tgtEl>
                                        <p:attrNameLst>
                                          <p:attrName>ppt_x</p:attrName>
                                        </p:attrNameLst>
                                      </p:cBhvr>
                                      <p:tavLst>
                                        <p:tav tm="0">
                                          <p:val>
                                            <p:strVal val="0-#ppt_w/2"/>
                                          </p:val>
                                        </p:tav>
                                        <p:tav tm="100000">
                                          <p:val>
                                            <p:strVal val="#ppt_x"/>
                                          </p:val>
                                        </p:tav>
                                      </p:tavLst>
                                    </p:anim>
                                    <p:anim calcmode="lin" valueType="num">
                                      <p:cBhvr additive="base">
                                        <p:cTn id="17" dur="1000" fill="hold"/>
                                        <p:tgtEl>
                                          <p:spTgt spid="144"/>
                                        </p:tgtEl>
                                        <p:attrNameLst>
                                          <p:attrName>ppt_y</p:attrName>
                                        </p:attrNameLst>
                                      </p:cBhvr>
                                      <p:tavLst>
                                        <p:tav tm="0">
                                          <p:val>
                                            <p:strVal val="#ppt_y"/>
                                          </p:val>
                                        </p:tav>
                                        <p:tav tm="100000">
                                          <p:val>
                                            <p:strVal val="#ppt_y"/>
                                          </p:val>
                                        </p:tav>
                                      </p:tavLst>
                                    </p:anim>
                                  </p:childTnLst>
                                </p:cTn>
                              </p:par>
                              <p:par>
                                <p:cTn id="18" presetID="2" presetClass="entr" presetSubtype="2" decel="40000" fill="hold" nodeType="withEffect">
                                  <p:stCondLst>
                                    <p:cond delay="0"/>
                                  </p:stCondLst>
                                  <p:childTnLst>
                                    <p:set>
                                      <p:cBhvr>
                                        <p:cTn id="19" dur="1" fill="hold">
                                          <p:stCondLst>
                                            <p:cond delay="0"/>
                                          </p:stCondLst>
                                        </p:cTn>
                                        <p:tgtEl>
                                          <p:spTgt spid="132"/>
                                        </p:tgtEl>
                                        <p:attrNameLst>
                                          <p:attrName>style.visibility</p:attrName>
                                        </p:attrNameLst>
                                      </p:cBhvr>
                                      <p:to>
                                        <p:strVal val="visible"/>
                                      </p:to>
                                    </p:set>
                                    <p:anim calcmode="lin" valueType="num">
                                      <p:cBhvr additive="base">
                                        <p:cTn id="20" dur="1000" fill="hold"/>
                                        <p:tgtEl>
                                          <p:spTgt spid="132"/>
                                        </p:tgtEl>
                                        <p:attrNameLst>
                                          <p:attrName>ppt_x</p:attrName>
                                        </p:attrNameLst>
                                      </p:cBhvr>
                                      <p:tavLst>
                                        <p:tav tm="0">
                                          <p:val>
                                            <p:strVal val="1+#ppt_w/2"/>
                                          </p:val>
                                        </p:tav>
                                        <p:tav tm="100000">
                                          <p:val>
                                            <p:strVal val="#ppt_x"/>
                                          </p:val>
                                        </p:tav>
                                      </p:tavLst>
                                    </p:anim>
                                    <p:anim calcmode="lin" valueType="num">
                                      <p:cBhvr additive="base">
                                        <p:cTn id="21" dur="1000" fill="hold"/>
                                        <p:tgtEl>
                                          <p:spTgt spid="132"/>
                                        </p:tgtEl>
                                        <p:attrNameLst>
                                          <p:attrName>ppt_y</p:attrName>
                                        </p:attrNameLst>
                                      </p:cBhvr>
                                      <p:tavLst>
                                        <p:tav tm="0">
                                          <p:val>
                                            <p:strVal val="#ppt_y"/>
                                          </p:val>
                                        </p:tav>
                                        <p:tav tm="100000">
                                          <p:val>
                                            <p:strVal val="#ppt_y"/>
                                          </p:val>
                                        </p:tav>
                                      </p:tavLst>
                                    </p:anim>
                                  </p:childTnLst>
                                </p:cTn>
                              </p:par>
                            </p:childTnLst>
                          </p:cTn>
                        </p:par>
                        <p:par>
                          <p:cTn id="22" fill="hold">
                            <p:stCondLst>
                              <p:cond delay="2000"/>
                            </p:stCondLst>
                            <p:childTnLst>
                              <p:par>
                                <p:cTn id="23" presetID="2" presetClass="entr" presetSubtype="8" decel="40000" fill="hold" nodeType="afterEffect">
                                  <p:stCondLst>
                                    <p:cond delay="0"/>
                                  </p:stCondLst>
                                  <p:childTnLst>
                                    <p:set>
                                      <p:cBhvr>
                                        <p:cTn id="24" dur="1" fill="hold">
                                          <p:stCondLst>
                                            <p:cond delay="0"/>
                                          </p:stCondLst>
                                        </p:cTn>
                                        <p:tgtEl>
                                          <p:spTgt spid="126"/>
                                        </p:tgtEl>
                                        <p:attrNameLst>
                                          <p:attrName>style.visibility</p:attrName>
                                        </p:attrNameLst>
                                      </p:cBhvr>
                                      <p:to>
                                        <p:strVal val="visible"/>
                                      </p:to>
                                    </p:set>
                                    <p:anim calcmode="lin" valueType="num">
                                      <p:cBhvr additive="base">
                                        <p:cTn id="25" dur="1000" fill="hold"/>
                                        <p:tgtEl>
                                          <p:spTgt spid="126"/>
                                        </p:tgtEl>
                                        <p:attrNameLst>
                                          <p:attrName>ppt_x</p:attrName>
                                        </p:attrNameLst>
                                      </p:cBhvr>
                                      <p:tavLst>
                                        <p:tav tm="0">
                                          <p:val>
                                            <p:strVal val="0-#ppt_w/2"/>
                                          </p:val>
                                        </p:tav>
                                        <p:tav tm="100000">
                                          <p:val>
                                            <p:strVal val="#ppt_x"/>
                                          </p:val>
                                        </p:tav>
                                      </p:tavLst>
                                    </p:anim>
                                    <p:anim calcmode="lin" valueType="num">
                                      <p:cBhvr additive="base">
                                        <p:cTn id="26" dur="1000" fill="hold"/>
                                        <p:tgtEl>
                                          <p:spTgt spid="126"/>
                                        </p:tgtEl>
                                        <p:attrNameLst>
                                          <p:attrName>ppt_y</p:attrName>
                                        </p:attrNameLst>
                                      </p:cBhvr>
                                      <p:tavLst>
                                        <p:tav tm="0">
                                          <p:val>
                                            <p:strVal val="#ppt_y"/>
                                          </p:val>
                                        </p:tav>
                                        <p:tav tm="100000">
                                          <p:val>
                                            <p:strVal val="#ppt_y"/>
                                          </p:val>
                                        </p:tav>
                                      </p:tavLst>
                                    </p:anim>
                                  </p:childTnLst>
                                </p:cTn>
                              </p:par>
                              <p:par>
                                <p:cTn id="27" presetID="2" presetClass="entr" presetSubtype="2" decel="40000" fill="hold" nodeType="withEffect">
                                  <p:stCondLst>
                                    <p:cond delay="0"/>
                                  </p:stCondLst>
                                  <p:childTnLst>
                                    <p:set>
                                      <p:cBhvr>
                                        <p:cTn id="28" dur="1" fill="hold">
                                          <p:stCondLst>
                                            <p:cond delay="0"/>
                                          </p:stCondLst>
                                        </p:cTn>
                                        <p:tgtEl>
                                          <p:spTgt spid="165"/>
                                        </p:tgtEl>
                                        <p:attrNameLst>
                                          <p:attrName>style.visibility</p:attrName>
                                        </p:attrNameLst>
                                      </p:cBhvr>
                                      <p:to>
                                        <p:strVal val="visible"/>
                                      </p:to>
                                    </p:set>
                                    <p:anim calcmode="lin" valueType="num">
                                      <p:cBhvr additive="base">
                                        <p:cTn id="29" dur="1000" fill="hold"/>
                                        <p:tgtEl>
                                          <p:spTgt spid="165"/>
                                        </p:tgtEl>
                                        <p:attrNameLst>
                                          <p:attrName>ppt_x</p:attrName>
                                        </p:attrNameLst>
                                      </p:cBhvr>
                                      <p:tavLst>
                                        <p:tav tm="0">
                                          <p:val>
                                            <p:strVal val="1+#ppt_w/2"/>
                                          </p:val>
                                        </p:tav>
                                        <p:tav tm="100000">
                                          <p:val>
                                            <p:strVal val="#ppt_x"/>
                                          </p:val>
                                        </p:tav>
                                      </p:tavLst>
                                    </p:anim>
                                    <p:anim calcmode="lin" valueType="num">
                                      <p:cBhvr additive="base">
                                        <p:cTn id="30" dur="1000" fill="hold"/>
                                        <p:tgtEl>
                                          <p:spTgt spid="165"/>
                                        </p:tgtEl>
                                        <p:attrNameLst>
                                          <p:attrName>ppt_y</p:attrName>
                                        </p:attrNameLst>
                                      </p:cBhvr>
                                      <p:tavLst>
                                        <p:tav tm="0">
                                          <p:val>
                                            <p:strVal val="#ppt_y"/>
                                          </p:val>
                                        </p:tav>
                                        <p:tav tm="100000">
                                          <p:val>
                                            <p:strVal val="#ppt_y"/>
                                          </p:val>
                                        </p:tav>
                                      </p:tavLst>
                                    </p:anim>
                                  </p:childTnLst>
                                </p:cTn>
                              </p:par>
                            </p:childTnLst>
                          </p:cTn>
                        </p:par>
                        <p:par>
                          <p:cTn id="31" fill="hold">
                            <p:stCondLst>
                              <p:cond delay="3000"/>
                            </p:stCondLst>
                            <p:childTnLst>
                              <p:par>
                                <p:cTn id="32" presetID="2" presetClass="entr" presetSubtype="2" decel="40000" fill="hold" nodeType="afterEffect">
                                  <p:stCondLst>
                                    <p:cond delay="0"/>
                                  </p:stCondLst>
                                  <p:childTnLst>
                                    <p:set>
                                      <p:cBhvr>
                                        <p:cTn id="33" dur="1" fill="hold">
                                          <p:stCondLst>
                                            <p:cond delay="0"/>
                                          </p:stCondLst>
                                        </p:cTn>
                                        <p:tgtEl>
                                          <p:spTgt spid="138"/>
                                        </p:tgtEl>
                                        <p:attrNameLst>
                                          <p:attrName>style.visibility</p:attrName>
                                        </p:attrNameLst>
                                      </p:cBhvr>
                                      <p:to>
                                        <p:strVal val="visible"/>
                                      </p:to>
                                    </p:set>
                                    <p:anim calcmode="lin" valueType="num">
                                      <p:cBhvr additive="base">
                                        <p:cTn id="34" dur="1000" fill="hold"/>
                                        <p:tgtEl>
                                          <p:spTgt spid="138"/>
                                        </p:tgtEl>
                                        <p:attrNameLst>
                                          <p:attrName>ppt_x</p:attrName>
                                        </p:attrNameLst>
                                      </p:cBhvr>
                                      <p:tavLst>
                                        <p:tav tm="0">
                                          <p:val>
                                            <p:strVal val="1+#ppt_w/2"/>
                                          </p:val>
                                        </p:tav>
                                        <p:tav tm="100000">
                                          <p:val>
                                            <p:strVal val="#ppt_x"/>
                                          </p:val>
                                        </p:tav>
                                      </p:tavLst>
                                    </p:anim>
                                    <p:anim calcmode="lin" valueType="num">
                                      <p:cBhvr additive="base">
                                        <p:cTn id="35" dur="1000" fill="hold"/>
                                        <p:tgtEl>
                                          <p:spTgt spid="138"/>
                                        </p:tgtEl>
                                        <p:attrNameLst>
                                          <p:attrName>ppt_y</p:attrName>
                                        </p:attrNameLst>
                                      </p:cBhvr>
                                      <p:tavLst>
                                        <p:tav tm="0">
                                          <p:val>
                                            <p:strVal val="#ppt_y"/>
                                          </p:val>
                                        </p:tav>
                                        <p:tav tm="100000">
                                          <p:val>
                                            <p:strVal val="#ppt_y"/>
                                          </p:val>
                                        </p:tav>
                                      </p:tavLst>
                                    </p:anim>
                                  </p:childTnLst>
                                </p:cTn>
                              </p:par>
                              <p:par>
                                <p:cTn id="36" presetID="2" presetClass="entr" presetSubtype="8" decel="40000" fill="hold" nodeType="withEffect">
                                  <p:stCondLst>
                                    <p:cond delay="0"/>
                                  </p:stCondLst>
                                  <p:childTnLst>
                                    <p:set>
                                      <p:cBhvr>
                                        <p:cTn id="37" dur="1" fill="hold">
                                          <p:stCondLst>
                                            <p:cond delay="0"/>
                                          </p:stCondLst>
                                        </p:cTn>
                                        <p:tgtEl>
                                          <p:spTgt spid="150"/>
                                        </p:tgtEl>
                                        <p:attrNameLst>
                                          <p:attrName>style.visibility</p:attrName>
                                        </p:attrNameLst>
                                      </p:cBhvr>
                                      <p:to>
                                        <p:strVal val="visible"/>
                                      </p:to>
                                    </p:set>
                                    <p:anim calcmode="lin" valueType="num">
                                      <p:cBhvr additive="base">
                                        <p:cTn id="38" dur="1000" fill="hold"/>
                                        <p:tgtEl>
                                          <p:spTgt spid="150"/>
                                        </p:tgtEl>
                                        <p:attrNameLst>
                                          <p:attrName>ppt_x</p:attrName>
                                        </p:attrNameLst>
                                      </p:cBhvr>
                                      <p:tavLst>
                                        <p:tav tm="0">
                                          <p:val>
                                            <p:strVal val="0-#ppt_w/2"/>
                                          </p:val>
                                        </p:tav>
                                        <p:tav tm="100000">
                                          <p:val>
                                            <p:strVal val="#ppt_x"/>
                                          </p:val>
                                        </p:tav>
                                      </p:tavLst>
                                    </p:anim>
                                    <p:anim calcmode="lin" valueType="num">
                                      <p:cBhvr additive="base">
                                        <p:cTn id="39" dur="1000" fill="hold"/>
                                        <p:tgtEl>
                                          <p:spTgt spid="15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8" name="图片 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2192000" cy="6892024"/>
          </a:xfrm>
          <a:prstGeom prst="rect">
            <a:avLst/>
          </a:prstGeom>
        </p:spPr>
      </p:pic>
      <p:pic>
        <p:nvPicPr>
          <p:cNvPr id="19" name="图片 18"/>
          <p:cNvPicPr>
            <a:picLocks noChangeAspect="1"/>
          </p:cNvPicPr>
          <p:nvPr/>
        </p:nvPicPr>
        <p:blipFill rotWithShape="1">
          <a:blip r:embed="rId4" cstate="print">
            <a:extLst>
              <a:ext uri="{28A0092B-C50C-407E-A947-70E740481C1C}">
                <a14:useLocalDpi xmlns:a14="http://schemas.microsoft.com/office/drawing/2010/main" val="0"/>
              </a:ext>
            </a:extLst>
          </a:blip>
          <a:srcRect l="50495"/>
          <a:stretch>
            <a:fillRect/>
          </a:stretch>
        </p:blipFill>
        <p:spPr>
          <a:xfrm rot="5400000">
            <a:off x="2630524" y="-2670771"/>
            <a:ext cx="6948491" cy="12191998"/>
          </a:xfrm>
          <a:prstGeom prst="rect">
            <a:avLst/>
          </a:prstGeom>
        </p:spPr>
      </p:pic>
      <p:pic>
        <p:nvPicPr>
          <p:cNvPr id="20" name="图片 19"/>
          <p:cNvPicPr>
            <a:picLocks noChangeAspect="1"/>
          </p:cNvPicPr>
          <p:nvPr/>
        </p:nvPicPr>
        <p:blipFill rotWithShape="1">
          <a:blip r:embed="rId5" cstate="print">
            <a:extLst>
              <a:ext uri="{28A0092B-C50C-407E-A947-70E740481C1C}">
                <a14:useLocalDpi xmlns:a14="http://schemas.microsoft.com/office/drawing/2010/main" val="0"/>
              </a:ext>
            </a:extLst>
          </a:blip>
          <a:srcRect l="50495"/>
          <a:stretch>
            <a:fillRect/>
          </a:stretch>
        </p:blipFill>
        <p:spPr>
          <a:xfrm rot="5400000">
            <a:off x="2665402" y="-2656633"/>
            <a:ext cx="6861196" cy="12174462"/>
          </a:xfrm>
          <a:prstGeom prst="rect">
            <a:avLst/>
          </a:prstGeom>
        </p:spPr>
      </p:pic>
      <p:pic>
        <p:nvPicPr>
          <p:cNvPr id="22" name="图片 21"/>
          <p:cNvPicPr>
            <a:picLocks noChangeAspect="1"/>
          </p:cNvPicPr>
          <p:nvPr/>
        </p:nvPicPr>
        <p:blipFill rotWithShape="1">
          <a:blip r:embed="rId6" cstate="print">
            <a:extLst>
              <a:ext uri="{28A0092B-C50C-407E-A947-70E740481C1C}">
                <a14:useLocalDpi xmlns:a14="http://schemas.microsoft.com/office/drawing/2010/main" val="0"/>
              </a:ext>
            </a:extLst>
          </a:blip>
          <a:srcRect l="57595" t="8485" r="8000" b="37136"/>
          <a:stretch>
            <a:fillRect/>
          </a:stretch>
        </p:blipFill>
        <p:spPr>
          <a:xfrm>
            <a:off x="1235233" y="1148121"/>
            <a:ext cx="4112012" cy="4595781"/>
          </a:xfrm>
          <a:prstGeom prst="rect">
            <a:avLst/>
          </a:prstGeom>
        </p:spPr>
      </p:pic>
      <p:sp>
        <p:nvSpPr>
          <p:cNvPr id="24" name="文本框 23" descr="e7d195523061f1c0deeec63e560781cfd59afb0ea006f2a87ABB68BF51EA6619813959095094C18C62A12F549504892A4AAA8C1554C6663626E05CA27F281A14E6983772AFC3FB97135759321DEA3D703E9D8D869A2273EEB18D790946B2A521F745ADE00CF05F4F47179BED51AD77110A7040EED305A61EF91E66FB698438EC9E5D9BF8EF8F70BE00893BA48996A684"/>
          <p:cNvSpPr txBox="1"/>
          <p:nvPr/>
        </p:nvSpPr>
        <p:spPr>
          <a:xfrm>
            <a:off x="5834673" y="2768543"/>
            <a:ext cx="5649175" cy="1538883"/>
          </a:xfrm>
          <a:prstGeom prst="rect">
            <a:avLst/>
          </a:prstGeom>
          <a:noFill/>
          <a:effectLst/>
        </p:spPr>
        <p:txBody>
          <a:bodyPr wrap="none" rtlCol="0">
            <a:spAutoFit/>
          </a:bodyPr>
          <a:lstStyle/>
          <a:p>
            <a:pPr>
              <a:spcBef>
                <a:spcPts val="500"/>
              </a:spcBef>
              <a:defRPr/>
            </a:pPr>
            <a:r>
              <a:rPr lang="zh-CN" altLang="en-US" sz="5400" b="1" kern="100" dirty="0" smtClean="0">
                <a:solidFill>
                  <a:schemeClr val="tx1">
                    <a:lumMod val="75000"/>
                    <a:lumOff val="25000"/>
                  </a:schemeClr>
                </a:solidFill>
                <a:cs typeface="+mn-ea"/>
                <a:sym typeface="+mn-lt"/>
              </a:rPr>
              <a:t>专业认知</a:t>
            </a:r>
            <a:endParaRPr lang="zh-CN" altLang="en-US" sz="5400" b="1" kern="100" dirty="0">
              <a:solidFill>
                <a:schemeClr val="tx1">
                  <a:lumMod val="75000"/>
                  <a:lumOff val="25000"/>
                </a:schemeClr>
              </a:solidFill>
              <a:cs typeface="+mn-ea"/>
              <a:sym typeface="+mn-lt"/>
            </a:endParaRPr>
          </a:p>
          <a:p>
            <a:pPr>
              <a:defRPr/>
            </a:pPr>
            <a:r>
              <a:rPr lang="en-US" altLang="zh-CN" sz="4000" b="1" dirty="0">
                <a:solidFill>
                  <a:schemeClr val="tx1">
                    <a:lumMod val="75000"/>
                    <a:lumOff val="25000"/>
                  </a:schemeClr>
                </a:solidFill>
                <a:cs typeface="+mn-ea"/>
                <a:sym typeface="+mn-lt"/>
              </a:rPr>
              <a:t>Professional Knowledge</a:t>
            </a:r>
            <a:endParaRPr lang="zh-CN" altLang="zh-CN" sz="4000" kern="100" dirty="0">
              <a:solidFill>
                <a:schemeClr val="tx1">
                  <a:lumMod val="75000"/>
                  <a:lumOff val="25000"/>
                </a:schemeClr>
              </a:solidFill>
              <a:cs typeface="+mn-ea"/>
              <a:sym typeface="+mn-lt"/>
            </a:endParaRPr>
          </a:p>
        </p:txBody>
      </p:sp>
      <p:sp>
        <p:nvSpPr>
          <p:cNvPr id="13" name="TextBox 20"/>
          <p:cNvSpPr txBox="1"/>
          <p:nvPr/>
        </p:nvSpPr>
        <p:spPr>
          <a:xfrm>
            <a:off x="2398322" y="2360137"/>
            <a:ext cx="1744067" cy="1769715"/>
          </a:xfrm>
          <a:prstGeom prst="rect">
            <a:avLst/>
          </a:prstGeom>
          <a:noFill/>
        </p:spPr>
        <p:txBody>
          <a:bodyPr wrap="none" lIns="0" tIns="0" rIns="0" bIns="0" rtlCol="0">
            <a:spAutoFit/>
          </a:bodyPr>
          <a:lstStyle/>
          <a:p>
            <a:r>
              <a:rPr lang="en-US" altLang="zh-CN" sz="11500" b="1" spc="400" dirty="0">
                <a:solidFill>
                  <a:schemeClr val="tx1">
                    <a:lumMod val="75000"/>
                    <a:lumOff val="25000"/>
                  </a:schemeClr>
                </a:solidFill>
                <a:cs typeface="+mn-ea"/>
                <a:sym typeface="+mn-lt"/>
              </a:rPr>
              <a:t>02</a:t>
            </a:r>
            <a:endParaRPr lang="zh-CN" altLang="en-US" sz="11500" b="1" spc="400" dirty="0">
              <a:solidFill>
                <a:schemeClr val="tx1">
                  <a:lumMod val="75000"/>
                  <a:lumOff val="25000"/>
                </a:schemeClr>
              </a:solidFill>
              <a:cs typeface="+mn-ea"/>
              <a:sym typeface="+mn-lt"/>
            </a:endParaRPr>
          </a:p>
        </p:txBody>
      </p:sp>
    </p:spTree>
  </p:cSld>
  <p:clrMapOvr>
    <a:masterClrMapping/>
  </p:clrMapOvr>
  <mc:AlternateContent xmlns:mc="http://schemas.openxmlformats.org/markup-compatibility/2006">
    <mc:Choice xmlns="" xmlns:p15="http://schemas.microsoft.com/office/powerpoint/2012/main" Requires="p15">
      <p:transition xmlns:p14="http://schemas.microsoft.com/office/powerpoint/2010/main" spd="slow" Requires="p14" advTm="3000">
        <p15:prstTrans prst="drape"/>
      </p:transition>
    </mc:Choice>
    <mc:Fallback>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down)">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31" presetClass="entr" presetSubtype="0"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 calcmode="lin" valueType="num">
                                      <p:cBhvr>
                                        <p:cTn id="12" dur="1000" fill="hold"/>
                                        <p:tgtEl>
                                          <p:spTgt spid="22"/>
                                        </p:tgtEl>
                                        <p:attrNameLst>
                                          <p:attrName>ppt_w</p:attrName>
                                        </p:attrNameLst>
                                      </p:cBhvr>
                                      <p:tavLst>
                                        <p:tav tm="0">
                                          <p:val>
                                            <p:fltVal val="0"/>
                                          </p:val>
                                        </p:tav>
                                        <p:tav tm="100000">
                                          <p:val>
                                            <p:strVal val="#ppt_w"/>
                                          </p:val>
                                        </p:tav>
                                      </p:tavLst>
                                    </p:anim>
                                    <p:anim calcmode="lin" valueType="num">
                                      <p:cBhvr>
                                        <p:cTn id="13" dur="1000" fill="hold"/>
                                        <p:tgtEl>
                                          <p:spTgt spid="22"/>
                                        </p:tgtEl>
                                        <p:attrNameLst>
                                          <p:attrName>ppt_h</p:attrName>
                                        </p:attrNameLst>
                                      </p:cBhvr>
                                      <p:tavLst>
                                        <p:tav tm="0">
                                          <p:val>
                                            <p:fltVal val="0"/>
                                          </p:val>
                                        </p:tav>
                                        <p:tav tm="100000">
                                          <p:val>
                                            <p:strVal val="#ppt_h"/>
                                          </p:val>
                                        </p:tav>
                                      </p:tavLst>
                                    </p:anim>
                                    <p:anim calcmode="lin" valueType="num">
                                      <p:cBhvr>
                                        <p:cTn id="14" dur="1000" fill="hold"/>
                                        <p:tgtEl>
                                          <p:spTgt spid="22"/>
                                        </p:tgtEl>
                                        <p:attrNameLst>
                                          <p:attrName>style.rotation</p:attrName>
                                        </p:attrNameLst>
                                      </p:cBhvr>
                                      <p:tavLst>
                                        <p:tav tm="0">
                                          <p:val>
                                            <p:fltVal val="90"/>
                                          </p:val>
                                        </p:tav>
                                        <p:tav tm="100000">
                                          <p:val>
                                            <p:fltVal val="0"/>
                                          </p:val>
                                        </p:tav>
                                      </p:tavLst>
                                    </p:anim>
                                    <p:animEffect transition="in" filter="fade">
                                      <p:cBhvr>
                                        <p:cTn id="15" dur="1000"/>
                                        <p:tgtEl>
                                          <p:spTgt spid="22"/>
                                        </p:tgtEl>
                                      </p:cBhvr>
                                    </p:animEffect>
                                  </p:childTnLst>
                                </p:cTn>
                              </p:par>
                            </p:childTnLst>
                          </p:cTn>
                        </p:par>
                        <p:par>
                          <p:cTn id="16" fill="hold">
                            <p:stCondLst>
                              <p:cond delay="1000"/>
                            </p:stCondLst>
                            <p:childTnLst>
                              <p:par>
                                <p:cTn id="17" presetID="53" presetClass="entr" presetSubtype="16" fill="hold" grpId="0" nodeType="after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p:cTn id="19" dur="500" fill="hold"/>
                                        <p:tgtEl>
                                          <p:spTgt spid="13"/>
                                        </p:tgtEl>
                                        <p:attrNameLst>
                                          <p:attrName>ppt_w</p:attrName>
                                        </p:attrNameLst>
                                      </p:cBhvr>
                                      <p:tavLst>
                                        <p:tav tm="0">
                                          <p:val>
                                            <p:fltVal val="0"/>
                                          </p:val>
                                        </p:tav>
                                        <p:tav tm="100000">
                                          <p:val>
                                            <p:strVal val="#ppt_w"/>
                                          </p:val>
                                        </p:tav>
                                      </p:tavLst>
                                    </p:anim>
                                    <p:anim calcmode="lin" valueType="num">
                                      <p:cBhvr>
                                        <p:cTn id="20" dur="500" fill="hold"/>
                                        <p:tgtEl>
                                          <p:spTgt spid="13"/>
                                        </p:tgtEl>
                                        <p:attrNameLst>
                                          <p:attrName>ppt_h</p:attrName>
                                        </p:attrNameLst>
                                      </p:cBhvr>
                                      <p:tavLst>
                                        <p:tav tm="0">
                                          <p:val>
                                            <p:fltVal val="0"/>
                                          </p:val>
                                        </p:tav>
                                        <p:tav tm="100000">
                                          <p:val>
                                            <p:strVal val="#ppt_h"/>
                                          </p:val>
                                        </p:tav>
                                      </p:tavLst>
                                    </p:anim>
                                    <p:animEffect transition="in" filter="fade">
                                      <p:cBhvr>
                                        <p:cTn id="21" dur="500"/>
                                        <p:tgtEl>
                                          <p:spTgt spid="13"/>
                                        </p:tgtEl>
                                      </p:cBhvr>
                                    </p:animEffect>
                                  </p:childTnLst>
                                </p:cTn>
                              </p:par>
                            </p:childTnLst>
                          </p:cTn>
                        </p:par>
                        <p:par>
                          <p:cTn id="22" fill="hold">
                            <p:stCondLst>
                              <p:cond delay="1500"/>
                            </p:stCondLst>
                            <p:childTnLst>
                              <p:par>
                                <p:cTn id="23" presetID="56" presetClass="entr" presetSubtype="0" fill="hold" grpId="0" nodeType="afterEffect">
                                  <p:stCondLst>
                                    <p:cond delay="0"/>
                                  </p:stCondLst>
                                  <p:iterate type="lt">
                                    <p:tmPct val="10000"/>
                                  </p:iterate>
                                  <p:childTnLst>
                                    <p:set>
                                      <p:cBhvr>
                                        <p:cTn id="24" dur="1" fill="hold">
                                          <p:stCondLst>
                                            <p:cond delay="0"/>
                                          </p:stCondLst>
                                        </p:cTn>
                                        <p:tgtEl>
                                          <p:spTgt spid="24"/>
                                        </p:tgtEl>
                                        <p:attrNameLst>
                                          <p:attrName>style.visibility</p:attrName>
                                        </p:attrNameLst>
                                      </p:cBhvr>
                                      <p:to>
                                        <p:strVal val="visible"/>
                                      </p:to>
                                    </p:set>
                                    <p:anim by="(-#ppt_w*2)" calcmode="lin" valueType="num">
                                      <p:cBhvr rctx="PPT">
                                        <p:cTn id="25" dur="500" autoRev="1" fill="hold">
                                          <p:stCondLst>
                                            <p:cond delay="0"/>
                                          </p:stCondLst>
                                        </p:cTn>
                                        <p:tgtEl>
                                          <p:spTgt spid="24"/>
                                        </p:tgtEl>
                                        <p:attrNameLst>
                                          <p:attrName>ppt_w</p:attrName>
                                        </p:attrNameLst>
                                      </p:cBhvr>
                                    </p:anim>
                                    <p:anim by="(#ppt_w*0.50)" calcmode="lin" valueType="num">
                                      <p:cBhvr>
                                        <p:cTn id="26" dur="500" decel="50000" autoRev="1" fill="hold">
                                          <p:stCondLst>
                                            <p:cond delay="0"/>
                                          </p:stCondLst>
                                        </p:cTn>
                                        <p:tgtEl>
                                          <p:spTgt spid="24"/>
                                        </p:tgtEl>
                                        <p:attrNameLst>
                                          <p:attrName>ppt_x</p:attrName>
                                        </p:attrNameLst>
                                      </p:cBhvr>
                                    </p:anim>
                                    <p:anim from="(-#ppt_h/2)" to="(#ppt_y)" calcmode="lin" valueType="num">
                                      <p:cBhvr>
                                        <p:cTn id="27" dur="1000" fill="hold">
                                          <p:stCondLst>
                                            <p:cond delay="0"/>
                                          </p:stCondLst>
                                        </p:cTn>
                                        <p:tgtEl>
                                          <p:spTgt spid="24"/>
                                        </p:tgtEl>
                                        <p:attrNameLst>
                                          <p:attrName>ppt_y</p:attrName>
                                        </p:attrNameLst>
                                      </p:cBhvr>
                                    </p:anim>
                                    <p:animRot by="21600000">
                                      <p:cBhvr>
                                        <p:cTn id="28" dur="1000" fill="hold">
                                          <p:stCondLst>
                                            <p:cond delay="0"/>
                                          </p:stCondLst>
                                        </p:cTn>
                                        <p:tgtEl>
                                          <p:spTgt spid="2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13" grpId="0"/>
    </p:bld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8" name="图片 3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2192000" cy="6892024"/>
          </a:xfrm>
          <a:prstGeom prst="rect">
            <a:avLst/>
          </a:prstGeom>
        </p:spPr>
      </p:pic>
      <p:pic>
        <p:nvPicPr>
          <p:cNvPr id="39" name="图片 38"/>
          <p:cNvPicPr>
            <a:picLocks noChangeAspect="1"/>
          </p:cNvPicPr>
          <p:nvPr/>
        </p:nvPicPr>
        <p:blipFill rotWithShape="1">
          <a:blip r:embed="rId4" cstate="print">
            <a:extLst>
              <a:ext uri="{28A0092B-C50C-407E-A947-70E740481C1C}">
                <a14:useLocalDpi xmlns:a14="http://schemas.microsoft.com/office/drawing/2010/main" val="0"/>
              </a:ext>
            </a:extLst>
          </a:blip>
          <a:srcRect l="50495"/>
          <a:stretch>
            <a:fillRect/>
          </a:stretch>
        </p:blipFill>
        <p:spPr>
          <a:xfrm rot="5400000">
            <a:off x="2630524" y="-2670771"/>
            <a:ext cx="6948491" cy="12191998"/>
          </a:xfrm>
          <a:prstGeom prst="rect">
            <a:avLst/>
          </a:prstGeom>
        </p:spPr>
      </p:pic>
      <p:sp>
        <p:nvSpPr>
          <p:cNvPr id="44" name="文本框 43" descr="e7d195523061f1c0deeec63e560781cfd59afb0ea006f2a87ABB68BF51EA6619813959095094C18C62A12F549504892A4AAA8C1554C6663626E05CA27F281A14E6983772AFC3FB97135759321DEA3D709AACD122C08E6ED192FFACBB1E1BECB2ED91EE5F1ED7B5B4D639FA608C47C1EEEE0A899CA8C6B4A60DCCA6D3BA80ED4161D4A4778988E171"/>
          <p:cNvSpPr txBox="1"/>
          <p:nvPr/>
        </p:nvSpPr>
        <p:spPr>
          <a:xfrm>
            <a:off x="4380627" y="166473"/>
            <a:ext cx="3430747" cy="523220"/>
          </a:xfrm>
          <a:prstGeom prst="rect">
            <a:avLst/>
          </a:prstGeom>
          <a:noFill/>
          <a:effectLst/>
        </p:spPr>
        <p:txBody>
          <a:bodyPr wrap="none" rtlCol="0">
            <a:spAutoFit/>
          </a:bodyPr>
          <a:lstStyle/>
          <a:p>
            <a:r>
              <a:rPr lang="zh-CN" altLang="en-US" sz="2800" b="1" dirty="0">
                <a:solidFill>
                  <a:schemeClr val="tx1">
                    <a:lumMod val="75000"/>
                    <a:lumOff val="25000"/>
                  </a:schemeClr>
                </a:solidFill>
                <a:cs typeface="+mn-ea"/>
                <a:sym typeface="+mn-lt"/>
              </a:rPr>
              <a:t>请在此输入您的标题</a:t>
            </a:r>
            <a:endParaRPr lang="en-US" altLang="zh-CN" sz="2800" b="1" dirty="0">
              <a:solidFill>
                <a:schemeClr val="tx1">
                  <a:lumMod val="75000"/>
                  <a:lumOff val="25000"/>
                </a:schemeClr>
              </a:solidFill>
              <a:cs typeface="+mn-ea"/>
              <a:sym typeface="+mn-lt"/>
            </a:endParaRPr>
          </a:p>
        </p:txBody>
      </p:sp>
      <p:grpSp>
        <p:nvGrpSpPr>
          <p:cNvPr id="27" name="组合 26"/>
          <p:cNvGrpSpPr/>
          <p:nvPr/>
        </p:nvGrpSpPr>
        <p:grpSpPr>
          <a:xfrm>
            <a:off x="6814118" y="4025804"/>
            <a:ext cx="4533885" cy="1273987"/>
            <a:chOff x="6964020" y="4595430"/>
            <a:chExt cx="4533885" cy="1273987"/>
          </a:xfrm>
        </p:grpSpPr>
        <p:sp>
          <p:nvSpPr>
            <p:cNvPr id="49" name="圆角矩形 48"/>
            <p:cNvSpPr/>
            <p:nvPr/>
          </p:nvSpPr>
          <p:spPr>
            <a:xfrm rot="16200000" flipH="1">
              <a:off x="8593969" y="2965481"/>
              <a:ext cx="1273987" cy="4533885"/>
            </a:xfrm>
            <a:prstGeom prst="roundRect">
              <a:avLst>
                <a:gd name="adj" fmla="val 50000"/>
              </a:avLst>
            </a:prstGeom>
            <a:gradFill>
              <a:gsLst>
                <a:gs pos="0">
                  <a:srgbClr val="E4E4E4"/>
                </a:gs>
                <a:gs pos="100000">
                  <a:srgbClr val="FEFEFE"/>
                </a:gs>
              </a:gsLst>
              <a:lin ang="10800000" scaled="0"/>
            </a:gra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cs typeface="+mn-ea"/>
                <a:sym typeface="+mn-lt"/>
              </a:endParaRPr>
            </a:p>
          </p:txBody>
        </p:sp>
        <p:sp>
          <p:nvSpPr>
            <p:cNvPr id="50" name="任意多边形 49"/>
            <p:cNvSpPr/>
            <p:nvPr/>
          </p:nvSpPr>
          <p:spPr>
            <a:xfrm rot="16200000" flipH="1">
              <a:off x="7821803" y="5000165"/>
              <a:ext cx="951291" cy="461298"/>
            </a:xfrm>
            <a:custGeom>
              <a:avLst/>
              <a:gdLst>
                <a:gd name="connsiteX0" fmla="*/ 573942 w 1147884"/>
                <a:gd name="connsiteY0" fmla="*/ 0 h 556630"/>
                <a:gd name="connsiteX1" fmla="*/ 1138125 w 1147884"/>
                <a:gd name="connsiteY1" fmla="*/ 459823 h 556630"/>
                <a:gd name="connsiteX2" fmla="*/ 1147884 w 1147884"/>
                <a:gd name="connsiteY2" fmla="*/ 556630 h 556630"/>
                <a:gd name="connsiteX3" fmla="*/ 0 w 1147884"/>
                <a:gd name="connsiteY3" fmla="*/ 556630 h 556630"/>
                <a:gd name="connsiteX4" fmla="*/ 9759 w 1147884"/>
                <a:gd name="connsiteY4" fmla="*/ 459823 h 556630"/>
                <a:gd name="connsiteX5" fmla="*/ 573942 w 1147884"/>
                <a:gd name="connsiteY5" fmla="*/ 0 h 556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7884" h="556630">
                  <a:moveTo>
                    <a:pt x="573942" y="0"/>
                  </a:moveTo>
                  <a:cubicBezTo>
                    <a:pt x="852237" y="0"/>
                    <a:pt x="1084426" y="197403"/>
                    <a:pt x="1138125" y="459823"/>
                  </a:cubicBezTo>
                  <a:lnTo>
                    <a:pt x="1147884" y="556630"/>
                  </a:lnTo>
                  <a:lnTo>
                    <a:pt x="0" y="556630"/>
                  </a:lnTo>
                  <a:lnTo>
                    <a:pt x="9759" y="459823"/>
                  </a:lnTo>
                  <a:cubicBezTo>
                    <a:pt x="63458" y="197403"/>
                    <a:pt x="295648" y="0"/>
                    <a:pt x="573942" y="0"/>
                  </a:cubicBezTo>
                  <a:close/>
                </a:path>
              </a:pathLst>
            </a:custGeom>
            <a:solidFill>
              <a:srgbClr val="C1BA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cs typeface="+mn-ea"/>
                <a:sym typeface="+mn-lt"/>
              </a:endParaRPr>
            </a:p>
          </p:txBody>
        </p:sp>
        <p:sp>
          <p:nvSpPr>
            <p:cNvPr id="51" name="矩形 50"/>
            <p:cNvSpPr/>
            <p:nvPr/>
          </p:nvSpPr>
          <p:spPr>
            <a:xfrm rot="16200000" flipH="1" flipV="1">
              <a:off x="9223812" y="4059455"/>
              <a:ext cx="954508" cy="2345938"/>
            </a:xfrm>
            <a:prstGeom prst="rect">
              <a:avLst/>
            </a:prstGeom>
            <a:solidFill>
              <a:srgbClr val="C1BA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cs typeface="+mn-ea"/>
                <a:sym typeface="+mn-lt"/>
              </a:endParaRPr>
            </a:p>
          </p:txBody>
        </p:sp>
        <p:sp>
          <p:nvSpPr>
            <p:cNvPr id="52" name="任意多边形 51"/>
            <p:cNvSpPr/>
            <p:nvPr/>
          </p:nvSpPr>
          <p:spPr>
            <a:xfrm rot="16200000" flipH="1" flipV="1">
              <a:off x="10625363" y="5000165"/>
              <a:ext cx="951291" cy="461298"/>
            </a:xfrm>
            <a:custGeom>
              <a:avLst/>
              <a:gdLst>
                <a:gd name="connsiteX0" fmla="*/ 573942 w 1147884"/>
                <a:gd name="connsiteY0" fmla="*/ 0 h 556630"/>
                <a:gd name="connsiteX1" fmla="*/ 1138125 w 1147884"/>
                <a:gd name="connsiteY1" fmla="*/ 459823 h 556630"/>
                <a:gd name="connsiteX2" fmla="*/ 1147884 w 1147884"/>
                <a:gd name="connsiteY2" fmla="*/ 556630 h 556630"/>
                <a:gd name="connsiteX3" fmla="*/ 0 w 1147884"/>
                <a:gd name="connsiteY3" fmla="*/ 556630 h 556630"/>
                <a:gd name="connsiteX4" fmla="*/ 9759 w 1147884"/>
                <a:gd name="connsiteY4" fmla="*/ 459823 h 556630"/>
                <a:gd name="connsiteX5" fmla="*/ 573942 w 1147884"/>
                <a:gd name="connsiteY5" fmla="*/ 0 h 556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7884" h="556630">
                  <a:moveTo>
                    <a:pt x="573942" y="0"/>
                  </a:moveTo>
                  <a:cubicBezTo>
                    <a:pt x="852237" y="0"/>
                    <a:pt x="1084426" y="197403"/>
                    <a:pt x="1138125" y="459823"/>
                  </a:cubicBezTo>
                  <a:lnTo>
                    <a:pt x="1147884" y="556630"/>
                  </a:lnTo>
                  <a:lnTo>
                    <a:pt x="0" y="556630"/>
                  </a:lnTo>
                  <a:lnTo>
                    <a:pt x="9759" y="459823"/>
                  </a:lnTo>
                  <a:cubicBezTo>
                    <a:pt x="63458" y="197403"/>
                    <a:pt x="295648" y="0"/>
                    <a:pt x="573942" y="0"/>
                  </a:cubicBezTo>
                  <a:close/>
                </a:path>
              </a:pathLst>
            </a:custGeom>
            <a:solidFill>
              <a:srgbClr val="C1BA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cs typeface="+mn-ea"/>
                <a:sym typeface="+mn-lt"/>
              </a:endParaRPr>
            </a:p>
          </p:txBody>
        </p:sp>
        <p:sp>
          <p:nvSpPr>
            <p:cNvPr id="54" name="文本框 53"/>
            <p:cNvSpPr txBox="1"/>
            <p:nvPr/>
          </p:nvSpPr>
          <p:spPr>
            <a:xfrm>
              <a:off x="8555845" y="4857961"/>
              <a:ext cx="2339102" cy="769441"/>
            </a:xfrm>
            <a:prstGeom prst="rect">
              <a:avLst/>
            </a:prstGeom>
            <a:noFill/>
            <a:effectLst/>
          </p:spPr>
          <p:txBody>
            <a:bodyPr wrap="none" rtlCol="0">
              <a:spAutoFit/>
            </a:bodyPr>
            <a:lstStyle/>
            <a:p>
              <a:r>
                <a:rPr lang="zh-CN" altLang="en-US" sz="2000" dirty="0">
                  <a:solidFill>
                    <a:schemeClr val="tx1">
                      <a:lumMod val="75000"/>
                      <a:lumOff val="25000"/>
                    </a:schemeClr>
                  </a:solidFill>
                  <a:cs typeface="+mn-ea"/>
                  <a:sym typeface="+mn-lt"/>
                </a:rPr>
                <a:t>单击此处输入标题</a:t>
              </a:r>
              <a:endParaRPr lang="en-US" altLang="zh-CN" sz="2000" dirty="0">
                <a:solidFill>
                  <a:schemeClr val="tx1">
                    <a:lumMod val="75000"/>
                    <a:lumOff val="25000"/>
                  </a:schemeClr>
                </a:solidFill>
                <a:cs typeface="+mn-ea"/>
                <a:sym typeface="+mn-lt"/>
              </a:endParaRPr>
            </a:p>
            <a:p>
              <a:r>
                <a:rPr lang="zh-CN" altLang="en-US" sz="1200" dirty="0">
                  <a:solidFill>
                    <a:schemeClr val="tx1">
                      <a:lumMod val="75000"/>
                      <a:lumOff val="25000"/>
                    </a:schemeClr>
                  </a:solidFill>
                  <a:cs typeface="+mn-ea"/>
                  <a:sym typeface="+mn-lt"/>
                </a:rPr>
                <a:t>请在这里输入您的主要叙述内容</a:t>
              </a:r>
              <a:endParaRPr lang="en-US" altLang="zh-CN" sz="1200" dirty="0">
                <a:solidFill>
                  <a:schemeClr val="tx1">
                    <a:lumMod val="75000"/>
                    <a:lumOff val="25000"/>
                  </a:schemeClr>
                </a:solidFill>
                <a:cs typeface="+mn-ea"/>
                <a:sym typeface="+mn-lt"/>
              </a:endParaRPr>
            </a:p>
            <a:p>
              <a:r>
                <a:rPr lang="zh-CN" altLang="en-US" sz="1200" dirty="0">
                  <a:solidFill>
                    <a:schemeClr val="tx1">
                      <a:lumMod val="75000"/>
                      <a:lumOff val="25000"/>
                    </a:schemeClr>
                  </a:solidFill>
                  <a:cs typeface="+mn-ea"/>
                  <a:sym typeface="+mn-lt"/>
                </a:rPr>
                <a:t>请在这里输入您的主要叙述内容</a:t>
              </a:r>
              <a:endParaRPr lang="en-US" altLang="zh-CN" sz="1200" dirty="0">
                <a:solidFill>
                  <a:schemeClr val="tx1">
                    <a:lumMod val="75000"/>
                    <a:lumOff val="25000"/>
                  </a:schemeClr>
                </a:solidFill>
                <a:cs typeface="+mn-ea"/>
                <a:sym typeface="+mn-lt"/>
              </a:endParaRPr>
            </a:p>
          </p:txBody>
        </p:sp>
        <p:sp>
          <p:nvSpPr>
            <p:cNvPr id="67" name="Freeform 48"/>
            <p:cNvSpPr>
              <a:spLocks noEditPoints="1"/>
            </p:cNvSpPr>
            <p:nvPr/>
          </p:nvSpPr>
          <p:spPr bwMode="auto">
            <a:xfrm>
              <a:off x="7310726" y="4995484"/>
              <a:ext cx="491706" cy="470660"/>
            </a:xfrm>
            <a:custGeom>
              <a:avLst/>
              <a:gdLst>
                <a:gd name="T0" fmla="*/ 419 w 628"/>
                <a:gd name="T1" fmla="*/ 232 h 600"/>
                <a:gd name="T2" fmla="*/ 411 w 628"/>
                <a:gd name="T3" fmla="*/ 249 h 600"/>
                <a:gd name="T4" fmla="*/ 408 w 628"/>
                <a:gd name="T5" fmla="*/ 261 h 600"/>
                <a:gd name="T6" fmla="*/ 409 w 628"/>
                <a:gd name="T7" fmla="*/ 283 h 600"/>
                <a:gd name="T8" fmla="*/ 417 w 628"/>
                <a:gd name="T9" fmla="*/ 304 h 600"/>
                <a:gd name="T10" fmla="*/ 424 w 628"/>
                <a:gd name="T11" fmla="*/ 315 h 600"/>
                <a:gd name="T12" fmla="*/ 441 w 628"/>
                <a:gd name="T13" fmla="*/ 330 h 600"/>
                <a:gd name="T14" fmla="*/ 453 w 628"/>
                <a:gd name="T15" fmla="*/ 335 h 600"/>
                <a:gd name="T16" fmla="*/ 478 w 628"/>
                <a:gd name="T17" fmla="*/ 200 h 600"/>
                <a:gd name="T18" fmla="*/ 449 w 628"/>
                <a:gd name="T19" fmla="*/ 206 h 600"/>
                <a:gd name="T20" fmla="*/ 433 w 628"/>
                <a:gd name="T21" fmla="*/ 216 h 600"/>
                <a:gd name="T22" fmla="*/ 425 w 628"/>
                <a:gd name="T23" fmla="*/ 224 h 600"/>
                <a:gd name="T24" fmla="*/ 384 w 628"/>
                <a:gd name="T25" fmla="*/ 70 h 600"/>
                <a:gd name="T26" fmla="*/ 314 w 628"/>
                <a:gd name="T27" fmla="*/ 140 h 600"/>
                <a:gd name="T28" fmla="*/ 379 w 628"/>
                <a:gd name="T29" fmla="*/ 283 h 600"/>
                <a:gd name="T30" fmla="*/ 379 w 628"/>
                <a:gd name="T31" fmla="*/ 254 h 600"/>
                <a:gd name="T32" fmla="*/ 359 w 628"/>
                <a:gd name="T33" fmla="*/ 154 h 600"/>
                <a:gd name="T34" fmla="*/ 250 w 628"/>
                <a:gd name="T35" fmla="*/ 270 h 600"/>
                <a:gd name="T36" fmla="*/ 314 w 628"/>
                <a:gd name="T37" fmla="*/ 396 h 600"/>
                <a:gd name="T38" fmla="*/ 282 w 628"/>
                <a:gd name="T39" fmla="*/ 400 h 600"/>
                <a:gd name="T40" fmla="*/ 267 w 628"/>
                <a:gd name="T41" fmla="*/ 382 h 600"/>
                <a:gd name="T42" fmla="*/ 257 w 628"/>
                <a:gd name="T43" fmla="*/ 374 h 600"/>
                <a:gd name="T44" fmla="*/ 214 w 628"/>
                <a:gd name="T45" fmla="*/ 356 h 600"/>
                <a:gd name="T46" fmla="*/ 195 w 628"/>
                <a:gd name="T47" fmla="*/ 354 h 600"/>
                <a:gd name="T48" fmla="*/ 0 w 628"/>
                <a:gd name="T49" fmla="*/ 600 h 600"/>
                <a:gd name="T50" fmla="*/ 83 w 628"/>
                <a:gd name="T51" fmla="*/ 454 h 600"/>
                <a:gd name="T52" fmla="*/ 216 w 628"/>
                <a:gd name="T53" fmla="*/ 454 h 600"/>
                <a:gd name="T54" fmla="*/ 301 w 628"/>
                <a:gd name="T55" fmla="*/ 600 h 600"/>
                <a:gd name="T56" fmla="*/ 282 w 628"/>
                <a:gd name="T57" fmla="*/ 400 h 600"/>
                <a:gd name="T58" fmla="*/ 433 w 628"/>
                <a:gd name="T59" fmla="*/ 354 h 600"/>
                <a:gd name="T60" fmla="*/ 413 w 628"/>
                <a:gd name="T61" fmla="*/ 356 h 600"/>
                <a:gd name="T62" fmla="*/ 361 w 628"/>
                <a:gd name="T63" fmla="*/ 382 h 600"/>
                <a:gd name="T64" fmla="*/ 353 w 628"/>
                <a:gd name="T65" fmla="*/ 391 h 600"/>
                <a:gd name="T66" fmla="*/ 389 w 628"/>
                <a:gd name="T67" fmla="*/ 600 h 600"/>
                <a:gd name="T68" fmla="*/ 410 w 628"/>
                <a:gd name="T69" fmla="*/ 600 h 600"/>
                <a:gd name="T70" fmla="*/ 564 w 628"/>
                <a:gd name="T71" fmla="*/ 454 h 600"/>
                <a:gd name="T72" fmla="*/ 628 w 628"/>
                <a:gd name="T73" fmla="*/ 460 h 600"/>
                <a:gd name="T74" fmla="*/ 151 w 628"/>
                <a:gd name="T75" fmla="*/ 340 h 600"/>
                <a:gd name="T76" fmla="*/ 186 w 628"/>
                <a:gd name="T77" fmla="*/ 330 h 600"/>
                <a:gd name="T78" fmla="*/ 196 w 628"/>
                <a:gd name="T79" fmla="*/ 323 h 600"/>
                <a:gd name="T80" fmla="*/ 216 w 628"/>
                <a:gd name="T81" fmla="*/ 295 h 600"/>
                <a:gd name="T82" fmla="*/ 219 w 628"/>
                <a:gd name="T83" fmla="*/ 281 h 600"/>
                <a:gd name="T84" fmla="*/ 219 w 628"/>
                <a:gd name="T85" fmla="*/ 258 h 600"/>
                <a:gd name="T86" fmla="*/ 214 w 628"/>
                <a:gd name="T87" fmla="*/ 241 h 600"/>
                <a:gd name="T88" fmla="*/ 208 w 628"/>
                <a:gd name="T89" fmla="*/ 231 h 600"/>
                <a:gd name="T90" fmla="*/ 195 w 628"/>
                <a:gd name="T91" fmla="*/ 217 h 600"/>
                <a:gd name="T92" fmla="*/ 186 w 628"/>
                <a:gd name="T93" fmla="*/ 210 h 600"/>
                <a:gd name="T94" fmla="*/ 151 w 628"/>
                <a:gd name="T95" fmla="*/ 200 h 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28" h="600">
                  <a:moveTo>
                    <a:pt x="425" y="224"/>
                  </a:moveTo>
                  <a:cubicBezTo>
                    <a:pt x="423" y="226"/>
                    <a:pt x="421" y="229"/>
                    <a:pt x="420" y="231"/>
                  </a:cubicBezTo>
                  <a:cubicBezTo>
                    <a:pt x="419" y="231"/>
                    <a:pt x="419" y="232"/>
                    <a:pt x="419" y="232"/>
                  </a:cubicBezTo>
                  <a:cubicBezTo>
                    <a:pt x="418" y="234"/>
                    <a:pt x="416" y="236"/>
                    <a:pt x="415" y="239"/>
                  </a:cubicBezTo>
                  <a:cubicBezTo>
                    <a:pt x="415" y="240"/>
                    <a:pt x="414" y="240"/>
                    <a:pt x="414" y="241"/>
                  </a:cubicBezTo>
                  <a:cubicBezTo>
                    <a:pt x="413" y="244"/>
                    <a:pt x="412" y="246"/>
                    <a:pt x="411" y="249"/>
                  </a:cubicBezTo>
                  <a:cubicBezTo>
                    <a:pt x="411" y="249"/>
                    <a:pt x="411" y="250"/>
                    <a:pt x="411" y="250"/>
                  </a:cubicBezTo>
                  <a:cubicBezTo>
                    <a:pt x="410" y="253"/>
                    <a:pt x="409" y="255"/>
                    <a:pt x="409" y="258"/>
                  </a:cubicBezTo>
                  <a:cubicBezTo>
                    <a:pt x="409" y="259"/>
                    <a:pt x="409" y="260"/>
                    <a:pt x="408" y="261"/>
                  </a:cubicBezTo>
                  <a:cubicBezTo>
                    <a:pt x="408" y="264"/>
                    <a:pt x="408" y="267"/>
                    <a:pt x="408" y="270"/>
                  </a:cubicBezTo>
                  <a:cubicBezTo>
                    <a:pt x="408" y="274"/>
                    <a:pt x="408" y="278"/>
                    <a:pt x="409" y="281"/>
                  </a:cubicBezTo>
                  <a:cubicBezTo>
                    <a:pt x="409" y="282"/>
                    <a:pt x="409" y="283"/>
                    <a:pt x="409" y="283"/>
                  </a:cubicBezTo>
                  <a:cubicBezTo>
                    <a:pt x="410" y="287"/>
                    <a:pt x="411" y="290"/>
                    <a:pt x="412" y="293"/>
                  </a:cubicBezTo>
                  <a:cubicBezTo>
                    <a:pt x="412" y="294"/>
                    <a:pt x="412" y="294"/>
                    <a:pt x="412" y="295"/>
                  </a:cubicBezTo>
                  <a:cubicBezTo>
                    <a:pt x="414" y="298"/>
                    <a:pt x="415" y="301"/>
                    <a:pt x="417" y="304"/>
                  </a:cubicBezTo>
                  <a:cubicBezTo>
                    <a:pt x="417" y="305"/>
                    <a:pt x="417" y="305"/>
                    <a:pt x="418" y="306"/>
                  </a:cubicBezTo>
                  <a:cubicBezTo>
                    <a:pt x="420" y="309"/>
                    <a:pt x="422" y="312"/>
                    <a:pt x="424" y="315"/>
                  </a:cubicBezTo>
                  <a:cubicBezTo>
                    <a:pt x="424" y="315"/>
                    <a:pt x="424" y="315"/>
                    <a:pt x="424" y="315"/>
                  </a:cubicBezTo>
                  <a:cubicBezTo>
                    <a:pt x="427" y="318"/>
                    <a:pt x="429" y="320"/>
                    <a:pt x="432" y="323"/>
                  </a:cubicBezTo>
                  <a:cubicBezTo>
                    <a:pt x="432" y="323"/>
                    <a:pt x="432" y="323"/>
                    <a:pt x="432" y="323"/>
                  </a:cubicBezTo>
                  <a:cubicBezTo>
                    <a:pt x="435" y="326"/>
                    <a:pt x="438" y="328"/>
                    <a:pt x="441" y="330"/>
                  </a:cubicBezTo>
                  <a:cubicBezTo>
                    <a:pt x="442" y="330"/>
                    <a:pt x="442" y="330"/>
                    <a:pt x="442" y="330"/>
                  </a:cubicBezTo>
                  <a:cubicBezTo>
                    <a:pt x="446" y="332"/>
                    <a:pt x="449" y="334"/>
                    <a:pt x="452" y="335"/>
                  </a:cubicBezTo>
                  <a:cubicBezTo>
                    <a:pt x="453" y="335"/>
                    <a:pt x="453" y="335"/>
                    <a:pt x="453" y="335"/>
                  </a:cubicBezTo>
                  <a:cubicBezTo>
                    <a:pt x="461" y="338"/>
                    <a:pt x="469" y="340"/>
                    <a:pt x="478" y="340"/>
                  </a:cubicBezTo>
                  <a:cubicBezTo>
                    <a:pt x="516" y="340"/>
                    <a:pt x="547" y="309"/>
                    <a:pt x="547" y="270"/>
                  </a:cubicBezTo>
                  <a:cubicBezTo>
                    <a:pt x="547" y="231"/>
                    <a:pt x="516" y="200"/>
                    <a:pt x="478" y="200"/>
                  </a:cubicBezTo>
                  <a:cubicBezTo>
                    <a:pt x="468" y="200"/>
                    <a:pt x="458" y="202"/>
                    <a:pt x="450" y="206"/>
                  </a:cubicBezTo>
                  <a:cubicBezTo>
                    <a:pt x="450" y="206"/>
                    <a:pt x="450" y="206"/>
                    <a:pt x="450" y="206"/>
                  </a:cubicBezTo>
                  <a:cubicBezTo>
                    <a:pt x="449" y="206"/>
                    <a:pt x="449" y="206"/>
                    <a:pt x="449" y="206"/>
                  </a:cubicBezTo>
                  <a:cubicBezTo>
                    <a:pt x="446" y="208"/>
                    <a:pt x="444" y="209"/>
                    <a:pt x="442" y="210"/>
                  </a:cubicBezTo>
                  <a:cubicBezTo>
                    <a:pt x="441" y="210"/>
                    <a:pt x="441" y="211"/>
                    <a:pt x="440" y="211"/>
                  </a:cubicBezTo>
                  <a:cubicBezTo>
                    <a:pt x="438" y="213"/>
                    <a:pt x="435" y="215"/>
                    <a:pt x="433" y="216"/>
                  </a:cubicBezTo>
                  <a:cubicBezTo>
                    <a:pt x="433" y="217"/>
                    <a:pt x="432" y="217"/>
                    <a:pt x="432" y="217"/>
                  </a:cubicBezTo>
                  <a:cubicBezTo>
                    <a:pt x="430" y="219"/>
                    <a:pt x="428" y="221"/>
                    <a:pt x="426" y="223"/>
                  </a:cubicBezTo>
                  <a:cubicBezTo>
                    <a:pt x="426" y="223"/>
                    <a:pt x="425" y="224"/>
                    <a:pt x="425" y="224"/>
                  </a:cubicBezTo>
                  <a:close/>
                  <a:moveTo>
                    <a:pt x="314" y="140"/>
                  </a:moveTo>
                  <a:lnTo>
                    <a:pt x="314" y="140"/>
                  </a:lnTo>
                  <a:cubicBezTo>
                    <a:pt x="353" y="140"/>
                    <a:pt x="384" y="108"/>
                    <a:pt x="384" y="70"/>
                  </a:cubicBezTo>
                  <a:cubicBezTo>
                    <a:pt x="384" y="31"/>
                    <a:pt x="353" y="0"/>
                    <a:pt x="314" y="0"/>
                  </a:cubicBezTo>
                  <a:cubicBezTo>
                    <a:pt x="275" y="0"/>
                    <a:pt x="244" y="31"/>
                    <a:pt x="244" y="70"/>
                  </a:cubicBezTo>
                  <a:cubicBezTo>
                    <a:pt x="244" y="108"/>
                    <a:pt x="275" y="140"/>
                    <a:pt x="314" y="140"/>
                  </a:cubicBezTo>
                  <a:close/>
                  <a:moveTo>
                    <a:pt x="379" y="336"/>
                  </a:moveTo>
                  <a:lnTo>
                    <a:pt x="379" y="336"/>
                  </a:lnTo>
                  <a:lnTo>
                    <a:pt x="379" y="283"/>
                  </a:lnTo>
                  <a:cubicBezTo>
                    <a:pt x="379" y="279"/>
                    <a:pt x="378" y="274"/>
                    <a:pt x="378" y="270"/>
                  </a:cubicBezTo>
                  <a:cubicBezTo>
                    <a:pt x="378" y="266"/>
                    <a:pt x="379" y="262"/>
                    <a:pt x="379" y="257"/>
                  </a:cubicBezTo>
                  <a:lnTo>
                    <a:pt x="379" y="254"/>
                  </a:lnTo>
                  <a:lnTo>
                    <a:pt x="380" y="254"/>
                  </a:lnTo>
                  <a:cubicBezTo>
                    <a:pt x="385" y="223"/>
                    <a:pt x="404" y="197"/>
                    <a:pt x="431" y="183"/>
                  </a:cubicBezTo>
                  <a:cubicBezTo>
                    <a:pt x="412" y="165"/>
                    <a:pt x="387" y="154"/>
                    <a:pt x="359" y="154"/>
                  </a:cubicBezTo>
                  <a:lnTo>
                    <a:pt x="269" y="154"/>
                  </a:lnTo>
                  <a:cubicBezTo>
                    <a:pt x="241" y="154"/>
                    <a:pt x="216" y="165"/>
                    <a:pt x="197" y="183"/>
                  </a:cubicBezTo>
                  <a:cubicBezTo>
                    <a:pt x="228" y="199"/>
                    <a:pt x="250" y="232"/>
                    <a:pt x="250" y="270"/>
                  </a:cubicBezTo>
                  <a:cubicBezTo>
                    <a:pt x="250" y="278"/>
                    <a:pt x="249" y="285"/>
                    <a:pt x="247" y="293"/>
                  </a:cubicBezTo>
                  <a:lnTo>
                    <a:pt x="247" y="335"/>
                  </a:lnTo>
                  <a:cubicBezTo>
                    <a:pt x="276" y="347"/>
                    <a:pt x="299" y="369"/>
                    <a:pt x="314" y="396"/>
                  </a:cubicBezTo>
                  <a:cubicBezTo>
                    <a:pt x="328" y="369"/>
                    <a:pt x="352" y="348"/>
                    <a:pt x="379" y="336"/>
                  </a:cubicBezTo>
                  <a:close/>
                  <a:moveTo>
                    <a:pt x="282" y="400"/>
                  </a:moveTo>
                  <a:lnTo>
                    <a:pt x="282" y="400"/>
                  </a:lnTo>
                  <a:cubicBezTo>
                    <a:pt x="280" y="397"/>
                    <a:pt x="278" y="394"/>
                    <a:pt x="275" y="391"/>
                  </a:cubicBezTo>
                  <a:cubicBezTo>
                    <a:pt x="275" y="390"/>
                    <a:pt x="274" y="390"/>
                    <a:pt x="274" y="390"/>
                  </a:cubicBezTo>
                  <a:cubicBezTo>
                    <a:pt x="272" y="387"/>
                    <a:pt x="270" y="385"/>
                    <a:pt x="267" y="382"/>
                  </a:cubicBezTo>
                  <a:cubicBezTo>
                    <a:pt x="267" y="382"/>
                    <a:pt x="266" y="382"/>
                    <a:pt x="266" y="381"/>
                  </a:cubicBezTo>
                  <a:cubicBezTo>
                    <a:pt x="263" y="379"/>
                    <a:pt x="261" y="377"/>
                    <a:pt x="258" y="375"/>
                  </a:cubicBezTo>
                  <a:cubicBezTo>
                    <a:pt x="257" y="374"/>
                    <a:pt x="257" y="374"/>
                    <a:pt x="257" y="374"/>
                  </a:cubicBezTo>
                  <a:cubicBezTo>
                    <a:pt x="247" y="367"/>
                    <a:pt x="237" y="362"/>
                    <a:pt x="225" y="359"/>
                  </a:cubicBezTo>
                  <a:cubicBezTo>
                    <a:pt x="223" y="358"/>
                    <a:pt x="220" y="357"/>
                    <a:pt x="218" y="357"/>
                  </a:cubicBezTo>
                  <a:cubicBezTo>
                    <a:pt x="217" y="356"/>
                    <a:pt x="215" y="356"/>
                    <a:pt x="214" y="356"/>
                  </a:cubicBezTo>
                  <a:cubicBezTo>
                    <a:pt x="212" y="356"/>
                    <a:pt x="210" y="355"/>
                    <a:pt x="208" y="355"/>
                  </a:cubicBezTo>
                  <a:cubicBezTo>
                    <a:pt x="207" y="355"/>
                    <a:pt x="206" y="355"/>
                    <a:pt x="205" y="355"/>
                  </a:cubicBezTo>
                  <a:cubicBezTo>
                    <a:pt x="202" y="354"/>
                    <a:pt x="199" y="354"/>
                    <a:pt x="195" y="354"/>
                  </a:cubicBezTo>
                  <a:lnTo>
                    <a:pt x="105" y="354"/>
                  </a:lnTo>
                  <a:cubicBezTo>
                    <a:pt x="47" y="354"/>
                    <a:pt x="0" y="401"/>
                    <a:pt x="0" y="460"/>
                  </a:cubicBezTo>
                  <a:lnTo>
                    <a:pt x="0" y="600"/>
                  </a:lnTo>
                  <a:lnTo>
                    <a:pt x="62" y="600"/>
                  </a:lnTo>
                  <a:lnTo>
                    <a:pt x="62" y="454"/>
                  </a:lnTo>
                  <a:lnTo>
                    <a:pt x="83" y="454"/>
                  </a:lnTo>
                  <a:lnTo>
                    <a:pt x="83" y="600"/>
                  </a:lnTo>
                  <a:lnTo>
                    <a:pt x="216" y="600"/>
                  </a:lnTo>
                  <a:lnTo>
                    <a:pt x="216" y="454"/>
                  </a:lnTo>
                  <a:lnTo>
                    <a:pt x="237" y="454"/>
                  </a:lnTo>
                  <a:lnTo>
                    <a:pt x="237" y="600"/>
                  </a:lnTo>
                  <a:lnTo>
                    <a:pt x="301" y="600"/>
                  </a:lnTo>
                  <a:lnTo>
                    <a:pt x="301" y="460"/>
                  </a:lnTo>
                  <a:cubicBezTo>
                    <a:pt x="301" y="437"/>
                    <a:pt x="294" y="417"/>
                    <a:pt x="282" y="400"/>
                  </a:cubicBezTo>
                  <a:cubicBezTo>
                    <a:pt x="282" y="400"/>
                    <a:pt x="282" y="400"/>
                    <a:pt x="282" y="400"/>
                  </a:cubicBezTo>
                  <a:close/>
                  <a:moveTo>
                    <a:pt x="523" y="354"/>
                  </a:moveTo>
                  <a:lnTo>
                    <a:pt x="523" y="354"/>
                  </a:lnTo>
                  <a:lnTo>
                    <a:pt x="433" y="354"/>
                  </a:lnTo>
                  <a:cubicBezTo>
                    <a:pt x="429" y="354"/>
                    <a:pt x="426" y="354"/>
                    <a:pt x="423" y="355"/>
                  </a:cubicBezTo>
                  <a:cubicBezTo>
                    <a:pt x="422" y="355"/>
                    <a:pt x="421" y="355"/>
                    <a:pt x="420" y="355"/>
                  </a:cubicBezTo>
                  <a:cubicBezTo>
                    <a:pt x="418" y="355"/>
                    <a:pt x="415" y="356"/>
                    <a:pt x="413" y="356"/>
                  </a:cubicBezTo>
                  <a:cubicBezTo>
                    <a:pt x="412" y="356"/>
                    <a:pt x="411" y="356"/>
                    <a:pt x="410" y="357"/>
                  </a:cubicBezTo>
                  <a:cubicBezTo>
                    <a:pt x="408" y="357"/>
                    <a:pt x="405" y="358"/>
                    <a:pt x="403" y="358"/>
                  </a:cubicBezTo>
                  <a:cubicBezTo>
                    <a:pt x="387" y="363"/>
                    <a:pt x="373" y="371"/>
                    <a:pt x="361" y="382"/>
                  </a:cubicBezTo>
                  <a:cubicBezTo>
                    <a:pt x="361" y="382"/>
                    <a:pt x="361" y="382"/>
                    <a:pt x="361" y="383"/>
                  </a:cubicBezTo>
                  <a:cubicBezTo>
                    <a:pt x="358" y="385"/>
                    <a:pt x="356" y="388"/>
                    <a:pt x="353" y="390"/>
                  </a:cubicBezTo>
                  <a:cubicBezTo>
                    <a:pt x="353" y="390"/>
                    <a:pt x="353" y="391"/>
                    <a:pt x="353" y="391"/>
                  </a:cubicBezTo>
                  <a:cubicBezTo>
                    <a:pt x="337" y="409"/>
                    <a:pt x="327" y="433"/>
                    <a:pt x="327" y="460"/>
                  </a:cubicBezTo>
                  <a:lnTo>
                    <a:pt x="327" y="600"/>
                  </a:lnTo>
                  <a:lnTo>
                    <a:pt x="389" y="600"/>
                  </a:lnTo>
                  <a:lnTo>
                    <a:pt x="389" y="454"/>
                  </a:lnTo>
                  <a:lnTo>
                    <a:pt x="410" y="454"/>
                  </a:lnTo>
                  <a:lnTo>
                    <a:pt x="410" y="600"/>
                  </a:lnTo>
                  <a:lnTo>
                    <a:pt x="543" y="600"/>
                  </a:lnTo>
                  <a:lnTo>
                    <a:pt x="543" y="454"/>
                  </a:lnTo>
                  <a:lnTo>
                    <a:pt x="564" y="454"/>
                  </a:lnTo>
                  <a:lnTo>
                    <a:pt x="564" y="600"/>
                  </a:lnTo>
                  <a:lnTo>
                    <a:pt x="628" y="600"/>
                  </a:lnTo>
                  <a:lnTo>
                    <a:pt x="628" y="460"/>
                  </a:lnTo>
                  <a:cubicBezTo>
                    <a:pt x="628" y="401"/>
                    <a:pt x="581" y="354"/>
                    <a:pt x="523" y="354"/>
                  </a:cubicBezTo>
                  <a:close/>
                  <a:moveTo>
                    <a:pt x="151" y="340"/>
                  </a:moveTo>
                  <a:lnTo>
                    <a:pt x="151" y="340"/>
                  </a:lnTo>
                  <a:cubicBezTo>
                    <a:pt x="159" y="340"/>
                    <a:pt x="167" y="338"/>
                    <a:pt x="175" y="335"/>
                  </a:cubicBezTo>
                  <a:cubicBezTo>
                    <a:pt x="175" y="335"/>
                    <a:pt x="175" y="335"/>
                    <a:pt x="176" y="335"/>
                  </a:cubicBezTo>
                  <a:cubicBezTo>
                    <a:pt x="179" y="334"/>
                    <a:pt x="183" y="332"/>
                    <a:pt x="186" y="330"/>
                  </a:cubicBezTo>
                  <a:cubicBezTo>
                    <a:pt x="186" y="330"/>
                    <a:pt x="186" y="330"/>
                    <a:pt x="186" y="330"/>
                  </a:cubicBezTo>
                  <a:cubicBezTo>
                    <a:pt x="190" y="328"/>
                    <a:pt x="193" y="326"/>
                    <a:pt x="196" y="323"/>
                  </a:cubicBezTo>
                  <a:cubicBezTo>
                    <a:pt x="196" y="323"/>
                    <a:pt x="196" y="323"/>
                    <a:pt x="196" y="323"/>
                  </a:cubicBezTo>
                  <a:cubicBezTo>
                    <a:pt x="202" y="318"/>
                    <a:pt x="206" y="312"/>
                    <a:pt x="210" y="306"/>
                  </a:cubicBezTo>
                  <a:cubicBezTo>
                    <a:pt x="211" y="305"/>
                    <a:pt x="211" y="305"/>
                    <a:pt x="211" y="304"/>
                  </a:cubicBezTo>
                  <a:cubicBezTo>
                    <a:pt x="213" y="301"/>
                    <a:pt x="214" y="298"/>
                    <a:pt x="216" y="295"/>
                  </a:cubicBezTo>
                  <a:cubicBezTo>
                    <a:pt x="216" y="294"/>
                    <a:pt x="216" y="294"/>
                    <a:pt x="216" y="293"/>
                  </a:cubicBezTo>
                  <a:cubicBezTo>
                    <a:pt x="217" y="290"/>
                    <a:pt x="218" y="287"/>
                    <a:pt x="219" y="283"/>
                  </a:cubicBezTo>
                  <a:cubicBezTo>
                    <a:pt x="219" y="282"/>
                    <a:pt x="219" y="282"/>
                    <a:pt x="219" y="281"/>
                  </a:cubicBezTo>
                  <a:cubicBezTo>
                    <a:pt x="220" y="278"/>
                    <a:pt x="220" y="274"/>
                    <a:pt x="220" y="270"/>
                  </a:cubicBezTo>
                  <a:cubicBezTo>
                    <a:pt x="220" y="267"/>
                    <a:pt x="220" y="264"/>
                    <a:pt x="220" y="261"/>
                  </a:cubicBezTo>
                  <a:cubicBezTo>
                    <a:pt x="219" y="260"/>
                    <a:pt x="219" y="259"/>
                    <a:pt x="219" y="258"/>
                  </a:cubicBezTo>
                  <a:cubicBezTo>
                    <a:pt x="219" y="255"/>
                    <a:pt x="218" y="252"/>
                    <a:pt x="217" y="250"/>
                  </a:cubicBezTo>
                  <a:cubicBezTo>
                    <a:pt x="217" y="249"/>
                    <a:pt x="217" y="249"/>
                    <a:pt x="217" y="249"/>
                  </a:cubicBezTo>
                  <a:cubicBezTo>
                    <a:pt x="216" y="246"/>
                    <a:pt x="215" y="244"/>
                    <a:pt x="214" y="241"/>
                  </a:cubicBezTo>
                  <a:cubicBezTo>
                    <a:pt x="214" y="240"/>
                    <a:pt x="213" y="240"/>
                    <a:pt x="213" y="239"/>
                  </a:cubicBezTo>
                  <a:cubicBezTo>
                    <a:pt x="212" y="236"/>
                    <a:pt x="210" y="234"/>
                    <a:pt x="209" y="231"/>
                  </a:cubicBezTo>
                  <a:lnTo>
                    <a:pt x="208" y="231"/>
                  </a:lnTo>
                  <a:cubicBezTo>
                    <a:pt x="207" y="229"/>
                    <a:pt x="205" y="226"/>
                    <a:pt x="203" y="224"/>
                  </a:cubicBezTo>
                  <a:cubicBezTo>
                    <a:pt x="203" y="224"/>
                    <a:pt x="202" y="223"/>
                    <a:pt x="202" y="223"/>
                  </a:cubicBezTo>
                  <a:cubicBezTo>
                    <a:pt x="200" y="221"/>
                    <a:pt x="198" y="219"/>
                    <a:pt x="195" y="217"/>
                  </a:cubicBezTo>
                  <a:cubicBezTo>
                    <a:pt x="195" y="217"/>
                    <a:pt x="195" y="217"/>
                    <a:pt x="195" y="216"/>
                  </a:cubicBezTo>
                  <a:cubicBezTo>
                    <a:pt x="193" y="215"/>
                    <a:pt x="190" y="213"/>
                    <a:pt x="188" y="211"/>
                  </a:cubicBezTo>
                  <a:cubicBezTo>
                    <a:pt x="187" y="211"/>
                    <a:pt x="187" y="210"/>
                    <a:pt x="186" y="210"/>
                  </a:cubicBezTo>
                  <a:cubicBezTo>
                    <a:pt x="184" y="209"/>
                    <a:pt x="181" y="207"/>
                    <a:pt x="179" y="206"/>
                  </a:cubicBezTo>
                  <a:cubicBezTo>
                    <a:pt x="179" y="206"/>
                    <a:pt x="178" y="206"/>
                    <a:pt x="178" y="206"/>
                  </a:cubicBezTo>
                  <a:cubicBezTo>
                    <a:pt x="170" y="202"/>
                    <a:pt x="160" y="200"/>
                    <a:pt x="151" y="200"/>
                  </a:cubicBezTo>
                  <a:cubicBezTo>
                    <a:pt x="112" y="200"/>
                    <a:pt x="81" y="231"/>
                    <a:pt x="81" y="270"/>
                  </a:cubicBezTo>
                  <a:cubicBezTo>
                    <a:pt x="81" y="309"/>
                    <a:pt x="112" y="340"/>
                    <a:pt x="151" y="340"/>
                  </a:cubicBezTo>
                  <a:close/>
                </a:path>
              </a:pathLst>
            </a:custGeom>
            <a:solidFill>
              <a:srgbClr val="C1BAB8"/>
            </a:solidFill>
            <a:ln>
              <a:noFill/>
            </a:ln>
          </p:spPr>
          <p:txBody>
            <a:bodyPr vert="horz" wrap="square" lIns="91440" tIns="45720" rIns="91440" bIns="45720" numCol="1" anchor="t" anchorCtr="0" compatLnSpc="1"/>
            <a:lstStyle/>
            <a:p>
              <a:endParaRPr lang="zh-CN" altLang="en-US">
                <a:solidFill>
                  <a:schemeClr val="tx1">
                    <a:lumMod val="75000"/>
                    <a:lumOff val="25000"/>
                  </a:schemeClr>
                </a:solidFill>
                <a:cs typeface="+mn-ea"/>
                <a:sym typeface="+mn-lt"/>
              </a:endParaRPr>
            </a:p>
          </p:txBody>
        </p:sp>
      </p:grpSp>
      <p:grpSp>
        <p:nvGrpSpPr>
          <p:cNvPr id="28" name="组合 27"/>
          <p:cNvGrpSpPr/>
          <p:nvPr/>
        </p:nvGrpSpPr>
        <p:grpSpPr>
          <a:xfrm>
            <a:off x="908548" y="4025804"/>
            <a:ext cx="4533885" cy="1273987"/>
            <a:chOff x="1058450" y="4595430"/>
            <a:chExt cx="4533885" cy="1273987"/>
          </a:xfrm>
        </p:grpSpPr>
        <p:sp>
          <p:nvSpPr>
            <p:cNvPr id="58" name="圆角矩形 57"/>
            <p:cNvSpPr/>
            <p:nvPr/>
          </p:nvSpPr>
          <p:spPr>
            <a:xfrm rot="16200000" flipH="1">
              <a:off x="2688399" y="2965481"/>
              <a:ext cx="1273987" cy="4533885"/>
            </a:xfrm>
            <a:prstGeom prst="roundRect">
              <a:avLst>
                <a:gd name="adj" fmla="val 50000"/>
              </a:avLst>
            </a:prstGeom>
            <a:gradFill>
              <a:gsLst>
                <a:gs pos="0">
                  <a:srgbClr val="E4E4E4"/>
                </a:gs>
                <a:gs pos="100000">
                  <a:srgbClr val="FEFEFE"/>
                </a:gs>
              </a:gsLst>
              <a:lin ang="10800000" scaled="0"/>
            </a:gra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sp>
          <p:nvSpPr>
            <p:cNvPr id="59" name="任意多边形 58"/>
            <p:cNvSpPr/>
            <p:nvPr/>
          </p:nvSpPr>
          <p:spPr>
            <a:xfrm rot="16200000" flipH="1">
              <a:off x="1916233" y="5000165"/>
              <a:ext cx="951291" cy="461298"/>
            </a:xfrm>
            <a:custGeom>
              <a:avLst/>
              <a:gdLst>
                <a:gd name="connsiteX0" fmla="*/ 573942 w 1147884"/>
                <a:gd name="connsiteY0" fmla="*/ 0 h 556630"/>
                <a:gd name="connsiteX1" fmla="*/ 1138125 w 1147884"/>
                <a:gd name="connsiteY1" fmla="*/ 459823 h 556630"/>
                <a:gd name="connsiteX2" fmla="*/ 1147884 w 1147884"/>
                <a:gd name="connsiteY2" fmla="*/ 556630 h 556630"/>
                <a:gd name="connsiteX3" fmla="*/ 0 w 1147884"/>
                <a:gd name="connsiteY3" fmla="*/ 556630 h 556630"/>
                <a:gd name="connsiteX4" fmla="*/ 9759 w 1147884"/>
                <a:gd name="connsiteY4" fmla="*/ 459823 h 556630"/>
                <a:gd name="connsiteX5" fmla="*/ 573942 w 1147884"/>
                <a:gd name="connsiteY5" fmla="*/ 0 h 556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7884" h="556630">
                  <a:moveTo>
                    <a:pt x="573942" y="0"/>
                  </a:moveTo>
                  <a:cubicBezTo>
                    <a:pt x="852237" y="0"/>
                    <a:pt x="1084426" y="197403"/>
                    <a:pt x="1138125" y="459823"/>
                  </a:cubicBezTo>
                  <a:lnTo>
                    <a:pt x="1147884" y="556630"/>
                  </a:lnTo>
                  <a:lnTo>
                    <a:pt x="0" y="556630"/>
                  </a:lnTo>
                  <a:lnTo>
                    <a:pt x="9759" y="459823"/>
                  </a:lnTo>
                  <a:cubicBezTo>
                    <a:pt x="63458" y="197403"/>
                    <a:pt x="295648" y="0"/>
                    <a:pt x="573942" y="0"/>
                  </a:cubicBezTo>
                  <a:close/>
                </a:path>
              </a:pathLst>
            </a:custGeom>
            <a:solidFill>
              <a:srgbClr val="8A7D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sp>
          <p:nvSpPr>
            <p:cNvPr id="60" name="矩形 59"/>
            <p:cNvSpPr/>
            <p:nvPr/>
          </p:nvSpPr>
          <p:spPr>
            <a:xfrm rot="16200000" flipH="1" flipV="1">
              <a:off x="3318242" y="4059455"/>
              <a:ext cx="954508" cy="2345938"/>
            </a:xfrm>
            <a:prstGeom prst="rect">
              <a:avLst/>
            </a:prstGeom>
            <a:solidFill>
              <a:srgbClr val="8A7D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sp>
          <p:nvSpPr>
            <p:cNvPr id="61" name="任意多边形 60"/>
            <p:cNvSpPr/>
            <p:nvPr/>
          </p:nvSpPr>
          <p:spPr>
            <a:xfrm rot="16200000" flipH="1" flipV="1">
              <a:off x="4719793" y="5000165"/>
              <a:ext cx="951291" cy="461298"/>
            </a:xfrm>
            <a:custGeom>
              <a:avLst/>
              <a:gdLst>
                <a:gd name="connsiteX0" fmla="*/ 573942 w 1147884"/>
                <a:gd name="connsiteY0" fmla="*/ 0 h 556630"/>
                <a:gd name="connsiteX1" fmla="*/ 1138125 w 1147884"/>
                <a:gd name="connsiteY1" fmla="*/ 459823 h 556630"/>
                <a:gd name="connsiteX2" fmla="*/ 1147884 w 1147884"/>
                <a:gd name="connsiteY2" fmla="*/ 556630 h 556630"/>
                <a:gd name="connsiteX3" fmla="*/ 0 w 1147884"/>
                <a:gd name="connsiteY3" fmla="*/ 556630 h 556630"/>
                <a:gd name="connsiteX4" fmla="*/ 9759 w 1147884"/>
                <a:gd name="connsiteY4" fmla="*/ 459823 h 556630"/>
                <a:gd name="connsiteX5" fmla="*/ 573942 w 1147884"/>
                <a:gd name="connsiteY5" fmla="*/ 0 h 556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7884" h="556630">
                  <a:moveTo>
                    <a:pt x="573942" y="0"/>
                  </a:moveTo>
                  <a:cubicBezTo>
                    <a:pt x="852237" y="0"/>
                    <a:pt x="1084426" y="197403"/>
                    <a:pt x="1138125" y="459823"/>
                  </a:cubicBezTo>
                  <a:lnTo>
                    <a:pt x="1147884" y="556630"/>
                  </a:lnTo>
                  <a:lnTo>
                    <a:pt x="0" y="556630"/>
                  </a:lnTo>
                  <a:lnTo>
                    <a:pt x="9759" y="459823"/>
                  </a:lnTo>
                  <a:cubicBezTo>
                    <a:pt x="63458" y="197403"/>
                    <a:pt x="295648" y="0"/>
                    <a:pt x="573942" y="0"/>
                  </a:cubicBezTo>
                  <a:close/>
                </a:path>
              </a:pathLst>
            </a:custGeom>
            <a:solidFill>
              <a:srgbClr val="8A7D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sp>
          <p:nvSpPr>
            <p:cNvPr id="63" name="文本框 62"/>
            <p:cNvSpPr txBox="1"/>
            <p:nvPr/>
          </p:nvSpPr>
          <p:spPr>
            <a:xfrm>
              <a:off x="2653596" y="4857960"/>
              <a:ext cx="2339102" cy="769441"/>
            </a:xfrm>
            <a:prstGeom prst="rect">
              <a:avLst/>
            </a:prstGeom>
            <a:noFill/>
            <a:effectLst/>
          </p:spPr>
          <p:txBody>
            <a:bodyPr wrap="none" rtlCol="0">
              <a:spAutoFit/>
            </a:bodyPr>
            <a:lstStyle/>
            <a:p>
              <a:r>
                <a:rPr lang="zh-CN" altLang="en-US" sz="2000" dirty="0">
                  <a:solidFill>
                    <a:schemeClr val="bg1"/>
                  </a:solidFill>
                  <a:cs typeface="+mn-ea"/>
                  <a:sym typeface="+mn-lt"/>
                </a:rPr>
                <a:t>单击此处输入标题</a:t>
              </a:r>
              <a:endParaRPr lang="en-US" altLang="zh-CN" sz="2000" dirty="0">
                <a:solidFill>
                  <a:schemeClr val="bg1"/>
                </a:solidFill>
                <a:cs typeface="+mn-ea"/>
                <a:sym typeface="+mn-lt"/>
              </a:endParaRPr>
            </a:p>
            <a:p>
              <a:r>
                <a:rPr lang="zh-CN" altLang="en-US" sz="1200" dirty="0">
                  <a:solidFill>
                    <a:schemeClr val="bg1"/>
                  </a:solidFill>
                  <a:cs typeface="+mn-ea"/>
                  <a:sym typeface="+mn-lt"/>
                </a:rPr>
                <a:t>请在这里输入您的主要叙述内容</a:t>
              </a:r>
              <a:endParaRPr lang="en-US" altLang="zh-CN" sz="1200" dirty="0">
                <a:solidFill>
                  <a:schemeClr val="bg1"/>
                </a:solidFill>
                <a:cs typeface="+mn-ea"/>
                <a:sym typeface="+mn-lt"/>
              </a:endParaRPr>
            </a:p>
            <a:p>
              <a:r>
                <a:rPr lang="zh-CN" altLang="en-US" sz="1200" dirty="0">
                  <a:solidFill>
                    <a:schemeClr val="bg1"/>
                  </a:solidFill>
                  <a:cs typeface="+mn-ea"/>
                  <a:sym typeface="+mn-lt"/>
                </a:rPr>
                <a:t>请在这里输入您的主要叙述内容</a:t>
              </a:r>
              <a:endParaRPr lang="en-US" altLang="zh-CN" sz="1200" dirty="0">
                <a:solidFill>
                  <a:schemeClr val="bg1"/>
                </a:solidFill>
                <a:cs typeface="+mn-ea"/>
                <a:sym typeface="+mn-lt"/>
              </a:endParaRPr>
            </a:p>
          </p:txBody>
        </p:sp>
        <p:sp>
          <p:nvSpPr>
            <p:cNvPr id="68" name="Freeform 26"/>
            <p:cNvSpPr>
              <a:spLocks noEditPoints="1"/>
            </p:cNvSpPr>
            <p:nvPr/>
          </p:nvSpPr>
          <p:spPr bwMode="auto">
            <a:xfrm>
              <a:off x="1418118" y="5004480"/>
              <a:ext cx="453440" cy="476399"/>
            </a:xfrm>
            <a:custGeom>
              <a:avLst/>
              <a:gdLst>
                <a:gd name="T0" fmla="*/ 139 w 577"/>
                <a:gd name="T1" fmla="*/ 87 h 609"/>
                <a:gd name="T2" fmla="*/ 27 w 577"/>
                <a:gd name="T3" fmla="*/ 87 h 609"/>
                <a:gd name="T4" fmla="*/ 27 w 577"/>
                <a:gd name="T5" fmla="*/ 48 h 609"/>
                <a:gd name="T6" fmla="*/ 139 w 577"/>
                <a:gd name="T7" fmla="*/ 48 h 609"/>
                <a:gd name="T8" fmla="*/ 139 w 577"/>
                <a:gd name="T9" fmla="*/ 87 h 609"/>
                <a:gd name="T10" fmla="*/ 139 w 577"/>
                <a:gd name="T11" fmla="*/ 179 h 609"/>
                <a:gd name="T12" fmla="*/ 27 w 577"/>
                <a:gd name="T13" fmla="*/ 179 h 609"/>
                <a:gd name="T14" fmla="*/ 27 w 577"/>
                <a:gd name="T15" fmla="*/ 140 h 609"/>
                <a:gd name="T16" fmla="*/ 139 w 577"/>
                <a:gd name="T17" fmla="*/ 140 h 609"/>
                <a:gd name="T18" fmla="*/ 139 w 577"/>
                <a:gd name="T19" fmla="*/ 179 h 609"/>
                <a:gd name="T20" fmla="*/ 139 w 577"/>
                <a:gd name="T21" fmla="*/ 271 h 609"/>
                <a:gd name="T22" fmla="*/ 27 w 577"/>
                <a:gd name="T23" fmla="*/ 271 h 609"/>
                <a:gd name="T24" fmla="*/ 27 w 577"/>
                <a:gd name="T25" fmla="*/ 232 h 609"/>
                <a:gd name="T26" fmla="*/ 139 w 577"/>
                <a:gd name="T27" fmla="*/ 232 h 609"/>
                <a:gd name="T28" fmla="*/ 139 w 577"/>
                <a:gd name="T29" fmla="*/ 271 h 609"/>
                <a:gd name="T30" fmla="*/ 0 w 577"/>
                <a:gd name="T31" fmla="*/ 609 h 609"/>
                <a:gd name="T32" fmla="*/ 166 w 577"/>
                <a:gd name="T33" fmla="*/ 609 h 609"/>
                <a:gd name="T34" fmla="*/ 166 w 577"/>
                <a:gd name="T35" fmla="*/ 0 h 609"/>
                <a:gd name="T36" fmla="*/ 0 w 577"/>
                <a:gd name="T37" fmla="*/ 0 h 609"/>
                <a:gd name="T38" fmla="*/ 0 w 577"/>
                <a:gd name="T39" fmla="*/ 609 h 609"/>
                <a:gd name="T40" fmla="*/ 344 w 577"/>
                <a:gd name="T41" fmla="*/ 87 h 609"/>
                <a:gd name="T42" fmla="*/ 232 w 577"/>
                <a:gd name="T43" fmla="*/ 87 h 609"/>
                <a:gd name="T44" fmla="*/ 232 w 577"/>
                <a:gd name="T45" fmla="*/ 48 h 609"/>
                <a:gd name="T46" fmla="*/ 344 w 577"/>
                <a:gd name="T47" fmla="*/ 48 h 609"/>
                <a:gd name="T48" fmla="*/ 344 w 577"/>
                <a:gd name="T49" fmla="*/ 87 h 609"/>
                <a:gd name="T50" fmla="*/ 344 w 577"/>
                <a:gd name="T51" fmla="*/ 179 h 609"/>
                <a:gd name="T52" fmla="*/ 232 w 577"/>
                <a:gd name="T53" fmla="*/ 179 h 609"/>
                <a:gd name="T54" fmla="*/ 232 w 577"/>
                <a:gd name="T55" fmla="*/ 140 h 609"/>
                <a:gd name="T56" fmla="*/ 344 w 577"/>
                <a:gd name="T57" fmla="*/ 140 h 609"/>
                <a:gd name="T58" fmla="*/ 344 w 577"/>
                <a:gd name="T59" fmla="*/ 179 h 609"/>
                <a:gd name="T60" fmla="*/ 344 w 577"/>
                <a:gd name="T61" fmla="*/ 271 h 609"/>
                <a:gd name="T62" fmla="*/ 232 w 577"/>
                <a:gd name="T63" fmla="*/ 271 h 609"/>
                <a:gd name="T64" fmla="*/ 232 w 577"/>
                <a:gd name="T65" fmla="*/ 232 h 609"/>
                <a:gd name="T66" fmla="*/ 344 w 577"/>
                <a:gd name="T67" fmla="*/ 232 h 609"/>
                <a:gd name="T68" fmla="*/ 344 w 577"/>
                <a:gd name="T69" fmla="*/ 271 h 609"/>
                <a:gd name="T70" fmla="*/ 205 w 577"/>
                <a:gd name="T71" fmla="*/ 609 h 609"/>
                <a:gd name="T72" fmla="*/ 371 w 577"/>
                <a:gd name="T73" fmla="*/ 609 h 609"/>
                <a:gd name="T74" fmla="*/ 371 w 577"/>
                <a:gd name="T75" fmla="*/ 0 h 609"/>
                <a:gd name="T76" fmla="*/ 205 w 577"/>
                <a:gd name="T77" fmla="*/ 0 h 609"/>
                <a:gd name="T78" fmla="*/ 205 w 577"/>
                <a:gd name="T79" fmla="*/ 609 h 609"/>
                <a:gd name="T80" fmla="*/ 549 w 577"/>
                <a:gd name="T81" fmla="*/ 87 h 609"/>
                <a:gd name="T82" fmla="*/ 437 w 577"/>
                <a:gd name="T83" fmla="*/ 87 h 609"/>
                <a:gd name="T84" fmla="*/ 437 w 577"/>
                <a:gd name="T85" fmla="*/ 48 h 609"/>
                <a:gd name="T86" fmla="*/ 549 w 577"/>
                <a:gd name="T87" fmla="*/ 48 h 609"/>
                <a:gd name="T88" fmla="*/ 549 w 577"/>
                <a:gd name="T89" fmla="*/ 87 h 609"/>
                <a:gd name="T90" fmla="*/ 549 w 577"/>
                <a:gd name="T91" fmla="*/ 179 h 609"/>
                <a:gd name="T92" fmla="*/ 437 w 577"/>
                <a:gd name="T93" fmla="*/ 179 h 609"/>
                <a:gd name="T94" fmla="*/ 437 w 577"/>
                <a:gd name="T95" fmla="*/ 140 h 609"/>
                <a:gd name="T96" fmla="*/ 549 w 577"/>
                <a:gd name="T97" fmla="*/ 140 h 609"/>
                <a:gd name="T98" fmla="*/ 549 w 577"/>
                <a:gd name="T99" fmla="*/ 179 h 609"/>
                <a:gd name="T100" fmla="*/ 549 w 577"/>
                <a:gd name="T101" fmla="*/ 271 h 609"/>
                <a:gd name="T102" fmla="*/ 437 w 577"/>
                <a:gd name="T103" fmla="*/ 271 h 609"/>
                <a:gd name="T104" fmla="*/ 437 w 577"/>
                <a:gd name="T105" fmla="*/ 232 h 609"/>
                <a:gd name="T106" fmla="*/ 549 w 577"/>
                <a:gd name="T107" fmla="*/ 232 h 609"/>
                <a:gd name="T108" fmla="*/ 549 w 577"/>
                <a:gd name="T109" fmla="*/ 271 h 609"/>
                <a:gd name="T110" fmla="*/ 410 w 577"/>
                <a:gd name="T111" fmla="*/ 609 h 609"/>
                <a:gd name="T112" fmla="*/ 577 w 577"/>
                <a:gd name="T113" fmla="*/ 609 h 609"/>
                <a:gd name="T114" fmla="*/ 577 w 577"/>
                <a:gd name="T115" fmla="*/ 0 h 609"/>
                <a:gd name="T116" fmla="*/ 410 w 577"/>
                <a:gd name="T117" fmla="*/ 0 h 609"/>
                <a:gd name="T118" fmla="*/ 410 w 577"/>
                <a:gd name="T119" fmla="*/ 609 h 6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77" h="609">
                  <a:moveTo>
                    <a:pt x="139" y="87"/>
                  </a:moveTo>
                  <a:lnTo>
                    <a:pt x="27" y="87"/>
                  </a:lnTo>
                  <a:lnTo>
                    <a:pt x="27" y="48"/>
                  </a:lnTo>
                  <a:lnTo>
                    <a:pt x="139" y="48"/>
                  </a:lnTo>
                  <a:lnTo>
                    <a:pt x="139" y="87"/>
                  </a:lnTo>
                  <a:close/>
                  <a:moveTo>
                    <a:pt x="139" y="179"/>
                  </a:moveTo>
                  <a:lnTo>
                    <a:pt x="27" y="179"/>
                  </a:lnTo>
                  <a:lnTo>
                    <a:pt x="27" y="140"/>
                  </a:lnTo>
                  <a:lnTo>
                    <a:pt x="139" y="140"/>
                  </a:lnTo>
                  <a:lnTo>
                    <a:pt x="139" y="179"/>
                  </a:lnTo>
                  <a:close/>
                  <a:moveTo>
                    <a:pt x="139" y="271"/>
                  </a:moveTo>
                  <a:lnTo>
                    <a:pt x="27" y="271"/>
                  </a:lnTo>
                  <a:lnTo>
                    <a:pt x="27" y="232"/>
                  </a:lnTo>
                  <a:lnTo>
                    <a:pt x="139" y="232"/>
                  </a:lnTo>
                  <a:lnTo>
                    <a:pt x="139" y="271"/>
                  </a:lnTo>
                  <a:close/>
                  <a:moveTo>
                    <a:pt x="0" y="609"/>
                  </a:moveTo>
                  <a:lnTo>
                    <a:pt x="166" y="609"/>
                  </a:lnTo>
                  <a:lnTo>
                    <a:pt x="166" y="0"/>
                  </a:lnTo>
                  <a:lnTo>
                    <a:pt x="0" y="0"/>
                  </a:lnTo>
                  <a:lnTo>
                    <a:pt x="0" y="609"/>
                  </a:lnTo>
                  <a:close/>
                  <a:moveTo>
                    <a:pt x="344" y="87"/>
                  </a:moveTo>
                  <a:lnTo>
                    <a:pt x="232" y="87"/>
                  </a:lnTo>
                  <a:lnTo>
                    <a:pt x="232" y="48"/>
                  </a:lnTo>
                  <a:lnTo>
                    <a:pt x="344" y="48"/>
                  </a:lnTo>
                  <a:lnTo>
                    <a:pt x="344" y="87"/>
                  </a:lnTo>
                  <a:close/>
                  <a:moveTo>
                    <a:pt x="344" y="179"/>
                  </a:moveTo>
                  <a:lnTo>
                    <a:pt x="232" y="179"/>
                  </a:lnTo>
                  <a:lnTo>
                    <a:pt x="232" y="140"/>
                  </a:lnTo>
                  <a:lnTo>
                    <a:pt x="344" y="140"/>
                  </a:lnTo>
                  <a:lnTo>
                    <a:pt x="344" y="179"/>
                  </a:lnTo>
                  <a:close/>
                  <a:moveTo>
                    <a:pt x="344" y="271"/>
                  </a:moveTo>
                  <a:lnTo>
                    <a:pt x="232" y="271"/>
                  </a:lnTo>
                  <a:lnTo>
                    <a:pt x="232" y="232"/>
                  </a:lnTo>
                  <a:lnTo>
                    <a:pt x="344" y="232"/>
                  </a:lnTo>
                  <a:lnTo>
                    <a:pt x="344" y="271"/>
                  </a:lnTo>
                  <a:close/>
                  <a:moveTo>
                    <a:pt x="205" y="609"/>
                  </a:moveTo>
                  <a:lnTo>
                    <a:pt x="371" y="609"/>
                  </a:lnTo>
                  <a:lnTo>
                    <a:pt x="371" y="0"/>
                  </a:lnTo>
                  <a:lnTo>
                    <a:pt x="205" y="0"/>
                  </a:lnTo>
                  <a:lnTo>
                    <a:pt x="205" y="609"/>
                  </a:lnTo>
                  <a:close/>
                  <a:moveTo>
                    <a:pt x="549" y="87"/>
                  </a:moveTo>
                  <a:lnTo>
                    <a:pt x="437" y="87"/>
                  </a:lnTo>
                  <a:lnTo>
                    <a:pt x="437" y="48"/>
                  </a:lnTo>
                  <a:lnTo>
                    <a:pt x="549" y="48"/>
                  </a:lnTo>
                  <a:lnTo>
                    <a:pt x="549" y="87"/>
                  </a:lnTo>
                  <a:close/>
                  <a:moveTo>
                    <a:pt x="549" y="179"/>
                  </a:moveTo>
                  <a:lnTo>
                    <a:pt x="437" y="179"/>
                  </a:lnTo>
                  <a:lnTo>
                    <a:pt x="437" y="140"/>
                  </a:lnTo>
                  <a:lnTo>
                    <a:pt x="549" y="140"/>
                  </a:lnTo>
                  <a:lnTo>
                    <a:pt x="549" y="179"/>
                  </a:lnTo>
                  <a:close/>
                  <a:moveTo>
                    <a:pt x="549" y="271"/>
                  </a:moveTo>
                  <a:lnTo>
                    <a:pt x="437" y="271"/>
                  </a:lnTo>
                  <a:lnTo>
                    <a:pt x="437" y="232"/>
                  </a:lnTo>
                  <a:lnTo>
                    <a:pt x="549" y="232"/>
                  </a:lnTo>
                  <a:lnTo>
                    <a:pt x="549" y="271"/>
                  </a:lnTo>
                  <a:close/>
                  <a:moveTo>
                    <a:pt x="410" y="609"/>
                  </a:moveTo>
                  <a:lnTo>
                    <a:pt x="577" y="609"/>
                  </a:lnTo>
                  <a:lnTo>
                    <a:pt x="577" y="0"/>
                  </a:lnTo>
                  <a:lnTo>
                    <a:pt x="410" y="0"/>
                  </a:lnTo>
                  <a:lnTo>
                    <a:pt x="410" y="609"/>
                  </a:lnTo>
                  <a:close/>
                </a:path>
              </a:pathLst>
            </a:custGeom>
            <a:solidFill>
              <a:srgbClr val="8A7D7A"/>
            </a:solidFill>
            <a:ln>
              <a:noFill/>
            </a:ln>
          </p:spPr>
          <p:txBody>
            <a:bodyPr vert="horz" wrap="square" lIns="91440" tIns="45720" rIns="91440" bIns="45720" numCol="1" anchor="t" anchorCtr="0" compatLnSpc="1"/>
            <a:lstStyle/>
            <a:p>
              <a:endParaRPr lang="zh-CN" altLang="en-US" dirty="0">
                <a:solidFill>
                  <a:schemeClr val="bg1"/>
                </a:solidFill>
                <a:cs typeface="+mn-ea"/>
                <a:sym typeface="+mn-lt"/>
              </a:endParaRPr>
            </a:p>
          </p:txBody>
        </p:sp>
      </p:grpSp>
      <p:grpSp>
        <p:nvGrpSpPr>
          <p:cNvPr id="2" name="组合 1"/>
          <p:cNvGrpSpPr/>
          <p:nvPr/>
        </p:nvGrpSpPr>
        <p:grpSpPr>
          <a:xfrm>
            <a:off x="908548" y="1710305"/>
            <a:ext cx="4533885" cy="1273987"/>
            <a:chOff x="1058450" y="2279931"/>
            <a:chExt cx="4533885" cy="1273987"/>
          </a:xfrm>
        </p:grpSpPr>
        <p:sp>
          <p:nvSpPr>
            <p:cNvPr id="30" name="圆角矩形 29"/>
            <p:cNvSpPr/>
            <p:nvPr/>
          </p:nvSpPr>
          <p:spPr>
            <a:xfrm rot="16200000" flipH="1">
              <a:off x="2688399" y="649982"/>
              <a:ext cx="1273987" cy="4533885"/>
            </a:xfrm>
            <a:prstGeom prst="roundRect">
              <a:avLst>
                <a:gd name="adj" fmla="val 50000"/>
              </a:avLst>
            </a:prstGeom>
            <a:gradFill>
              <a:gsLst>
                <a:gs pos="0">
                  <a:srgbClr val="E4E4E4"/>
                </a:gs>
                <a:gs pos="100000">
                  <a:srgbClr val="FEFEFE"/>
                </a:gs>
              </a:gsLst>
              <a:lin ang="10800000" scaled="0"/>
            </a:gra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cs typeface="+mn-ea"/>
                <a:sym typeface="+mn-lt"/>
              </a:endParaRPr>
            </a:p>
          </p:txBody>
        </p:sp>
        <p:sp>
          <p:nvSpPr>
            <p:cNvPr id="31" name="任意多边形 30"/>
            <p:cNvSpPr/>
            <p:nvPr/>
          </p:nvSpPr>
          <p:spPr>
            <a:xfrm rot="16200000" flipH="1">
              <a:off x="1916233" y="2684666"/>
              <a:ext cx="951291" cy="461298"/>
            </a:xfrm>
            <a:custGeom>
              <a:avLst/>
              <a:gdLst>
                <a:gd name="connsiteX0" fmla="*/ 573942 w 1147884"/>
                <a:gd name="connsiteY0" fmla="*/ 0 h 556630"/>
                <a:gd name="connsiteX1" fmla="*/ 1138125 w 1147884"/>
                <a:gd name="connsiteY1" fmla="*/ 459823 h 556630"/>
                <a:gd name="connsiteX2" fmla="*/ 1147884 w 1147884"/>
                <a:gd name="connsiteY2" fmla="*/ 556630 h 556630"/>
                <a:gd name="connsiteX3" fmla="*/ 0 w 1147884"/>
                <a:gd name="connsiteY3" fmla="*/ 556630 h 556630"/>
                <a:gd name="connsiteX4" fmla="*/ 9759 w 1147884"/>
                <a:gd name="connsiteY4" fmla="*/ 459823 h 556630"/>
                <a:gd name="connsiteX5" fmla="*/ 573942 w 1147884"/>
                <a:gd name="connsiteY5" fmla="*/ 0 h 556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7884" h="556630">
                  <a:moveTo>
                    <a:pt x="573942" y="0"/>
                  </a:moveTo>
                  <a:cubicBezTo>
                    <a:pt x="852237" y="0"/>
                    <a:pt x="1084426" y="197403"/>
                    <a:pt x="1138125" y="459823"/>
                  </a:cubicBezTo>
                  <a:lnTo>
                    <a:pt x="1147884" y="556630"/>
                  </a:lnTo>
                  <a:lnTo>
                    <a:pt x="0" y="556630"/>
                  </a:lnTo>
                  <a:lnTo>
                    <a:pt x="9759" y="459823"/>
                  </a:lnTo>
                  <a:cubicBezTo>
                    <a:pt x="63458" y="197403"/>
                    <a:pt x="295648" y="0"/>
                    <a:pt x="573942" y="0"/>
                  </a:cubicBezTo>
                  <a:close/>
                </a:path>
              </a:pathLst>
            </a:custGeom>
            <a:solidFill>
              <a:srgbClr val="C1BA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cs typeface="+mn-ea"/>
                <a:sym typeface="+mn-lt"/>
              </a:endParaRPr>
            </a:p>
          </p:txBody>
        </p:sp>
        <p:sp>
          <p:nvSpPr>
            <p:cNvPr id="32" name="矩形 31"/>
            <p:cNvSpPr/>
            <p:nvPr/>
          </p:nvSpPr>
          <p:spPr>
            <a:xfrm rot="16200000" flipH="1" flipV="1">
              <a:off x="3321460" y="1740738"/>
              <a:ext cx="948072" cy="2345938"/>
            </a:xfrm>
            <a:prstGeom prst="rect">
              <a:avLst/>
            </a:prstGeom>
            <a:solidFill>
              <a:srgbClr val="C1BA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cs typeface="+mn-ea"/>
                <a:sym typeface="+mn-lt"/>
              </a:endParaRPr>
            </a:p>
          </p:txBody>
        </p:sp>
        <p:sp>
          <p:nvSpPr>
            <p:cNvPr id="33" name="任意多边形 32"/>
            <p:cNvSpPr/>
            <p:nvPr/>
          </p:nvSpPr>
          <p:spPr>
            <a:xfrm rot="16200000" flipH="1" flipV="1">
              <a:off x="4719793" y="2684666"/>
              <a:ext cx="951291" cy="461298"/>
            </a:xfrm>
            <a:custGeom>
              <a:avLst/>
              <a:gdLst>
                <a:gd name="connsiteX0" fmla="*/ 573942 w 1147884"/>
                <a:gd name="connsiteY0" fmla="*/ 0 h 556630"/>
                <a:gd name="connsiteX1" fmla="*/ 1138125 w 1147884"/>
                <a:gd name="connsiteY1" fmla="*/ 459823 h 556630"/>
                <a:gd name="connsiteX2" fmla="*/ 1147884 w 1147884"/>
                <a:gd name="connsiteY2" fmla="*/ 556630 h 556630"/>
                <a:gd name="connsiteX3" fmla="*/ 0 w 1147884"/>
                <a:gd name="connsiteY3" fmla="*/ 556630 h 556630"/>
                <a:gd name="connsiteX4" fmla="*/ 9759 w 1147884"/>
                <a:gd name="connsiteY4" fmla="*/ 459823 h 556630"/>
                <a:gd name="connsiteX5" fmla="*/ 573942 w 1147884"/>
                <a:gd name="connsiteY5" fmla="*/ 0 h 556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7884" h="556630">
                  <a:moveTo>
                    <a:pt x="573942" y="0"/>
                  </a:moveTo>
                  <a:cubicBezTo>
                    <a:pt x="852237" y="0"/>
                    <a:pt x="1084426" y="197403"/>
                    <a:pt x="1138125" y="459823"/>
                  </a:cubicBezTo>
                  <a:lnTo>
                    <a:pt x="1147884" y="556630"/>
                  </a:lnTo>
                  <a:lnTo>
                    <a:pt x="0" y="556630"/>
                  </a:lnTo>
                  <a:lnTo>
                    <a:pt x="9759" y="459823"/>
                  </a:lnTo>
                  <a:cubicBezTo>
                    <a:pt x="63458" y="197403"/>
                    <a:pt x="295648" y="0"/>
                    <a:pt x="573942" y="0"/>
                  </a:cubicBezTo>
                  <a:close/>
                </a:path>
              </a:pathLst>
            </a:custGeom>
            <a:solidFill>
              <a:srgbClr val="C1BA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cs typeface="+mn-ea"/>
                <a:sym typeface="+mn-lt"/>
              </a:endParaRPr>
            </a:p>
          </p:txBody>
        </p:sp>
        <p:sp>
          <p:nvSpPr>
            <p:cNvPr id="35" name="文本框 34"/>
            <p:cNvSpPr txBox="1"/>
            <p:nvPr/>
          </p:nvSpPr>
          <p:spPr>
            <a:xfrm>
              <a:off x="2629363" y="2526010"/>
              <a:ext cx="2339102" cy="769441"/>
            </a:xfrm>
            <a:prstGeom prst="rect">
              <a:avLst/>
            </a:prstGeom>
            <a:noFill/>
            <a:effectLst/>
          </p:spPr>
          <p:txBody>
            <a:bodyPr wrap="none" rtlCol="0">
              <a:spAutoFit/>
            </a:bodyPr>
            <a:lstStyle/>
            <a:p>
              <a:r>
                <a:rPr lang="zh-CN" altLang="en-US" sz="2000" dirty="0">
                  <a:solidFill>
                    <a:schemeClr val="tx1">
                      <a:lumMod val="75000"/>
                      <a:lumOff val="25000"/>
                    </a:schemeClr>
                  </a:solidFill>
                  <a:cs typeface="+mn-ea"/>
                  <a:sym typeface="+mn-lt"/>
                </a:rPr>
                <a:t>单击此处输入标题</a:t>
              </a:r>
              <a:endParaRPr lang="en-US" altLang="zh-CN" sz="2000" dirty="0">
                <a:solidFill>
                  <a:schemeClr val="tx1">
                    <a:lumMod val="75000"/>
                    <a:lumOff val="25000"/>
                  </a:schemeClr>
                </a:solidFill>
                <a:cs typeface="+mn-ea"/>
                <a:sym typeface="+mn-lt"/>
              </a:endParaRPr>
            </a:p>
            <a:p>
              <a:r>
                <a:rPr lang="zh-CN" altLang="en-US" sz="1200" dirty="0">
                  <a:solidFill>
                    <a:schemeClr val="tx1">
                      <a:lumMod val="75000"/>
                      <a:lumOff val="25000"/>
                    </a:schemeClr>
                  </a:solidFill>
                  <a:cs typeface="+mn-ea"/>
                  <a:sym typeface="+mn-lt"/>
                </a:rPr>
                <a:t>请在这里输入您的主要叙述内容</a:t>
              </a:r>
              <a:endParaRPr lang="en-US" altLang="zh-CN" sz="1200" dirty="0">
                <a:solidFill>
                  <a:schemeClr val="tx1">
                    <a:lumMod val="75000"/>
                    <a:lumOff val="25000"/>
                  </a:schemeClr>
                </a:solidFill>
                <a:cs typeface="+mn-ea"/>
                <a:sym typeface="+mn-lt"/>
              </a:endParaRPr>
            </a:p>
            <a:p>
              <a:r>
                <a:rPr lang="zh-CN" altLang="en-US" sz="1200" dirty="0">
                  <a:solidFill>
                    <a:schemeClr val="tx1">
                      <a:lumMod val="75000"/>
                      <a:lumOff val="25000"/>
                    </a:schemeClr>
                  </a:solidFill>
                  <a:cs typeface="+mn-ea"/>
                  <a:sym typeface="+mn-lt"/>
                </a:rPr>
                <a:t>请在这里输入您的主要叙述内容</a:t>
              </a:r>
              <a:endParaRPr lang="en-US" altLang="zh-CN" sz="1200" dirty="0">
                <a:solidFill>
                  <a:schemeClr val="tx1">
                    <a:lumMod val="75000"/>
                    <a:lumOff val="25000"/>
                  </a:schemeClr>
                </a:solidFill>
                <a:cs typeface="+mn-ea"/>
                <a:sym typeface="+mn-lt"/>
              </a:endParaRPr>
            </a:p>
          </p:txBody>
        </p:sp>
        <p:sp>
          <p:nvSpPr>
            <p:cNvPr id="69" name="Freeform 16"/>
            <p:cNvSpPr>
              <a:spLocks noEditPoints="1"/>
            </p:cNvSpPr>
            <p:nvPr/>
          </p:nvSpPr>
          <p:spPr bwMode="auto">
            <a:xfrm>
              <a:off x="1389034" y="2705498"/>
              <a:ext cx="557341" cy="444461"/>
            </a:xfrm>
            <a:custGeom>
              <a:avLst/>
              <a:gdLst>
                <a:gd name="T0" fmla="*/ 1238 w 1238"/>
                <a:gd name="T1" fmla="*/ 579 h 986"/>
                <a:gd name="T2" fmla="*/ 424 w 1238"/>
                <a:gd name="T3" fmla="*/ 579 h 986"/>
                <a:gd name="T4" fmla="*/ 443 w 1238"/>
                <a:gd name="T5" fmla="*/ 209 h 986"/>
                <a:gd name="T6" fmla="*/ 357 w 1238"/>
                <a:gd name="T7" fmla="*/ 223 h 986"/>
                <a:gd name="T8" fmla="*/ 329 w 1238"/>
                <a:gd name="T9" fmla="*/ 254 h 986"/>
                <a:gd name="T10" fmla="*/ 441 w 1238"/>
                <a:gd name="T11" fmla="*/ 316 h 986"/>
                <a:gd name="T12" fmla="*/ 311 w 1238"/>
                <a:gd name="T13" fmla="*/ 0 h 986"/>
                <a:gd name="T14" fmla="*/ 311 w 1238"/>
                <a:gd name="T15" fmla="*/ 620 h 986"/>
                <a:gd name="T16" fmla="*/ 367 w 1238"/>
                <a:gd name="T17" fmla="*/ 550 h 986"/>
                <a:gd name="T18" fmla="*/ 329 w 1238"/>
                <a:gd name="T19" fmla="*/ 473 h 986"/>
                <a:gd name="T20" fmla="*/ 295 w 1238"/>
                <a:gd name="T21" fmla="*/ 516 h 986"/>
                <a:gd name="T22" fmla="*/ 168 w 1238"/>
                <a:gd name="T23" fmla="*/ 370 h 986"/>
                <a:gd name="T24" fmla="*/ 295 w 1238"/>
                <a:gd name="T25" fmla="*/ 410 h 986"/>
                <a:gd name="T26" fmla="*/ 229 w 1238"/>
                <a:gd name="T27" fmla="*/ 307 h 986"/>
                <a:gd name="T28" fmla="*/ 295 w 1238"/>
                <a:gd name="T29" fmla="*/ 127 h 986"/>
                <a:gd name="T30" fmla="*/ 329 w 1238"/>
                <a:gd name="T31" fmla="*/ 104 h 986"/>
                <a:gd name="T32" fmla="*/ 443 w 1238"/>
                <a:gd name="T33" fmla="*/ 209 h 986"/>
                <a:gd name="T34" fmla="*/ 295 w 1238"/>
                <a:gd name="T35" fmla="*/ 186 h 986"/>
                <a:gd name="T36" fmla="*/ 295 w 1238"/>
                <a:gd name="T37" fmla="*/ 245 h 986"/>
                <a:gd name="T38" fmla="*/ 329 w 1238"/>
                <a:gd name="T39" fmla="*/ 413 h 986"/>
                <a:gd name="T40" fmla="*/ 357 w 1238"/>
                <a:gd name="T41" fmla="*/ 398 h 986"/>
                <a:gd name="T42" fmla="*/ 359 w 1238"/>
                <a:gd name="T43" fmla="*/ 356 h 986"/>
                <a:gd name="T44" fmla="*/ 329 w 1238"/>
                <a:gd name="T45" fmla="*/ 413 h 986"/>
                <a:gd name="T46" fmla="*/ 854 w 1238"/>
                <a:gd name="T47" fmla="*/ 713 h 986"/>
                <a:gd name="T48" fmla="*/ 904 w 1238"/>
                <a:gd name="T49" fmla="*/ 665 h 986"/>
                <a:gd name="T50" fmla="*/ 854 w 1238"/>
                <a:gd name="T51" fmla="*/ 617 h 986"/>
                <a:gd name="T52" fmla="*/ 810 w 1238"/>
                <a:gd name="T53" fmla="*/ 416 h 986"/>
                <a:gd name="T54" fmla="*/ 784 w 1238"/>
                <a:gd name="T55" fmla="*/ 477 h 986"/>
                <a:gd name="T56" fmla="*/ 810 w 1238"/>
                <a:gd name="T57" fmla="*/ 416 h 986"/>
                <a:gd name="T58" fmla="*/ 1004 w 1238"/>
                <a:gd name="T59" fmla="*/ 447 h 986"/>
                <a:gd name="T60" fmla="*/ 854 w 1238"/>
                <a:gd name="T61" fmla="*/ 418 h 986"/>
                <a:gd name="T62" fmla="*/ 977 w 1238"/>
                <a:gd name="T63" fmla="*/ 557 h 986"/>
                <a:gd name="T64" fmla="*/ 854 w 1238"/>
                <a:gd name="T65" fmla="*/ 792 h 986"/>
                <a:gd name="T66" fmla="*/ 810 w 1238"/>
                <a:gd name="T67" fmla="*/ 849 h 986"/>
                <a:gd name="T68" fmla="*/ 643 w 1238"/>
                <a:gd name="T69" fmla="*/ 658 h 986"/>
                <a:gd name="T70" fmla="*/ 810 w 1238"/>
                <a:gd name="T71" fmla="*/ 710 h 986"/>
                <a:gd name="T72" fmla="*/ 724 w 1238"/>
                <a:gd name="T73" fmla="*/ 575 h 986"/>
                <a:gd name="T74" fmla="*/ 810 w 1238"/>
                <a:gd name="T75" fmla="*/ 339 h 986"/>
                <a:gd name="T76" fmla="*/ 854 w 1238"/>
                <a:gd name="T77" fmla="*/ 309 h 986"/>
                <a:gd name="T78" fmla="*/ 1004 w 1238"/>
                <a:gd name="T79" fmla="*/ 447 h 9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38" h="986">
                  <a:moveTo>
                    <a:pt x="831" y="172"/>
                  </a:moveTo>
                  <a:cubicBezTo>
                    <a:pt x="1055" y="172"/>
                    <a:pt x="1238" y="354"/>
                    <a:pt x="1238" y="579"/>
                  </a:cubicBezTo>
                  <a:cubicBezTo>
                    <a:pt x="1238" y="804"/>
                    <a:pt x="1055" y="986"/>
                    <a:pt x="831" y="986"/>
                  </a:cubicBezTo>
                  <a:cubicBezTo>
                    <a:pt x="606" y="986"/>
                    <a:pt x="424" y="804"/>
                    <a:pt x="424" y="579"/>
                  </a:cubicBezTo>
                  <a:cubicBezTo>
                    <a:pt x="424" y="354"/>
                    <a:pt x="606" y="172"/>
                    <a:pt x="831" y="172"/>
                  </a:cubicBezTo>
                  <a:close/>
                  <a:moveTo>
                    <a:pt x="443" y="209"/>
                  </a:moveTo>
                  <a:lnTo>
                    <a:pt x="443" y="209"/>
                  </a:lnTo>
                  <a:lnTo>
                    <a:pt x="357" y="223"/>
                  </a:lnTo>
                  <a:cubicBezTo>
                    <a:pt x="350" y="204"/>
                    <a:pt x="346" y="197"/>
                    <a:pt x="329" y="187"/>
                  </a:cubicBezTo>
                  <a:lnTo>
                    <a:pt x="329" y="254"/>
                  </a:lnTo>
                  <a:cubicBezTo>
                    <a:pt x="375" y="266"/>
                    <a:pt x="406" y="279"/>
                    <a:pt x="422" y="293"/>
                  </a:cubicBezTo>
                  <a:cubicBezTo>
                    <a:pt x="430" y="300"/>
                    <a:pt x="436" y="308"/>
                    <a:pt x="441" y="316"/>
                  </a:cubicBezTo>
                  <a:cubicBezTo>
                    <a:pt x="480" y="260"/>
                    <a:pt x="533" y="215"/>
                    <a:pt x="594" y="185"/>
                  </a:cubicBezTo>
                  <a:cubicBezTo>
                    <a:pt x="546" y="76"/>
                    <a:pt x="437" y="0"/>
                    <a:pt x="311" y="0"/>
                  </a:cubicBezTo>
                  <a:cubicBezTo>
                    <a:pt x="139" y="0"/>
                    <a:pt x="0" y="139"/>
                    <a:pt x="0" y="310"/>
                  </a:cubicBezTo>
                  <a:cubicBezTo>
                    <a:pt x="0" y="481"/>
                    <a:pt x="139" y="620"/>
                    <a:pt x="311" y="620"/>
                  </a:cubicBezTo>
                  <a:cubicBezTo>
                    <a:pt x="331" y="620"/>
                    <a:pt x="352" y="618"/>
                    <a:pt x="372" y="614"/>
                  </a:cubicBezTo>
                  <a:cubicBezTo>
                    <a:pt x="368" y="593"/>
                    <a:pt x="367" y="572"/>
                    <a:pt x="367" y="550"/>
                  </a:cubicBezTo>
                  <a:cubicBezTo>
                    <a:pt x="367" y="521"/>
                    <a:pt x="370" y="493"/>
                    <a:pt x="376" y="465"/>
                  </a:cubicBezTo>
                  <a:cubicBezTo>
                    <a:pt x="361" y="470"/>
                    <a:pt x="345" y="472"/>
                    <a:pt x="329" y="473"/>
                  </a:cubicBezTo>
                  <a:lnTo>
                    <a:pt x="329" y="516"/>
                  </a:lnTo>
                  <a:lnTo>
                    <a:pt x="295" y="516"/>
                  </a:lnTo>
                  <a:lnTo>
                    <a:pt x="295" y="473"/>
                  </a:lnTo>
                  <a:cubicBezTo>
                    <a:pt x="226" y="467"/>
                    <a:pt x="180" y="440"/>
                    <a:pt x="168" y="370"/>
                  </a:cubicBezTo>
                  <a:lnTo>
                    <a:pt x="261" y="359"/>
                  </a:lnTo>
                  <a:cubicBezTo>
                    <a:pt x="265" y="385"/>
                    <a:pt x="271" y="398"/>
                    <a:pt x="295" y="410"/>
                  </a:cubicBezTo>
                  <a:lnTo>
                    <a:pt x="295" y="329"/>
                  </a:lnTo>
                  <a:cubicBezTo>
                    <a:pt x="264" y="320"/>
                    <a:pt x="242" y="313"/>
                    <a:pt x="229" y="307"/>
                  </a:cubicBezTo>
                  <a:cubicBezTo>
                    <a:pt x="173" y="279"/>
                    <a:pt x="166" y="200"/>
                    <a:pt x="210" y="157"/>
                  </a:cubicBezTo>
                  <a:cubicBezTo>
                    <a:pt x="229" y="139"/>
                    <a:pt x="257" y="129"/>
                    <a:pt x="295" y="127"/>
                  </a:cubicBezTo>
                  <a:lnTo>
                    <a:pt x="295" y="104"/>
                  </a:lnTo>
                  <a:lnTo>
                    <a:pt x="329" y="104"/>
                  </a:lnTo>
                  <a:lnTo>
                    <a:pt x="329" y="127"/>
                  </a:lnTo>
                  <a:cubicBezTo>
                    <a:pt x="384" y="130"/>
                    <a:pt x="430" y="151"/>
                    <a:pt x="443" y="209"/>
                  </a:cubicBezTo>
                  <a:close/>
                  <a:moveTo>
                    <a:pt x="295" y="186"/>
                  </a:moveTo>
                  <a:lnTo>
                    <a:pt x="295" y="186"/>
                  </a:lnTo>
                  <a:cubicBezTo>
                    <a:pt x="274" y="193"/>
                    <a:pt x="259" y="212"/>
                    <a:pt x="275" y="233"/>
                  </a:cubicBezTo>
                  <a:cubicBezTo>
                    <a:pt x="279" y="238"/>
                    <a:pt x="285" y="242"/>
                    <a:pt x="295" y="245"/>
                  </a:cubicBezTo>
                  <a:lnTo>
                    <a:pt x="295" y="186"/>
                  </a:lnTo>
                  <a:close/>
                  <a:moveTo>
                    <a:pt x="329" y="413"/>
                  </a:moveTo>
                  <a:lnTo>
                    <a:pt x="329" y="413"/>
                  </a:lnTo>
                  <a:cubicBezTo>
                    <a:pt x="342" y="410"/>
                    <a:pt x="351" y="405"/>
                    <a:pt x="357" y="398"/>
                  </a:cubicBezTo>
                  <a:cubicBezTo>
                    <a:pt x="363" y="392"/>
                    <a:pt x="366" y="384"/>
                    <a:pt x="366" y="376"/>
                  </a:cubicBezTo>
                  <a:cubicBezTo>
                    <a:pt x="366" y="368"/>
                    <a:pt x="364" y="362"/>
                    <a:pt x="359" y="356"/>
                  </a:cubicBezTo>
                  <a:cubicBezTo>
                    <a:pt x="354" y="350"/>
                    <a:pt x="344" y="344"/>
                    <a:pt x="329" y="339"/>
                  </a:cubicBezTo>
                  <a:lnTo>
                    <a:pt x="329" y="413"/>
                  </a:lnTo>
                  <a:close/>
                  <a:moveTo>
                    <a:pt x="854" y="713"/>
                  </a:moveTo>
                  <a:lnTo>
                    <a:pt x="854" y="713"/>
                  </a:lnTo>
                  <a:cubicBezTo>
                    <a:pt x="871" y="710"/>
                    <a:pt x="884" y="703"/>
                    <a:pt x="892" y="695"/>
                  </a:cubicBezTo>
                  <a:cubicBezTo>
                    <a:pt x="900" y="686"/>
                    <a:pt x="904" y="676"/>
                    <a:pt x="904" y="665"/>
                  </a:cubicBezTo>
                  <a:cubicBezTo>
                    <a:pt x="904" y="656"/>
                    <a:pt x="901" y="647"/>
                    <a:pt x="894" y="639"/>
                  </a:cubicBezTo>
                  <a:cubicBezTo>
                    <a:pt x="887" y="631"/>
                    <a:pt x="874" y="624"/>
                    <a:pt x="854" y="617"/>
                  </a:cubicBezTo>
                  <a:lnTo>
                    <a:pt x="854" y="713"/>
                  </a:lnTo>
                  <a:close/>
                  <a:moveTo>
                    <a:pt x="810" y="416"/>
                  </a:moveTo>
                  <a:lnTo>
                    <a:pt x="810" y="416"/>
                  </a:lnTo>
                  <a:cubicBezTo>
                    <a:pt x="783" y="426"/>
                    <a:pt x="763" y="451"/>
                    <a:pt x="784" y="477"/>
                  </a:cubicBezTo>
                  <a:cubicBezTo>
                    <a:pt x="789" y="484"/>
                    <a:pt x="798" y="489"/>
                    <a:pt x="810" y="494"/>
                  </a:cubicBezTo>
                  <a:lnTo>
                    <a:pt x="810" y="416"/>
                  </a:lnTo>
                  <a:close/>
                  <a:moveTo>
                    <a:pt x="1004" y="447"/>
                  </a:moveTo>
                  <a:lnTo>
                    <a:pt x="1004" y="447"/>
                  </a:lnTo>
                  <a:lnTo>
                    <a:pt x="892" y="464"/>
                  </a:lnTo>
                  <a:cubicBezTo>
                    <a:pt x="883" y="440"/>
                    <a:pt x="877" y="430"/>
                    <a:pt x="854" y="418"/>
                  </a:cubicBezTo>
                  <a:lnTo>
                    <a:pt x="854" y="505"/>
                  </a:lnTo>
                  <a:cubicBezTo>
                    <a:pt x="916" y="521"/>
                    <a:pt x="956" y="539"/>
                    <a:pt x="977" y="557"/>
                  </a:cubicBezTo>
                  <a:cubicBezTo>
                    <a:pt x="1043" y="616"/>
                    <a:pt x="1024" y="719"/>
                    <a:pt x="953" y="765"/>
                  </a:cubicBezTo>
                  <a:cubicBezTo>
                    <a:pt x="925" y="783"/>
                    <a:pt x="892" y="791"/>
                    <a:pt x="854" y="792"/>
                  </a:cubicBezTo>
                  <a:lnTo>
                    <a:pt x="854" y="849"/>
                  </a:lnTo>
                  <a:lnTo>
                    <a:pt x="810" y="849"/>
                  </a:lnTo>
                  <a:lnTo>
                    <a:pt x="810" y="792"/>
                  </a:lnTo>
                  <a:cubicBezTo>
                    <a:pt x="720" y="784"/>
                    <a:pt x="660" y="750"/>
                    <a:pt x="643" y="658"/>
                  </a:cubicBezTo>
                  <a:lnTo>
                    <a:pt x="765" y="644"/>
                  </a:lnTo>
                  <a:cubicBezTo>
                    <a:pt x="772" y="677"/>
                    <a:pt x="779" y="695"/>
                    <a:pt x="810" y="710"/>
                  </a:cubicBezTo>
                  <a:lnTo>
                    <a:pt x="810" y="604"/>
                  </a:lnTo>
                  <a:cubicBezTo>
                    <a:pt x="770" y="593"/>
                    <a:pt x="741" y="583"/>
                    <a:pt x="724" y="575"/>
                  </a:cubicBezTo>
                  <a:cubicBezTo>
                    <a:pt x="650" y="539"/>
                    <a:pt x="641" y="434"/>
                    <a:pt x="699" y="379"/>
                  </a:cubicBezTo>
                  <a:cubicBezTo>
                    <a:pt x="724" y="355"/>
                    <a:pt x="761" y="341"/>
                    <a:pt x="810" y="339"/>
                  </a:cubicBezTo>
                  <a:lnTo>
                    <a:pt x="810" y="309"/>
                  </a:lnTo>
                  <a:lnTo>
                    <a:pt x="854" y="309"/>
                  </a:lnTo>
                  <a:lnTo>
                    <a:pt x="854" y="339"/>
                  </a:lnTo>
                  <a:cubicBezTo>
                    <a:pt x="927" y="343"/>
                    <a:pt x="987" y="370"/>
                    <a:pt x="1004" y="447"/>
                  </a:cubicBezTo>
                  <a:close/>
                </a:path>
              </a:pathLst>
            </a:custGeom>
            <a:solidFill>
              <a:srgbClr val="C1BAB8"/>
            </a:solidFill>
            <a:ln>
              <a:noFill/>
            </a:ln>
          </p:spPr>
          <p:txBody>
            <a:bodyPr vert="horz" wrap="square" lIns="91440" tIns="45720" rIns="91440" bIns="45720" numCol="1" anchor="t" anchorCtr="0" compatLnSpc="1"/>
            <a:lstStyle/>
            <a:p>
              <a:endParaRPr lang="zh-CN" altLang="en-US">
                <a:solidFill>
                  <a:schemeClr val="tx1">
                    <a:lumMod val="75000"/>
                    <a:lumOff val="25000"/>
                  </a:schemeClr>
                </a:solidFill>
                <a:cs typeface="+mn-ea"/>
                <a:sym typeface="+mn-lt"/>
              </a:endParaRPr>
            </a:p>
          </p:txBody>
        </p:sp>
      </p:grpSp>
      <p:grpSp>
        <p:nvGrpSpPr>
          <p:cNvPr id="26" name="组合 25"/>
          <p:cNvGrpSpPr/>
          <p:nvPr/>
        </p:nvGrpSpPr>
        <p:grpSpPr>
          <a:xfrm>
            <a:off x="6814118" y="1707087"/>
            <a:ext cx="4533885" cy="1273987"/>
            <a:chOff x="6964020" y="2276713"/>
            <a:chExt cx="4533885" cy="1273987"/>
          </a:xfrm>
        </p:grpSpPr>
        <p:sp>
          <p:nvSpPr>
            <p:cNvPr id="40" name="圆角矩形 39"/>
            <p:cNvSpPr/>
            <p:nvPr/>
          </p:nvSpPr>
          <p:spPr>
            <a:xfrm rot="16200000" flipH="1">
              <a:off x="8593969" y="646764"/>
              <a:ext cx="1273987" cy="4533885"/>
            </a:xfrm>
            <a:prstGeom prst="roundRect">
              <a:avLst>
                <a:gd name="adj" fmla="val 50000"/>
              </a:avLst>
            </a:prstGeom>
            <a:gradFill>
              <a:gsLst>
                <a:gs pos="0">
                  <a:srgbClr val="E4E4E4"/>
                </a:gs>
                <a:gs pos="100000">
                  <a:srgbClr val="FEFEFE"/>
                </a:gs>
              </a:gsLst>
              <a:lin ang="10800000" scaled="0"/>
            </a:gra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sp>
          <p:nvSpPr>
            <p:cNvPr id="41" name="任意多边形 40"/>
            <p:cNvSpPr/>
            <p:nvPr/>
          </p:nvSpPr>
          <p:spPr>
            <a:xfrm rot="16200000" flipH="1">
              <a:off x="7821803" y="2681448"/>
              <a:ext cx="951291" cy="461298"/>
            </a:xfrm>
            <a:custGeom>
              <a:avLst/>
              <a:gdLst>
                <a:gd name="connsiteX0" fmla="*/ 573942 w 1147884"/>
                <a:gd name="connsiteY0" fmla="*/ 0 h 556630"/>
                <a:gd name="connsiteX1" fmla="*/ 1138125 w 1147884"/>
                <a:gd name="connsiteY1" fmla="*/ 459823 h 556630"/>
                <a:gd name="connsiteX2" fmla="*/ 1147884 w 1147884"/>
                <a:gd name="connsiteY2" fmla="*/ 556630 h 556630"/>
                <a:gd name="connsiteX3" fmla="*/ 0 w 1147884"/>
                <a:gd name="connsiteY3" fmla="*/ 556630 h 556630"/>
                <a:gd name="connsiteX4" fmla="*/ 9759 w 1147884"/>
                <a:gd name="connsiteY4" fmla="*/ 459823 h 556630"/>
                <a:gd name="connsiteX5" fmla="*/ 573942 w 1147884"/>
                <a:gd name="connsiteY5" fmla="*/ 0 h 556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7884" h="556630">
                  <a:moveTo>
                    <a:pt x="573942" y="0"/>
                  </a:moveTo>
                  <a:cubicBezTo>
                    <a:pt x="852237" y="0"/>
                    <a:pt x="1084426" y="197403"/>
                    <a:pt x="1138125" y="459823"/>
                  </a:cubicBezTo>
                  <a:lnTo>
                    <a:pt x="1147884" y="556630"/>
                  </a:lnTo>
                  <a:lnTo>
                    <a:pt x="0" y="556630"/>
                  </a:lnTo>
                  <a:lnTo>
                    <a:pt x="9759" y="459823"/>
                  </a:lnTo>
                  <a:cubicBezTo>
                    <a:pt x="63458" y="197403"/>
                    <a:pt x="295648" y="0"/>
                    <a:pt x="573942" y="0"/>
                  </a:cubicBezTo>
                  <a:close/>
                </a:path>
              </a:pathLst>
            </a:custGeom>
            <a:solidFill>
              <a:srgbClr val="8A7D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sp>
          <p:nvSpPr>
            <p:cNvPr id="42" name="矩形 41"/>
            <p:cNvSpPr/>
            <p:nvPr/>
          </p:nvSpPr>
          <p:spPr>
            <a:xfrm rot="16200000" flipH="1" flipV="1">
              <a:off x="9223812" y="1740738"/>
              <a:ext cx="954508" cy="2345938"/>
            </a:xfrm>
            <a:prstGeom prst="rect">
              <a:avLst/>
            </a:prstGeom>
            <a:solidFill>
              <a:srgbClr val="8A7D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sp>
          <p:nvSpPr>
            <p:cNvPr id="43" name="任意多边形 42"/>
            <p:cNvSpPr/>
            <p:nvPr/>
          </p:nvSpPr>
          <p:spPr>
            <a:xfrm rot="16200000" flipH="1" flipV="1">
              <a:off x="10625363" y="2681448"/>
              <a:ext cx="951291" cy="461298"/>
            </a:xfrm>
            <a:custGeom>
              <a:avLst/>
              <a:gdLst>
                <a:gd name="connsiteX0" fmla="*/ 573942 w 1147884"/>
                <a:gd name="connsiteY0" fmla="*/ 0 h 556630"/>
                <a:gd name="connsiteX1" fmla="*/ 1138125 w 1147884"/>
                <a:gd name="connsiteY1" fmla="*/ 459823 h 556630"/>
                <a:gd name="connsiteX2" fmla="*/ 1147884 w 1147884"/>
                <a:gd name="connsiteY2" fmla="*/ 556630 h 556630"/>
                <a:gd name="connsiteX3" fmla="*/ 0 w 1147884"/>
                <a:gd name="connsiteY3" fmla="*/ 556630 h 556630"/>
                <a:gd name="connsiteX4" fmla="*/ 9759 w 1147884"/>
                <a:gd name="connsiteY4" fmla="*/ 459823 h 556630"/>
                <a:gd name="connsiteX5" fmla="*/ 573942 w 1147884"/>
                <a:gd name="connsiteY5" fmla="*/ 0 h 556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7884" h="556630">
                  <a:moveTo>
                    <a:pt x="573942" y="0"/>
                  </a:moveTo>
                  <a:cubicBezTo>
                    <a:pt x="852237" y="0"/>
                    <a:pt x="1084426" y="197403"/>
                    <a:pt x="1138125" y="459823"/>
                  </a:cubicBezTo>
                  <a:lnTo>
                    <a:pt x="1147884" y="556630"/>
                  </a:lnTo>
                  <a:lnTo>
                    <a:pt x="0" y="556630"/>
                  </a:lnTo>
                  <a:lnTo>
                    <a:pt x="9759" y="459823"/>
                  </a:lnTo>
                  <a:cubicBezTo>
                    <a:pt x="63458" y="197403"/>
                    <a:pt x="295648" y="0"/>
                    <a:pt x="573942" y="0"/>
                  </a:cubicBezTo>
                  <a:close/>
                </a:path>
              </a:pathLst>
            </a:custGeom>
            <a:solidFill>
              <a:srgbClr val="8A7D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sp>
          <p:nvSpPr>
            <p:cNvPr id="45" name="文本框 44"/>
            <p:cNvSpPr txBox="1"/>
            <p:nvPr/>
          </p:nvSpPr>
          <p:spPr>
            <a:xfrm>
              <a:off x="8540078" y="2541767"/>
              <a:ext cx="2339102" cy="769441"/>
            </a:xfrm>
            <a:prstGeom prst="rect">
              <a:avLst/>
            </a:prstGeom>
            <a:noFill/>
            <a:effectLst/>
          </p:spPr>
          <p:txBody>
            <a:bodyPr wrap="none" rtlCol="0">
              <a:spAutoFit/>
            </a:bodyPr>
            <a:lstStyle/>
            <a:p>
              <a:r>
                <a:rPr lang="zh-CN" altLang="en-US" sz="2000" dirty="0">
                  <a:solidFill>
                    <a:schemeClr val="bg1"/>
                  </a:solidFill>
                  <a:cs typeface="+mn-ea"/>
                  <a:sym typeface="+mn-lt"/>
                </a:rPr>
                <a:t>单击此处输入标题</a:t>
              </a:r>
              <a:endParaRPr lang="en-US" altLang="zh-CN" sz="2000" dirty="0">
                <a:solidFill>
                  <a:schemeClr val="bg1"/>
                </a:solidFill>
                <a:cs typeface="+mn-ea"/>
                <a:sym typeface="+mn-lt"/>
              </a:endParaRPr>
            </a:p>
            <a:p>
              <a:r>
                <a:rPr lang="zh-CN" altLang="en-US" sz="1200" dirty="0">
                  <a:solidFill>
                    <a:schemeClr val="bg1"/>
                  </a:solidFill>
                  <a:cs typeface="+mn-ea"/>
                  <a:sym typeface="+mn-lt"/>
                </a:rPr>
                <a:t>请在这里输入您的主要叙述内容</a:t>
              </a:r>
              <a:endParaRPr lang="en-US" altLang="zh-CN" sz="1200" dirty="0">
                <a:solidFill>
                  <a:schemeClr val="bg1"/>
                </a:solidFill>
                <a:cs typeface="+mn-ea"/>
                <a:sym typeface="+mn-lt"/>
              </a:endParaRPr>
            </a:p>
            <a:p>
              <a:r>
                <a:rPr lang="zh-CN" altLang="en-US" sz="1200" dirty="0">
                  <a:solidFill>
                    <a:schemeClr val="bg1"/>
                  </a:solidFill>
                  <a:cs typeface="+mn-ea"/>
                  <a:sym typeface="+mn-lt"/>
                </a:rPr>
                <a:t>请在这里输入您的主要叙述内容</a:t>
              </a:r>
              <a:endParaRPr lang="en-US" altLang="zh-CN" sz="1200" dirty="0">
                <a:solidFill>
                  <a:schemeClr val="bg1"/>
                </a:solidFill>
                <a:cs typeface="+mn-ea"/>
                <a:sym typeface="+mn-lt"/>
              </a:endParaRPr>
            </a:p>
          </p:txBody>
        </p:sp>
        <p:sp>
          <p:nvSpPr>
            <p:cNvPr id="70" name="Freeform 29"/>
            <p:cNvSpPr>
              <a:spLocks noEditPoints="1"/>
            </p:cNvSpPr>
            <p:nvPr/>
          </p:nvSpPr>
          <p:spPr bwMode="auto">
            <a:xfrm>
              <a:off x="7310726" y="2725277"/>
              <a:ext cx="513204" cy="402419"/>
            </a:xfrm>
            <a:custGeom>
              <a:avLst/>
              <a:gdLst>
                <a:gd name="T0" fmla="*/ 451 w 771"/>
                <a:gd name="T1" fmla="*/ 411 h 602"/>
                <a:gd name="T2" fmla="*/ 457 w 771"/>
                <a:gd name="T3" fmla="*/ 395 h 602"/>
                <a:gd name="T4" fmla="*/ 459 w 771"/>
                <a:gd name="T5" fmla="*/ 388 h 602"/>
                <a:gd name="T6" fmla="*/ 463 w 771"/>
                <a:gd name="T7" fmla="*/ 372 h 602"/>
                <a:gd name="T8" fmla="*/ 464 w 771"/>
                <a:gd name="T9" fmla="*/ 365 h 602"/>
                <a:gd name="T10" fmla="*/ 466 w 771"/>
                <a:gd name="T11" fmla="*/ 341 h 602"/>
                <a:gd name="T12" fmla="*/ 233 w 771"/>
                <a:gd name="T13" fmla="*/ 139 h 602"/>
                <a:gd name="T14" fmla="*/ 201 w 771"/>
                <a:gd name="T15" fmla="*/ 141 h 602"/>
                <a:gd name="T16" fmla="*/ 201 w 771"/>
                <a:gd name="T17" fmla="*/ 141 h 602"/>
                <a:gd name="T18" fmla="*/ 0 w 771"/>
                <a:gd name="T19" fmla="*/ 341 h 602"/>
                <a:gd name="T20" fmla="*/ 61 w 771"/>
                <a:gd name="T21" fmla="*/ 477 h 602"/>
                <a:gd name="T22" fmla="*/ 37 w 771"/>
                <a:gd name="T23" fmla="*/ 602 h 602"/>
                <a:gd name="T24" fmla="*/ 129 w 771"/>
                <a:gd name="T25" fmla="*/ 522 h 602"/>
                <a:gd name="T26" fmla="*/ 233 w 771"/>
                <a:gd name="T27" fmla="*/ 544 h 602"/>
                <a:gd name="T28" fmla="*/ 363 w 771"/>
                <a:gd name="T29" fmla="*/ 509 h 602"/>
                <a:gd name="T30" fmla="*/ 363 w 771"/>
                <a:gd name="T31" fmla="*/ 509 h 602"/>
                <a:gd name="T32" fmla="*/ 383 w 771"/>
                <a:gd name="T33" fmla="*/ 495 h 602"/>
                <a:gd name="T34" fmla="*/ 389 w 771"/>
                <a:gd name="T35" fmla="*/ 491 h 602"/>
                <a:gd name="T36" fmla="*/ 402 w 771"/>
                <a:gd name="T37" fmla="*/ 480 h 602"/>
                <a:gd name="T38" fmla="*/ 408 w 771"/>
                <a:gd name="T39" fmla="*/ 474 h 602"/>
                <a:gd name="T40" fmla="*/ 419 w 771"/>
                <a:gd name="T41" fmla="*/ 462 h 602"/>
                <a:gd name="T42" fmla="*/ 424 w 771"/>
                <a:gd name="T43" fmla="*/ 457 h 602"/>
                <a:gd name="T44" fmla="*/ 448 w 771"/>
                <a:gd name="T45" fmla="*/ 417 h 602"/>
                <a:gd name="T46" fmla="*/ 451 w 771"/>
                <a:gd name="T47" fmla="*/ 411 h 602"/>
                <a:gd name="T48" fmla="*/ 771 w 771"/>
                <a:gd name="T49" fmla="*/ 263 h 602"/>
                <a:gd name="T50" fmla="*/ 771 w 771"/>
                <a:gd name="T51" fmla="*/ 263 h 602"/>
                <a:gd name="T52" fmla="*/ 469 w 771"/>
                <a:gd name="T53" fmla="*/ 0 h 602"/>
                <a:gd name="T54" fmla="*/ 243 w 771"/>
                <a:gd name="T55" fmla="*/ 89 h 602"/>
                <a:gd name="T56" fmla="*/ 508 w 771"/>
                <a:gd name="T57" fmla="*/ 341 h 602"/>
                <a:gd name="T58" fmla="*/ 424 w 771"/>
                <a:gd name="T59" fmla="*/ 523 h 602"/>
                <a:gd name="T60" fmla="*/ 469 w 771"/>
                <a:gd name="T61" fmla="*/ 526 h 602"/>
                <a:gd name="T62" fmla="*/ 603 w 771"/>
                <a:gd name="T63" fmla="*/ 498 h 602"/>
                <a:gd name="T64" fmla="*/ 722 w 771"/>
                <a:gd name="T65" fmla="*/ 602 h 602"/>
                <a:gd name="T66" fmla="*/ 692 w 771"/>
                <a:gd name="T67" fmla="*/ 440 h 602"/>
                <a:gd name="T68" fmla="*/ 771 w 771"/>
                <a:gd name="T69" fmla="*/ 263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71" h="602">
                  <a:moveTo>
                    <a:pt x="451" y="411"/>
                  </a:moveTo>
                  <a:cubicBezTo>
                    <a:pt x="453" y="406"/>
                    <a:pt x="455" y="401"/>
                    <a:pt x="457" y="395"/>
                  </a:cubicBezTo>
                  <a:cubicBezTo>
                    <a:pt x="458" y="393"/>
                    <a:pt x="458" y="390"/>
                    <a:pt x="459" y="388"/>
                  </a:cubicBezTo>
                  <a:cubicBezTo>
                    <a:pt x="460" y="383"/>
                    <a:pt x="462" y="377"/>
                    <a:pt x="463" y="372"/>
                  </a:cubicBezTo>
                  <a:cubicBezTo>
                    <a:pt x="463" y="370"/>
                    <a:pt x="464" y="367"/>
                    <a:pt x="464" y="365"/>
                  </a:cubicBezTo>
                  <a:cubicBezTo>
                    <a:pt x="465" y="357"/>
                    <a:pt x="466" y="349"/>
                    <a:pt x="466" y="341"/>
                  </a:cubicBezTo>
                  <a:cubicBezTo>
                    <a:pt x="466" y="230"/>
                    <a:pt x="361" y="139"/>
                    <a:pt x="233" y="139"/>
                  </a:cubicBezTo>
                  <a:cubicBezTo>
                    <a:pt x="222" y="139"/>
                    <a:pt x="212" y="140"/>
                    <a:pt x="201" y="141"/>
                  </a:cubicBezTo>
                  <a:lnTo>
                    <a:pt x="201" y="141"/>
                  </a:lnTo>
                  <a:cubicBezTo>
                    <a:pt x="88" y="154"/>
                    <a:pt x="0" y="239"/>
                    <a:pt x="0" y="341"/>
                  </a:cubicBezTo>
                  <a:cubicBezTo>
                    <a:pt x="0" y="394"/>
                    <a:pt x="23" y="441"/>
                    <a:pt x="61" y="477"/>
                  </a:cubicBezTo>
                  <a:lnTo>
                    <a:pt x="37" y="602"/>
                  </a:lnTo>
                  <a:lnTo>
                    <a:pt x="129" y="522"/>
                  </a:lnTo>
                  <a:cubicBezTo>
                    <a:pt x="161" y="536"/>
                    <a:pt x="196" y="544"/>
                    <a:pt x="233" y="544"/>
                  </a:cubicBezTo>
                  <a:cubicBezTo>
                    <a:pt x="281" y="544"/>
                    <a:pt x="325" y="531"/>
                    <a:pt x="363" y="509"/>
                  </a:cubicBezTo>
                  <a:cubicBezTo>
                    <a:pt x="363" y="509"/>
                    <a:pt x="363" y="509"/>
                    <a:pt x="363" y="509"/>
                  </a:cubicBezTo>
                  <a:cubicBezTo>
                    <a:pt x="370" y="505"/>
                    <a:pt x="376" y="500"/>
                    <a:pt x="383" y="495"/>
                  </a:cubicBezTo>
                  <a:cubicBezTo>
                    <a:pt x="385" y="494"/>
                    <a:pt x="387" y="493"/>
                    <a:pt x="389" y="491"/>
                  </a:cubicBezTo>
                  <a:cubicBezTo>
                    <a:pt x="393" y="487"/>
                    <a:pt x="398" y="484"/>
                    <a:pt x="402" y="480"/>
                  </a:cubicBezTo>
                  <a:cubicBezTo>
                    <a:pt x="404" y="478"/>
                    <a:pt x="406" y="476"/>
                    <a:pt x="408" y="474"/>
                  </a:cubicBezTo>
                  <a:cubicBezTo>
                    <a:pt x="412" y="470"/>
                    <a:pt x="415" y="466"/>
                    <a:pt x="419" y="462"/>
                  </a:cubicBezTo>
                  <a:cubicBezTo>
                    <a:pt x="421" y="460"/>
                    <a:pt x="422" y="458"/>
                    <a:pt x="424" y="457"/>
                  </a:cubicBezTo>
                  <a:cubicBezTo>
                    <a:pt x="433" y="444"/>
                    <a:pt x="442" y="431"/>
                    <a:pt x="448" y="417"/>
                  </a:cubicBezTo>
                  <a:cubicBezTo>
                    <a:pt x="449" y="415"/>
                    <a:pt x="450" y="413"/>
                    <a:pt x="451" y="411"/>
                  </a:cubicBezTo>
                  <a:close/>
                  <a:moveTo>
                    <a:pt x="771" y="263"/>
                  </a:moveTo>
                  <a:lnTo>
                    <a:pt x="771" y="263"/>
                  </a:lnTo>
                  <a:cubicBezTo>
                    <a:pt x="771" y="118"/>
                    <a:pt x="635" y="0"/>
                    <a:pt x="469" y="0"/>
                  </a:cubicBezTo>
                  <a:cubicBezTo>
                    <a:pt x="379" y="0"/>
                    <a:pt x="299" y="34"/>
                    <a:pt x="243" y="89"/>
                  </a:cubicBezTo>
                  <a:cubicBezTo>
                    <a:pt x="390" y="94"/>
                    <a:pt x="508" y="205"/>
                    <a:pt x="508" y="341"/>
                  </a:cubicBezTo>
                  <a:cubicBezTo>
                    <a:pt x="508" y="413"/>
                    <a:pt x="476" y="477"/>
                    <a:pt x="424" y="523"/>
                  </a:cubicBezTo>
                  <a:cubicBezTo>
                    <a:pt x="439" y="525"/>
                    <a:pt x="453" y="526"/>
                    <a:pt x="469" y="526"/>
                  </a:cubicBezTo>
                  <a:cubicBezTo>
                    <a:pt x="517" y="526"/>
                    <a:pt x="563" y="516"/>
                    <a:pt x="603" y="498"/>
                  </a:cubicBezTo>
                  <a:lnTo>
                    <a:pt x="722" y="602"/>
                  </a:lnTo>
                  <a:lnTo>
                    <a:pt x="692" y="440"/>
                  </a:lnTo>
                  <a:cubicBezTo>
                    <a:pt x="741" y="393"/>
                    <a:pt x="771" y="331"/>
                    <a:pt x="771" y="263"/>
                  </a:cubicBezTo>
                  <a:close/>
                </a:path>
              </a:pathLst>
            </a:custGeom>
            <a:solidFill>
              <a:srgbClr val="8A7D7A"/>
            </a:solidFill>
            <a:ln>
              <a:noFill/>
            </a:ln>
          </p:spPr>
          <p:txBody>
            <a:bodyPr vert="horz" wrap="square" lIns="91440" tIns="45720" rIns="91440" bIns="45720" numCol="1" anchor="t" anchorCtr="0" compatLnSpc="1"/>
            <a:lstStyle/>
            <a:p>
              <a:endParaRPr lang="zh-CN" altLang="en-US" dirty="0">
                <a:solidFill>
                  <a:schemeClr val="bg1"/>
                </a:solidFill>
                <a:cs typeface="+mn-ea"/>
                <a:sym typeface="+mn-lt"/>
              </a:endParaRPr>
            </a:p>
          </p:txBody>
        </p:sp>
      </p:grpSp>
    </p:spTree>
  </p:cSld>
  <p:clrMapOvr>
    <a:masterClrMapping/>
  </p:clrMapOvr>
  <mc:AlternateContent xmlns:mc="http://schemas.openxmlformats.org/markup-compatibility/2006">
    <mc:Choice xmlns="" xmlns:p15="http://schemas.microsoft.com/office/powerpoint/2012/main" Requires="p15">
      <p:transition xmlns:p14="http://schemas.microsoft.com/office/powerpoint/2010/main" spd="slow" Requires="p14" advTm="3000">
        <p15:prstTrans prst="drape"/>
      </p:transition>
    </mc:Choice>
    <mc:Fallback>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2530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750" fill="hold"/>
                                        <p:tgtEl>
                                          <p:spTgt spid="2"/>
                                        </p:tgtEl>
                                        <p:attrNameLst>
                                          <p:attrName>ppt_x</p:attrName>
                                        </p:attrNameLst>
                                      </p:cBhvr>
                                      <p:tavLst>
                                        <p:tav tm="0">
                                          <p:val>
                                            <p:strVal val="#ppt_x"/>
                                          </p:val>
                                        </p:tav>
                                        <p:tav tm="100000">
                                          <p:val>
                                            <p:strVal val="#ppt_x"/>
                                          </p:val>
                                        </p:tav>
                                      </p:tavLst>
                                    </p:anim>
                                    <p:anim calcmode="lin" valueType="num">
                                      <p:cBhvr additive="base">
                                        <p:cTn id="8" dur="75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decel="25300" fill="hold" nodeType="withEffect">
                                  <p:stCondLst>
                                    <p:cond delay="250"/>
                                  </p:stCondLst>
                                  <p:childTnLst>
                                    <p:set>
                                      <p:cBhvr>
                                        <p:cTn id="10" dur="1" fill="hold">
                                          <p:stCondLst>
                                            <p:cond delay="0"/>
                                          </p:stCondLst>
                                        </p:cTn>
                                        <p:tgtEl>
                                          <p:spTgt spid="26"/>
                                        </p:tgtEl>
                                        <p:attrNameLst>
                                          <p:attrName>style.visibility</p:attrName>
                                        </p:attrNameLst>
                                      </p:cBhvr>
                                      <p:to>
                                        <p:strVal val="visible"/>
                                      </p:to>
                                    </p:set>
                                    <p:anim calcmode="lin" valueType="num">
                                      <p:cBhvr additive="base">
                                        <p:cTn id="11" dur="750" fill="hold"/>
                                        <p:tgtEl>
                                          <p:spTgt spid="26"/>
                                        </p:tgtEl>
                                        <p:attrNameLst>
                                          <p:attrName>ppt_x</p:attrName>
                                        </p:attrNameLst>
                                      </p:cBhvr>
                                      <p:tavLst>
                                        <p:tav tm="0">
                                          <p:val>
                                            <p:strVal val="#ppt_x"/>
                                          </p:val>
                                        </p:tav>
                                        <p:tav tm="100000">
                                          <p:val>
                                            <p:strVal val="#ppt_x"/>
                                          </p:val>
                                        </p:tav>
                                      </p:tavLst>
                                    </p:anim>
                                    <p:anim calcmode="lin" valueType="num">
                                      <p:cBhvr additive="base">
                                        <p:cTn id="12" dur="750" fill="hold"/>
                                        <p:tgtEl>
                                          <p:spTgt spid="26"/>
                                        </p:tgtEl>
                                        <p:attrNameLst>
                                          <p:attrName>ppt_y</p:attrName>
                                        </p:attrNameLst>
                                      </p:cBhvr>
                                      <p:tavLst>
                                        <p:tav tm="0">
                                          <p:val>
                                            <p:strVal val="1+#ppt_h/2"/>
                                          </p:val>
                                        </p:tav>
                                        <p:tav tm="100000">
                                          <p:val>
                                            <p:strVal val="#ppt_y"/>
                                          </p:val>
                                        </p:tav>
                                      </p:tavLst>
                                    </p:anim>
                                  </p:childTnLst>
                                </p:cTn>
                              </p:par>
                              <p:par>
                                <p:cTn id="13" presetID="2" presetClass="entr" presetSubtype="4" decel="25300" fill="hold" nodeType="withEffect">
                                  <p:stCondLst>
                                    <p:cond delay="500"/>
                                  </p:stCondLst>
                                  <p:childTnLst>
                                    <p:set>
                                      <p:cBhvr>
                                        <p:cTn id="14" dur="1" fill="hold">
                                          <p:stCondLst>
                                            <p:cond delay="0"/>
                                          </p:stCondLst>
                                        </p:cTn>
                                        <p:tgtEl>
                                          <p:spTgt spid="28"/>
                                        </p:tgtEl>
                                        <p:attrNameLst>
                                          <p:attrName>style.visibility</p:attrName>
                                        </p:attrNameLst>
                                      </p:cBhvr>
                                      <p:to>
                                        <p:strVal val="visible"/>
                                      </p:to>
                                    </p:set>
                                    <p:anim calcmode="lin" valueType="num">
                                      <p:cBhvr additive="base">
                                        <p:cTn id="15" dur="750" fill="hold"/>
                                        <p:tgtEl>
                                          <p:spTgt spid="28"/>
                                        </p:tgtEl>
                                        <p:attrNameLst>
                                          <p:attrName>ppt_x</p:attrName>
                                        </p:attrNameLst>
                                      </p:cBhvr>
                                      <p:tavLst>
                                        <p:tav tm="0">
                                          <p:val>
                                            <p:strVal val="#ppt_x"/>
                                          </p:val>
                                        </p:tav>
                                        <p:tav tm="100000">
                                          <p:val>
                                            <p:strVal val="#ppt_x"/>
                                          </p:val>
                                        </p:tav>
                                      </p:tavLst>
                                    </p:anim>
                                    <p:anim calcmode="lin" valueType="num">
                                      <p:cBhvr additive="base">
                                        <p:cTn id="16" dur="750" fill="hold"/>
                                        <p:tgtEl>
                                          <p:spTgt spid="28"/>
                                        </p:tgtEl>
                                        <p:attrNameLst>
                                          <p:attrName>ppt_y</p:attrName>
                                        </p:attrNameLst>
                                      </p:cBhvr>
                                      <p:tavLst>
                                        <p:tav tm="0">
                                          <p:val>
                                            <p:strVal val="1+#ppt_h/2"/>
                                          </p:val>
                                        </p:tav>
                                        <p:tav tm="100000">
                                          <p:val>
                                            <p:strVal val="#ppt_y"/>
                                          </p:val>
                                        </p:tav>
                                      </p:tavLst>
                                    </p:anim>
                                  </p:childTnLst>
                                </p:cTn>
                              </p:par>
                              <p:par>
                                <p:cTn id="17" presetID="2" presetClass="entr" presetSubtype="4" decel="25300" fill="hold" nodeType="withEffect">
                                  <p:stCondLst>
                                    <p:cond delay="750"/>
                                  </p:stCondLst>
                                  <p:childTnLst>
                                    <p:set>
                                      <p:cBhvr>
                                        <p:cTn id="18" dur="1" fill="hold">
                                          <p:stCondLst>
                                            <p:cond delay="0"/>
                                          </p:stCondLst>
                                        </p:cTn>
                                        <p:tgtEl>
                                          <p:spTgt spid="27"/>
                                        </p:tgtEl>
                                        <p:attrNameLst>
                                          <p:attrName>style.visibility</p:attrName>
                                        </p:attrNameLst>
                                      </p:cBhvr>
                                      <p:to>
                                        <p:strVal val="visible"/>
                                      </p:to>
                                    </p:set>
                                    <p:anim calcmode="lin" valueType="num">
                                      <p:cBhvr additive="base">
                                        <p:cTn id="19" dur="750" fill="hold"/>
                                        <p:tgtEl>
                                          <p:spTgt spid="27"/>
                                        </p:tgtEl>
                                        <p:attrNameLst>
                                          <p:attrName>ppt_x</p:attrName>
                                        </p:attrNameLst>
                                      </p:cBhvr>
                                      <p:tavLst>
                                        <p:tav tm="0">
                                          <p:val>
                                            <p:strVal val="#ppt_x"/>
                                          </p:val>
                                        </p:tav>
                                        <p:tav tm="100000">
                                          <p:val>
                                            <p:strVal val="#ppt_x"/>
                                          </p:val>
                                        </p:tav>
                                      </p:tavLst>
                                    </p:anim>
                                    <p:anim calcmode="lin" valueType="num">
                                      <p:cBhvr additive="base">
                                        <p:cTn id="20" dur="750" fill="hold"/>
                                        <p:tgtEl>
                                          <p:spTgt spid="2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微立体岗位竞聘报告ppt模板"/>
  <p:tag name="ISPRING_FIRST_PUBLISH" val="1"/>
</p:tagLst>
</file>

<file path=ppt/theme/theme1.xml><?xml version="1.0" encoding="utf-8"?>
<a:theme xmlns:a="http://schemas.openxmlformats.org/drawingml/2006/main" name="Office 主题">
  <a:themeElements>
    <a:clrScheme name="Office">
      <a:dk1>
        <a:sysClr val="windowText" lastClr="000000"/>
      </a:dk1>
      <a:lt1>
        <a:sysClr val="window" lastClr="CCE8C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42l2wx0">
      <a:majorFont>
        <a:latin typeface="微软雅黑 Light"/>
        <a:ea typeface="微软雅黑"/>
        <a:cs typeface=""/>
      </a:majorFont>
      <a:minorFont>
        <a:latin typeface="微软雅黑 Light"/>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CCE8C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TotalTime>
  <Words>2197</Words>
  <Application>Microsoft Office PowerPoint</Application>
  <PresentationFormat>自定义</PresentationFormat>
  <Paragraphs>386</Paragraphs>
  <Slides>30</Slides>
  <Notes>30</Notes>
  <HiddenSlides>0</HiddenSlides>
  <MMClips>0</MMClips>
  <ScaleCrop>false</ScaleCrop>
  <HeadingPairs>
    <vt:vector size="4" baseType="variant">
      <vt:variant>
        <vt:lpstr>主题</vt:lpstr>
      </vt:variant>
      <vt:variant>
        <vt:i4>1</vt:i4>
      </vt:variant>
      <vt:variant>
        <vt:lpstr>幻灯片标题</vt:lpstr>
      </vt:variant>
      <vt:variant>
        <vt:i4>30</vt:i4>
      </vt:variant>
    </vt:vector>
  </HeadingPairs>
  <TitlesOfParts>
    <vt:vector size="31" baseType="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Microsoft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微立体岗位竞聘报告ppt模板</dc:title>
  <dc:creator>PC</dc:creator>
  <cp:lastModifiedBy>lihui dai</cp:lastModifiedBy>
  <cp:revision>357</cp:revision>
  <dcterms:created xsi:type="dcterms:W3CDTF">2016-07-01T12:58:00Z</dcterms:created>
  <dcterms:modified xsi:type="dcterms:W3CDTF">2022-03-15T02:37:26Z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2052-11.1.0.10578</vt:lpwstr>
  </property>
  <property fmtid="{D5CDD505-2E9C-101B-9397-08002B2CF9AE}" pid="3" name="ICV">
    <vt:lpwstr>FA982C489C3049C4A0C88277641C8D80</vt:lpwstr>
  </property>
</Properties>
</file>